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2" r:id="rId7"/>
    <p:sldId id="265" r:id="rId8"/>
    <p:sldId id="260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69" autoAdjust="0"/>
    <p:restoredTop sz="94660" autoAdjust="0"/>
  </p:normalViewPr>
  <p:slideViewPr>
    <p:cSldViewPr snapToGrid="0">
      <p:cViewPr>
        <p:scale>
          <a:sx n="130" d="100"/>
          <a:sy n="130" d="100"/>
        </p:scale>
        <p:origin x="-736" y="-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5C77C-F69C-4500-9FAE-D7D50C9B1661}" type="datetimeFigureOut">
              <a:rPr lang="de-DE"/>
              <a:t>24.06.15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65E2B-0033-4D47-8B58-5FB2078FE6F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8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8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10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6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1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7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7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 von Anna S. Rodewald 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8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Datenbankanbindung </a:t>
            </a:r>
            <a:r>
              <a:rPr lang="de-DE" dirty="0" smtClean="0">
                <a:sym typeface="Wingdings"/>
              </a:rPr>
              <a:t> Lokale </a:t>
            </a:r>
            <a:r>
              <a:rPr lang="de-DE" dirty="0" smtClean="0">
                <a:sym typeface="Wingdings"/>
              </a:rPr>
              <a:t>Speicherung</a:t>
            </a:r>
          </a:p>
          <a:p>
            <a:r>
              <a:rPr lang="de-DE" dirty="0" smtClean="0">
                <a:sym typeface="Wingdings"/>
              </a:rPr>
              <a:t>API-Anbindung geplant</a:t>
            </a:r>
            <a:endParaRPr lang="de-DE" dirty="0" smtClean="0">
              <a:sym typeface="Wingdings"/>
            </a:endParaRPr>
          </a:p>
          <a:p>
            <a:r>
              <a:rPr lang="de-DE" dirty="0" smtClean="0">
                <a:sym typeface="Wingdings"/>
              </a:rPr>
              <a:t>Rezept nach Personenzahl anpassen</a:t>
            </a:r>
          </a:p>
          <a:p>
            <a:r>
              <a:rPr lang="de-DE" dirty="0" smtClean="0">
                <a:sym typeface="Wingdings"/>
              </a:rPr>
              <a:t>Zubereitung in Listenform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70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 von Anna S. Rodewald 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0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Use</a:t>
            </a:r>
            <a:r>
              <a:rPr lang="de-DE" sz="2800" dirty="0" smtClean="0"/>
              <a:t> Cases</a:t>
            </a:r>
          </a:p>
          <a:p>
            <a:r>
              <a:rPr lang="de-DE" sz="2800" dirty="0" smtClean="0"/>
              <a:t>Screenshots</a:t>
            </a:r>
          </a:p>
          <a:p>
            <a:r>
              <a:rPr lang="de-DE" sz="2800" dirty="0" smtClean="0"/>
              <a:t>Besonderheiten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4766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Tagesrezept und Rezeptvorschläge anschauen  </a:t>
            </a:r>
          </a:p>
          <a:p>
            <a:r>
              <a:rPr lang="de-DE" dirty="0" smtClean="0"/>
              <a:t>Rezept erstellen </a:t>
            </a:r>
          </a:p>
          <a:p>
            <a:r>
              <a:rPr lang="de-DE" dirty="0" smtClean="0"/>
              <a:t>Rezept merken / favorisieren</a:t>
            </a:r>
          </a:p>
          <a:p>
            <a:r>
              <a:rPr lang="de-DE" dirty="0" smtClean="0"/>
              <a:t>Rezeptdetails anzeigen</a:t>
            </a:r>
          </a:p>
          <a:p>
            <a:r>
              <a:rPr lang="de-DE" dirty="0" smtClean="0"/>
              <a:t>Rezept suchen</a:t>
            </a:r>
          </a:p>
        </p:txBody>
      </p:sp>
    </p:spTree>
    <p:extLst>
      <p:ext uri="{BB962C8B-B14F-4D97-AF65-F5344CB8AC3E}">
        <p14:creationId xmlns:p14="http://schemas.microsoft.com/office/powerpoint/2010/main" val="68637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Home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Rezepte einfügen</a:t>
            </a:r>
          </a:p>
          <a:p>
            <a:r>
              <a:rPr lang="de-DE" dirty="0" smtClean="0"/>
              <a:t>Tagesrezepte anzeigen</a:t>
            </a:r>
          </a:p>
        </p:txBody>
      </p:sp>
      <p:pic>
        <p:nvPicPr>
          <p:cNvPr id="8" name="Inhaltsplatzhalter 7" descr="Bildschirmfoto 2015-06-24 um 20.59.0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r="-279540"/>
          <a:stretch/>
        </p:blipFill>
        <p:spPr>
          <a:xfrm>
            <a:off x="1103313" y="2052638"/>
            <a:ext cx="8947150" cy="4195762"/>
          </a:xfrm>
        </p:spPr>
      </p:pic>
    </p:spTree>
    <p:extLst>
      <p:ext uri="{BB962C8B-B14F-4D97-AF65-F5344CB8AC3E}">
        <p14:creationId xmlns:p14="http://schemas.microsoft.com/office/powerpoint/2010/main" val="242866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Rezept eintragen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Eigene Rezepte eintragen </a:t>
            </a:r>
          </a:p>
          <a:p>
            <a:pPr lvl="1"/>
            <a:r>
              <a:rPr lang="de-DE" dirty="0" smtClean="0"/>
              <a:t>Zutaten hinzufügen </a:t>
            </a:r>
          </a:p>
          <a:p>
            <a:pPr lvl="1"/>
            <a:r>
              <a:rPr lang="de-DE" dirty="0" smtClean="0"/>
              <a:t>Arbeitsschritte definieren</a:t>
            </a:r>
          </a:p>
        </p:txBody>
      </p:sp>
      <p:pic>
        <p:nvPicPr>
          <p:cNvPr id="7" name="Inhaltsplatzhalter 6" descr="Bildschirmfoto 2015-06-24 um 21.00.1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r="-282217"/>
          <a:stretch/>
        </p:blipFill>
        <p:spPr>
          <a:xfrm>
            <a:off x="1103313" y="2052638"/>
            <a:ext cx="8947150" cy="4195762"/>
          </a:xfrm>
        </p:spPr>
      </p:pic>
      <p:pic>
        <p:nvPicPr>
          <p:cNvPr id="3" name="Bild 2" descr="Bildschirmfoto 2015-06-24 um 21.37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48" y="2051538"/>
            <a:ext cx="2354297" cy="41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Detail-Seite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Rezeptdetails anzeigen </a:t>
            </a:r>
          </a:p>
          <a:p>
            <a:r>
              <a:rPr lang="de-DE" dirty="0" smtClean="0"/>
              <a:t>Bilder anschauen</a:t>
            </a:r>
          </a:p>
          <a:p>
            <a:r>
              <a:rPr lang="de-DE" dirty="0" smtClean="0"/>
              <a:t>Rezept nach Personenzahl anpassen</a:t>
            </a:r>
            <a:endParaRPr lang="de-DE" dirty="0"/>
          </a:p>
        </p:txBody>
      </p:sp>
      <p:pic>
        <p:nvPicPr>
          <p:cNvPr id="6" name="Inhaltsplatzhalter 5" descr="Bildschirmfoto 2015-06-24 um 21.02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t="-466" r="-267682" b="466"/>
          <a:stretch/>
        </p:blipFill>
        <p:spPr>
          <a:xfrm>
            <a:off x="1103313" y="2052638"/>
            <a:ext cx="8947150" cy="4195762"/>
          </a:xfrm>
        </p:spPr>
      </p:pic>
      <p:pic>
        <p:nvPicPr>
          <p:cNvPr id="3" name="Bild 2" descr="Bildschirmfoto 2015-06-24 um 21.39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80" y="2061307"/>
            <a:ext cx="2377652" cy="41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Zubereitung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Listenansicht der einzelnen Schritten</a:t>
            </a:r>
          </a:p>
          <a:p>
            <a:r>
              <a:rPr lang="de-DE" dirty="0" smtClean="0"/>
              <a:t>Icons von zu verwendenden Werkzeugen</a:t>
            </a:r>
          </a:p>
          <a:p>
            <a:r>
              <a:rPr lang="de-DE" dirty="0" smtClean="0"/>
              <a:t>Bilder der Zwischenergebnissen</a:t>
            </a:r>
          </a:p>
        </p:txBody>
      </p:sp>
      <p:pic>
        <p:nvPicPr>
          <p:cNvPr id="7" name="Inhaltsplatzhalter 6" descr="Bildschirmfoto 2015-06-24 um 21.03.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9" t="-466" r="-277368" b="466"/>
          <a:stretch/>
        </p:blipFill>
        <p:spPr/>
      </p:pic>
    </p:spTree>
    <p:extLst>
      <p:ext uri="{BB962C8B-B14F-4D97-AF65-F5344CB8AC3E}">
        <p14:creationId xmlns:p14="http://schemas.microsoft.com/office/powerpoint/2010/main" val="337465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Merkzettel</a:t>
            </a:r>
            <a:endParaRPr lang="de-DE" dirty="0"/>
          </a:p>
        </p:txBody>
      </p:sp>
      <p:pic>
        <p:nvPicPr>
          <p:cNvPr id="6" name="Inhaltsplatzhalter 5" descr="Bildschirmfoto 2015-06-23 um 22.1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882" r="-282408" b="882"/>
          <a:stretch/>
        </p:blipFill>
        <p:spPr/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Lieblingsrezepte merken</a:t>
            </a:r>
          </a:p>
          <a:p>
            <a:r>
              <a:rPr lang="de-DE" dirty="0" smtClean="0"/>
              <a:t>Vermerkte Rezepte anzeigen</a:t>
            </a:r>
          </a:p>
          <a:p>
            <a:r>
              <a:rPr lang="de-DE" dirty="0" smtClean="0"/>
              <a:t>Nach einem bestimmten Rezept filtern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03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Suche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Nach einem Rezept filtern</a:t>
            </a:r>
          </a:p>
          <a:p>
            <a:pPr lvl="1"/>
            <a:r>
              <a:rPr lang="de-DE" dirty="0" smtClean="0"/>
              <a:t>Rezeptname</a:t>
            </a:r>
          </a:p>
          <a:p>
            <a:pPr lvl="1"/>
            <a:r>
              <a:rPr lang="de-DE" dirty="0" smtClean="0"/>
              <a:t>Rezeptzutaten</a:t>
            </a:r>
          </a:p>
          <a:p>
            <a:r>
              <a:rPr lang="de-DE" dirty="0" smtClean="0"/>
              <a:t>Rezeptdetails anzeigen</a:t>
            </a:r>
          </a:p>
          <a:p>
            <a:r>
              <a:rPr lang="de-DE" dirty="0" smtClean="0"/>
              <a:t>Vegetarische und Vegane Rezepte anzeigen</a:t>
            </a:r>
            <a:endParaRPr lang="de-DE" dirty="0"/>
          </a:p>
        </p:txBody>
      </p:sp>
      <p:pic>
        <p:nvPicPr>
          <p:cNvPr id="4" name="Inhaltsplatzhalter 3" descr="Bildschirmfoto 2015-06-24 um 21.01.0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" t="233" r="-277318" b="-233"/>
          <a:stretch/>
        </p:blipFill>
        <p:spPr>
          <a:xfrm>
            <a:off x="1103313" y="2052638"/>
            <a:ext cx="8947150" cy="4195762"/>
          </a:xfrm>
        </p:spPr>
      </p:pic>
    </p:spTree>
    <p:extLst>
      <p:ext uri="{BB962C8B-B14F-4D97-AF65-F5344CB8AC3E}">
        <p14:creationId xmlns:p14="http://schemas.microsoft.com/office/powerpoint/2010/main" val="331643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127</Words>
  <Application>Microsoft Macintosh PowerPoint</Application>
  <PresentationFormat>Benutzerdefiniert</PresentationFormat>
  <Paragraphs>47</Paragraphs>
  <Slides>11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Ion</vt:lpstr>
      <vt:lpstr>Rezeptapp</vt:lpstr>
      <vt:lpstr>Agenda</vt:lpstr>
      <vt:lpstr>Use Cases </vt:lpstr>
      <vt:lpstr>Home</vt:lpstr>
      <vt:lpstr>Rezept eintragen</vt:lpstr>
      <vt:lpstr>Detail-Seite</vt:lpstr>
      <vt:lpstr>Zubereitung</vt:lpstr>
      <vt:lpstr>Merkzettel</vt:lpstr>
      <vt:lpstr>Suche</vt:lpstr>
      <vt:lpstr>Besonderheiten</vt:lpstr>
      <vt:lpstr>Rezeptapp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Wenja Shan</cp:lastModifiedBy>
  <cp:revision>25</cp:revision>
  <dcterms:created xsi:type="dcterms:W3CDTF">2013-07-31T16:00:46Z</dcterms:created>
  <dcterms:modified xsi:type="dcterms:W3CDTF">2015-06-24T20:04:37Z</dcterms:modified>
</cp:coreProperties>
</file>