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6" r:id="rId6"/>
    <p:sldId id="262" r:id="rId7"/>
    <p:sldId id="265" r:id="rId8"/>
    <p:sldId id="260" r:id="rId9"/>
    <p:sldId id="261" r:id="rId10"/>
    <p:sldId id="264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69" autoAdjust="0"/>
    <p:restoredTop sz="94660" autoAdjust="0"/>
  </p:normalViewPr>
  <p:slideViewPr>
    <p:cSldViewPr snapToGrid="0">
      <p:cViewPr>
        <p:scale>
          <a:sx n="94" d="100"/>
          <a:sy n="94" d="100"/>
        </p:scale>
        <p:origin x="-784" y="-5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E8215-EE1A-924D-8693-33ABFEE13E2C}" type="datetime1">
              <a:rPr lang="de-DE" smtClean="0"/>
              <a:t>25.06.15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1B226-8DA6-3641-964F-72E2508145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7618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FEF23-EBEC-114D-A423-C9403082D5EC}" type="datetime1">
              <a:rPr lang="de-DE" smtClean="0"/>
              <a:t>25.06.15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65E2B-0033-4D47-8B58-5FB2078FE6FF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8833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5E2B-0033-4D47-8B58-5FB2078FE6FF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749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5E2B-0033-4D47-8B58-5FB2078FE6FF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82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5E2B-0033-4D47-8B58-5FB2078FE6F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521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5E2B-0033-4D47-8B58-5FB2078FE6FF}" type="slidenum">
              <a:rPr lang="de-DE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74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DD1-E9DB-1449-A55C-B473D813F71E}" type="datetime1">
              <a:rPr lang="de-DE" smtClean="0"/>
              <a:t>25.06.15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9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B277-116C-454B-A711-3C0C1EDFF3C6}" type="datetime1">
              <a:rPr lang="de-DE" smtClean="0"/>
              <a:t>25.06.15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4958-029C-8B44-A60D-61E75C000B3C}" type="datetime1">
              <a:rPr lang="de-DE" smtClean="0"/>
              <a:t>25.06.15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86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6862-2E72-B948-9552-AEB9716E568D}" type="datetime1">
              <a:rPr lang="de-DE" smtClean="0"/>
              <a:t>25.06.15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104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B1D6-6CC6-8547-9A2B-9E049BDBDC72}" type="datetime1">
              <a:rPr lang="de-DE" smtClean="0"/>
              <a:t>25.06.15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68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4890-A84B-014A-9E7E-40019CF576BC}" type="datetime1">
              <a:rPr lang="de-DE" smtClean="0"/>
              <a:t>25.06.15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1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CB3C-D5C9-B545-A0B5-3A300EE194BE}" type="datetime1">
              <a:rPr lang="de-DE" smtClean="0"/>
              <a:t>25.06.15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60B6-1A3F-AE42-BE66-5351F94845A7}" type="datetime1">
              <a:rPr lang="de-DE" smtClean="0"/>
              <a:t>25.06.15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77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5592-7ED2-7B4C-BA1B-3BB9B0E99849}" type="datetime1">
              <a:rPr lang="de-DE" smtClean="0"/>
              <a:t>25.06.15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1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8CA6-B841-3245-911D-D41556F56EEF}" type="datetime1">
              <a:rPr lang="de-DE" smtClean="0"/>
              <a:t>25.06.15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3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C69F-AF46-9947-AC34-C2B1621FE9E6}" type="datetime1">
              <a:rPr lang="de-DE" smtClean="0"/>
              <a:t>25.06.15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5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75DF-218D-DE45-B06B-635536E3AAC7}" type="datetime1">
              <a:rPr lang="de-DE" smtClean="0"/>
              <a:t>25.06.15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9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3AEF-DEBA-5A45-A91E-69E676F6F8C3}" type="datetime1">
              <a:rPr lang="de-DE" smtClean="0"/>
              <a:t>25.06.15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3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D5B0-38B4-AA49-ADE9-F31630F28F85}" type="datetime1">
              <a:rPr lang="de-DE" smtClean="0"/>
              <a:t>25.06.15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6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0A0D-5EB3-7249-AA7A-2E894016EE51}" type="datetime1">
              <a:rPr lang="de-DE" smtClean="0"/>
              <a:t>25.06.15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32E1-E83D-E946-AD46-EDA41718E0F8}" type="datetime1">
              <a:rPr lang="de-DE" smtClean="0"/>
              <a:t>25.06.15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7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6BAC-BFF8-6049-8531-B5BB1F16B3BB}" type="datetime1">
              <a:rPr lang="de-DE" smtClean="0"/>
              <a:t>25.06.15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5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91E1AD-B02E-9D48-ACFF-4BE0A2F6D95C}" type="datetime1">
              <a:rPr lang="de-DE" smtClean="0"/>
              <a:t>25.06.15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Nr.1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79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Rezeptapp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App-programmierung von Anna S. Rodewald und </a:t>
            </a:r>
            <a:r>
              <a:rPr lang="de-DE" dirty="0" err="1" smtClean="0"/>
              <a:t>wenja</a:t>
            </a:r>
            <a:r>
              <a:rPr lang="de-DE" dirty="0" smtClean="0"/>
              <a:t> </a:t>
            </a:r>
            <a:r>
              <a:rPr lang="de-DE" dirty="0" err="1" smtClean="0"/>
              <a:t>shan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182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Besonderheiten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Datenbankanbindung </a:t>
            </a:r>
            <a:r>
              <a:rPr lang="de-DE" dirty="0" smtClean="0">
                <a:sym typeface="Wingdings"/>
              </a:rPr>
              <a:t> Lokale Speicherung</a:t>
            </a:r>
          </a:p>
          <a:p>
            <a:r>
              <a:rPr lang="de-DE" dirty="0" smtClean="0">
                <a:sym typeface="Wingdings"/>
              </a:rPr>
              <a:t>Rezept </a:t>
            </a:r>
            <a:r>
              <a:rPr lang="de-DE" dirty="0" smtClean="0">
                <a:sym typeface="Wingdings"/>
              </a:rPr>
              <a:t>nach Personenzahl anpassen</a:t>
            </a:r>
          </a:p>
          <a:p>
            <a:r>
              <a:rPr lang="de-DE" dirty="0" smtClean="0">
                <a:sym typeface="Wingdings"/>
              </a:rPr>
              <a:t>Zubereitung in Listenform </a:t>
            </a:r>
            <a:endParaRPr lang="de-DE" dirty="0" smtClean="0">
              <a:sym typeface="Wingdings"/>
            </a:endParaRPr>
          </a:p>
          <a:p>
            <a:r>
              <a:rPr lang="de-DE" dirty="0" smtClean="0">
                <a:sym typeface="Wingdings"/>
              </a:rPr>
              <a:t>Geplant: </a:t>
            </a:r>
          </a:p>
          <a:p>
            <a:pPr lvl="1"/>
            <a:r>
              <a:rPr lang="de-DE" dirty="0" smtClean="0">
                <a:sym typeface="Wingdings"/>
              </a:rPr>
              <a:t>API-Anbindung </a:t>
            </a:r>
            <a:r>
              <a:rPr lang="de-DE" dirty="0" smtClean="0">
                <a:sym typeface="Wingdings"/>
              </a:rPr>
              <a:t>für neue Rezepte</a:t>
            </a:r>
          </a:p>
          <a:p>
            <a:pPr lvl="1"/>
            <a:r>
              <a:rPr lang="de-DE" dirty="0" smtClean="0">
                <a:sym typeface="Wingdings"/>
              </a:rPr>
              <a:t>Visual Identity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0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188" y="2592179"/>
            <a:ext cx="9404723" cy="1400530"/>
          </a:xfrm>
        </p:spPr>
        <p:txBody>
          <a:bodyPr/>
          <a:lstStyle/>
          <a:p>
            <a:pPr algn="ctr"/>
            <a:r>
              <a:rPr lang="de-DE" sz="7200" dirty="0" smtClean="0"/>
              <a:t>DEMO... </a:t>
            </a:r>
            <a:r>
              <a:rPr lang="de-DE" sz="7200" dirty="0" smtClean="0">
                <a:sym typeface="Wingdings"/>
              </a:rPr>
              <a:t> </a:t>
            </a:r>
            <a:endParaRPr lang="de-DE" sz="7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88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Rezeptapp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App-programmierung von Anna S. Rodewald und </a:t>
            </a:r>
            <a:r>
              <a:rPr lang="de-DE" dirty="0" err="1" smtClean="0"/>
              <a:t>wenja</a:t>
            </a:r>
            <a:r>
              <a:rPr lang="de-DE" dirty="0" smtClean="0"/>
              <a:t> </a:t>
            </a:r>
            <a:r>
              <a:rPr lang="de-DE" dirty="0" err="1" smtClean="0"/>
              <a:t>shan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6706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Use</a:t>
            </a:r>
            <a:r>
              <a:rPr lang="de-DE" sz="2800" dirty="0" smtClean="0"/>
              <a:t> Cases</a:t>
            </a:r>
          </a:p>
          <a:p>
            <a:r>
              <a:rPr lang="de-DE" sz="2800" dirty="0" smtClean="0"/>
              <a:t>Screenshots</a:t>
            </a:r>
          </a:p>
          <a:p>
            <a:r>
              <a:rPr lang="de-DE" sz="2800" dirty="0" smtClean="0"/>
              <a:t>Besonderheiten</a:t>
            </a:r>
          </a:p>
          <a:p>
            <a:r>
              <a:rPr lang="de-DE" sz="2800" dirty="0" smtClean="0"/>
              <a:t>Demo</a:t>
            </a:r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61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Tagesrezept und Rezeptvorschläge anschauen  </a:t>
            </a:r>
          </a:p>
          <a:p>
            <a:r>
              <a:rPr lang="de-DE" dirty="0" smtClean="0"/>
              <a:t>Rezept erstellen </a:t>
            </a:r>
          </a:p>
          <a:p>
            <a:r>
              <a:rPr lang="de-DE" dirty="0" smtClean="0"/>
              <a:t>Rezept merken / favorisieren</a:t>
            </a:r>
          </a:p>
          <a:p>
            <a:r>
              <a:rPr lang="de-DE" dirty="0" smtClean="0"/>
              <a:t>Rezeptdetails anzeigen</a:t>
            </a:r>
          </a:p>
          <a:p>
            <a:r>
              <a:rPr lang="de-DE" dirty="0" smtClean="0"/>
              <a:t>Rezept suchen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78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Home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Rezepte einfügen</a:t>
            </a:r>
          </a:p>
          <a:p>
            <a:r>
              <a:rPr lang="de-DE" dirty="0" smtClean="0"/>
              <a:t>Tagesrezepte anzeigen</a:t>
            </a:r>
          </a:p>
        </p:txBody>
      </p:sp>
      <p:pic>
        <p:nvPicPr>
          <p:cNvPr id="8" name="Inhaltsplatzhalter 7" descr="Bildschirmfoto 2015-06-24 um 20.59.0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" r="-279540"/>
          <a:stretch/>
        </p:blipFill>
        <p:spPr>
          <a:xfrm>
            <a:off x="1103313" y="2052638"/>
            <a:ext cx="8947150" cy="4195762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6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Rezept eintragen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Eigene Rezepte eintragen </a:t>
            </a:r>
          </a:p>
          <a:p>
            <a:pPr lvl="1"/>
            <a:r>
              <a:rPr lang="de-DE" dirty="0" smtClean="0"/>
              <a:t>Zutaten hinzufügen </a:t>
            </a:r>
          </a:p>
          <a:p>
            <a:pPr lvl="1"/>
            <a:r>
              <a:rPr lang="de-DE" dirty="0" smtClean="0"/>
              <a:t>Arbeitsschritte definieren</a:t>
            </a:r>
          </a:p>
        </p:txBody>
      </p:sp>
      <p:pic>
        <p:nvPicPr>
          <p:cNvPr id="6" name="Inhaltsplatzhalter 5" descr="Bildschirmfoto 2015-06-24 um 22.35.0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0" r="-277896"/>
          <a:stretch/>
        </p:blipFill>
        <p:spPr/>
      </p:pic>
      <p:pic>
        <p:nvPicPr>
          <p:cNvPr id="8" name="Bild 7" descr="Bildschirmfoto 2015-06-24 um 22.35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62" y="2045105"/>
            <a:ext cx="2354384" cy="4187664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48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Detail-Seite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Rezeptdetails anzeigen </a:t>
            </a:r>
          </a:p>
          <a:p>
            <a:r>
              <a:rPr lang="de-DE" dirty="0" smtClean="0"/>
              <a:t>Bilder anschauen</a:t>
            </a:r>
          </a:p>
          <a:p>
            <a:r>
              <a:rPr lang="de-DE" dirty="0" smtClean="0"/>
              <a:t>Rezept nach Personenzahl anpassen</a:t>
            </a:r>
            <a:endParaRPr lang="de-DE" dirty="0"/>
          </a:p>
        </p:txBody>
      </p:sp>
      <p:pic>
        <p:nvPicPr>
          <p:cNvPr id="6" name="Inhaltsplatzhalter 5" descr="Bildschirmfoto 2015-06-24 um 21.02.0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" t="-466" r="-267682" b="466"/>
          <a:stretch/>
        </p:blipFill>
        <p:spPr>
          <a:xfrm>
            <a:off x="1103313" y="2052638"/>
            <a:ext cx="8947150" cy="4195762"/>
          </a:xfrm>
        </p:spPr>
      </p:pic>
      <p:pic>
        <p:nvPicPr>
          <p:cNvPr id="8" name="Bild 7" descr="Bildschirmfoto 2015-06-24 um 22.43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61" y="2060771"/>
            <a:ext cx="2364154" cy="4187571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4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Zubereitung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Listenansicht der einzelnen Schritten</a:t>
            </a:r>
          </a:p>
          <a:p>
            <a:r>
              <a:rPr lang="de-DE" dirty="0" smtClean="0"/>
              <a:t>Icons von zu verwendenden Werkzeugen</a:t>
            </a:r>
          </a:p>
          <a:p>
            <a:r>
              <a:rPr lang="de-DE" dirty="0" smtClean="0"/>
              <a:t>Bilder der Zwischenergebnissen</a:t>
            </a:r>
          </a:p>
        </p:txBody>
      </p:sp>
      <p:pic>
        <p:nvPicPr>
          <p:cNvPr id="7" name="Inhaltsplatzhalter 6" descr="Bildschirmfoto 2015-06-24 um 21.03.0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9" t="-466" r="-277368" b="466"/>
          <a:stretch/>
        </p:blipFill>
        <p:spPr/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5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Merkzettel</a:t>
            </a:r>
            <a:endParaRPr lang="de-DE" dirty="0"/>
          </a:p>
        </p:txBody>
      </p:sp>
      <p:pic>
        <p:nvPicPr>
          <p:cNvPr id="6" name="Inhaltsplatzhalter 5" descr="Bildschirmfoto 2015-06-23 um 22.12.0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t="-882" r="-282408" b="882"/>
          <a:stretch/>
        </p:blipFill>
        <p:spPr/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Lieblingsrezepte merken</a:t>
            </a:r>
          </a:p>
          <a:p>
            <a:r>
              <a:rPr lang="de-DE" dirty="0" smtClean="0"/>
              <a:t>Vermerkte Rezepte anzeigen</a:t>
            </a:r>
          </a:p>
          <a:p>
            <a:r>
              <a:rPr lang="de-DE" dirty="0" smtClean="0"/>
              <a:t>Nach einem bestimmten Rezept filtern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3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Suche</a:t>
            </a:r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Nach einem Rezept filtern</a:t>
            </a:r>
          </a:p>
          <a:p>
            <a:pPr lvl="1"/>
            <a:r>
              <a:rPr lang="de-DE" dirty="0" smtClean="0"/>
              <a:t>Rezeptname</a:t>
            </a:r>
          </a:p>
          <a:p>
            <a:pPr lvl="1"/>
            <a:r>
              <a:rPr lang="de-DE" dirty="0" smtClean="0"/>
              <a:t>Rezeptzutaten</a:t>
            </a:r>
          </a:p>
          <a:p>
            <a:r>
              <a:rPr lang="de-DE" dirty="0" smtClean="0"/>
              <a:t>Rezeptdetails anzeigen</a:t>
            </a:r>
          </a:p>
          <a:p>
            <a:r>
              <a:rPr lang="de-DE" dirty="0" smtClean="0"/>
              <a:t>Vegetarische und Vegane Rezepte anzeigen</a:t>
            </a:r>
            <a:endParaRPr lang="de-DE" dirty="0"/>
          </a:p>
        </p:txBody>
      </p:sp>
      <p:pic>
        <p:nvPicPr>
          <p:cNvPr id="5" name="Inhaltsplatzhalter 4" descr="Bildschirmfoto 2015-06-24 um 22.36.2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" t="-466" r="-277769" b="466"/>
          <a:stretch/>
        </p:blipFill>
        <p:spPr/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3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150</Words>
  <Application>Microsoft Macintosh PowerPoint</Application>
  <PresentationFormat>Benutzerdefiniert</PresentationFormat>
  <Paragraphs>62</Paragraphs>
  <Slides>12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Ion</vt:lpstr>
      <vt:lpstr>Rezeptapp</vt:lpstr>
      <vt:lpstr>Agenda</vt:lpstr>
      <vt:lpstr>Use Cases </vt:lpstr>
      <vt:lpstr>Home</vt:lpstr>
      <vt:lpstr>Rezept eintragen</vt:lpstr>
      <vt:lpstr>Detail-Seite</vt:lpstr>
      <vt:lpstr>Zubereitung</vt:lpstr>
      <vt:lpstr>Merkzettel</vt:lpstr>
      <vt:lpstr>Suche</vt:lpstr>
      <vt:lpstr>Besonderheiten</vt:lpstr>
      <vt:lpstr>DEMO...  </vt:lpstr>
      <vt:lpstr>Rezeptapp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 Barborik</dc:creator>
  <cp:lastModifiedBy>Wenja Shan</cp:lastModifiedBy>
  <cp:revision>33</cp:revision>
  <dcterms:created xsi:type="dcterms:W3CDTF">2013-07-31T16:00:46Z</dcterms:created>
  <dcterms:modified xsi:type="dcterms:W3CDTF">2015-06-25T07:59:51Z</dcterms:modified>
</cp:coreProperties>
</file>