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 autoAdjust="0"/>
  </p:normalViewPr>
  <p:slideViewPr>
    <p:cSldViewPr snapToGrid="0">
      <p:cViewPr>
        <p:scale>
          <a:sx n="103" d="100"/>
          <a:sy n="103" d="100"/>
        </p:scale>
        <p:origin x="-664" y="-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5C77C-F69C-4500-9FAE-D7D50C9B1661}" type="datetimeFigureOut">
              <a:rPr lang="de-DE"/>
              <a:t>23.06.15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5E2B-0033-4D47-8B58-5FB2078FE6F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8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10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7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8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</a:p>
          <a:p>
            <a:r>
              <a:rPr lang="de-DE" dirty="0" smtClean="0"/>
              <a:t>Screenshots</a:t>
            </a:r>
          </a:p>
          <a:p>
            <a:r>
              <a:rPr lang="de-DE" dirty="0" smtClean="0"/>
              <a:t>Besonderheiten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66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Diagramm vielleicht?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3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Home</a:t>
            </a:r>
            <a:endParaRPr lang="de-DE" dirty="0"/>
          </a:p>
        </p:txBody>
      </p:sp>
      <p:pic>
        <p:nvPicPr>
          <p:cNvPr id="4" name="Inhaltsplatzhalter 3" descr="Bildschirmfoto 2015-06-23 um 22.13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" t="-588" r="-276980" b="588"/>
          <a:stretch/>
        </p:blipFill>
        <p:spPr/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err="1" smtClean="0"/>
              <a:t>Adfadf</a:t>
            </a:r>
            <a:endParaRPr lang="de-DE" dirty="0" smtClean="0"/>
          </a:p>
          <a:p>
            <a:r>
              <a:rPr lang="de-DE" dirty="0" err="1" smtClean="0"/>
              <a:t>adfadf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6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Merkzettel</a:t>
            </a:r>
            <a:endParaRPr lang="de-DE" dirty="0"/>
          </a:p>
        </p:txBody>
      </p:sp>
      <p:pic>
        <p:nvPicPr>
          <p:cNvPr id="6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/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err="1" smtClean="0"/>
              <a:t>Adfadf</a:t>
            </a:r>
            <a:endParaRPr lang="de-DE" dirty="0" smtClean="0"/>
          </a:p>
          <a:p>
            <a:r>
              <a:rPr lang="de-DE" dirty="0" err="1" smtClean="0"/>
              <a:t>adfadf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3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Suche</a:t>
            </a:r>
            <a:endParaRPr lang="de-DE" dirty="0"/>
          </a:p>
        </p:txBody>
      </p:sp>
      <p:pic>
        <p:nvPicPr>
          <p:cNvPr id="6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>
          <a:xfrm>
            <a:off x="1103312" y="2052918"/>
            <a:ext cx="8946541" cy="4195481"/>
          </a:xfr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err="1" smtClean="0"/>
              <a:t>Adfadf</a:t>
            </a:r>
            <a:endParaRPr lang="de-DE" dirty="0" smtClean="0"/>
          </a:p>
          <a:p>
            <a:r>
              <a:rPr lang="de-DE" dirty="0" err="1" smtClean="0"/>
              <a:t>adfadf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43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Detail-Seite</a:t>
            </a:r>
            <a:endParaRPr lang="de-DE" dirty="0"/>
          </a:p>
        </p:txBody>
      </p:sp>
      <p:pic>
        <p:nvPicPr>
          <p:cNvPr id="4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>
          <a:xfrm>
            <a:off x="1103312" y="2052918"/>
            <a:ext cx="8946541" cy="4195481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err="1" smtClean="0"/>
              <a:t>Adfadf</a:t>
            </a:r>
            <a:endParaRPr lang="de-DE" dirty="0" smtClean="0"/>
          </a:p>
          <a:p>
            <a:r>
              <a:rPr lang="de-DE" dirty="0" err="1" smtClean="0"/>
              <a:t>adfadf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984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0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</Words>
  <Application>Microsoft Macintosh PowerPoint</Application>
  <PresentationFormat>Benutzerdefiniert</PresentationFormat>
  <Paragraphs>25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Ion</vt:lpstr>
      <vt:lpstr>Rezeptapp</vt:lpstr>
      <vt:lpstr>Agenda</vt:lpstr>
      <vt:lpstr>Use Case</vt:lpstr>
      <vt:lpstr>Home</vt:lpstr>
      <vt:lpstr>Merkzettel</vt:lpstr>
      <vt:lpstr>Suche</vt:lpstr>
      <vt:lpstr>Detail-Seite</vt:lpstr>
      <vt:lpstr>Rezeptapp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Wenja Shan</cp:lastModifiedBy>
  <cp:revision>10</cp:revision>
  <dcterms:created xsi:type="dcterms:W3CDTF">2013-07-31T16:00:46Z</dcterms:created>
  <dcterms:modified xsi:type="dcterms:W3CDTF">2015-06-23T20:17:58Z</dcterms:modified>
</cp:coreProperties>
</file>