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2" r:id="rId7"/>
    <p:sldId id="265" r:id="rId8"/>
    <p:sldId id="260" r:id="rId9"/>
    <p:sldId id="261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9" autoAdjust="0"/>
    <p:restoredTop sz="94660" autoAdjust="0"/>
  </p:normalViewPr>
  <p:slideViewPr>
    <p:cSldViewPr snapToGrid="0">
      <p:cViewPr>
        <p:scale>
          <a:sx n="130" d="100"/>
          <a:sy n="130" d="100"/>
        </p:scale>
        <p:origin x="-8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C77C-F69C-4500-9FAE-D7D50C9B1661}" type="datetimeFigureOut">
              <a:rPr lang="de-DE"/>
              <a:t>24.06.15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5E2B-0033-4D47-8B58-5FB2078FE6F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8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Datenbankanbindung </a:t>
            </a:r>
            <a:r>
              <a:rPr lang="de-DE" dirty="0" smtClean="0">
                <a:sym typeface="Wingdings"/>
              </a:rPr>
              <a:t> Lokale Speicherung</a:t>
            </a:r>
          </a:p>
          <a:p>
            <a:r>
              <a:rPr lang="de-DE" dirty="0" smtClean="0">
                <a:sym typeface="Wingdings"/>
              </a:rPr>
              <a:t>API-Anbindung geplant</a:t>
            </a:r>
          </a:p>
          <a:p>
            <a:r>
              <a:rPr lang="de-DE" dirty="0" smtClean="0">
                <a:sym typeface="Wingdings"/>
              </a:rPr>
              <a:t>Rezept nach Personenzahl anpassen</a:t>
            </a:r>
          </a:p>
          <a:p>
            <a:r>
              <a:rPr lang="de-DE" dirty="0" smtClean="0">
                <a:sym typeface="Wingdings"/>
              </a:rPr>
              <a:t>Zubereitung in Listenform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70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188" y="2592179"/>
            <a:ext cx="9404723" cy="1400530"/>
          </a:xfrm>
        </p:spPr>
        <p:txBody>
          <a:bodyPr/>
          <a:lstStyle/>
          <a:p>
            <a:pPr algn="ctr"/>
            <a:r>
              <a:rPr lang="de-DE" sz="7200" dirty="0" smtClean="0"/>
              <a:t>DEMO... </a:t>
            </a:r>
            <a:r>
              <a:rPr lang="de-DE" sz="7200" dirty="0" smtClean="0">
                <a:sym typeface="Wingdings"/>
              </a:rPr>
              <a:t> 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348138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0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Use</a:t>
            </a:r>
            <a:r>
              <a:rPr lang="de-DE" sz="2800" dirty="0" smtClean="0"/>
              <a:t> Cases</a:t>
            </a:r>
          </a:p>
          <a:p>
            <a:r>
              <a:rPr lang="de-DE" sz="2800" dirty="0" smtClean="0"/>
              <a:t>Screenshots</a:t>
            </a:r>
          </a:p>
          <a:p>
            <a:r>
              <a:rPr lang="de-DE" sz="2800" dirty="0" smtClean="0"/>
              <a:t>Besonderheiten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476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Tagesrezept und Rezeptvorschläge anschauen  </a:t>
            </a:r>
          </a:p>
          <a:p>
            <a:r>
              <a:rPr lang="de-DE" dirty="0" smtClean="0"/>
              <a:t>Rezept erstellen </a:t>
            </a:r>
          </a:p>
          <a:p>
            <a:r>
              <a:rPr lang="de-DE" dirty="0" smtClean="0"/>
              <a:t>Rezept merken / favorisieren</a:t>
            </a:r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Rezept suchen</a:t>
            </a:r>
          </a:p>
        </p:txBody>
      </p:sp>
    </p:spTree>
    <p:extLst>
      <p:ext uri="{BB962C8B-B14F-4D97-AF65-F5344CB8AC3E}">
        <p14:creationId xmlns:p14="http://schemas.microsoft.com/office/powerpoint/2010/main" val="68637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Rezepte einfügen</a:t>
            </a:r>
          </a:p>
          <a:p>
            <a:r>
              <a:rPr lang="de-DE" dirty="0" smtClean="0"/>
              <a:t>Tagesrezepte anzeigen</a:t>
            </a:r>
          </a:p>
        </p:txBody>
      </p:sp>
      <p:pic>
        <p:nvPicPr>
          <p:cNvPr id="8" name="Inhaltsplatzhalter 7" descr="Bildschirmfoto 2015-06-24 um 20.59.0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r="-279540"/>
          <a:stretch/>
        </p:blipFill>
        <p:spPr>
          <a:xfrm>
            <a:off x="1103313" y="2052638"/>
            <a:ext cx="8947150" cy="4195762"/>
          </a:xfrm>
        </p:spPr>
      </p:pic>
    </p:spTree>
    <p:extLst>
      <p:ext uri="{BB962C8B-B14F-4D97-AF65-F5344CB8AC3E}">
        <p14:creationId xmlns:p14="http://schemas.microsoft.com/office/powerpoint/2010/main" val="24286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Rezept eintragen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Eigene Rezepte eintragen </a:t>
            </a:r>
          </a:p>
          <a:p>
            <a:pPr lvl="1"/>
            <a:r>
              <a:rPr lang="de-DE" dirty="0" smtClean="0"/>
              <a:t>Zutaten hinzufügen </a:t>
            </a:r>
          </a:p>
          <a:p>
            <a:pPr lvl="1"/>
            <a:r>
              <a:rPr lang="de-DE" dirty="0" smtClean="0"/>
              <a:t>Arbeitsschritte definieren</a:t>
            </a:r>
          </a:p>
        </p:txBody>
      </p:sp>
      <p:pic>
        <p:nvPicPr>
          <p:cNvPr id="6" name="Inhaltsplatzhalter 5" descr="Bildschirmfoto 2015-06-24 um 22.35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r="-277896"/>
          <a:stretch/>
        </p:blipFill>
        <p:spPr/>
      </p:pic>
      <p:pic>
        <p:nvPicPr>
          <p:cNvPr id="8" name="Bild 7" descr="Bildschirmfoto 2015-06-24 um 22.35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2" y="2045105"/>
            <a:ext cx="2354384" cy="41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Detail-Seite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Rezeptdetails anzeigen </a:t>
            </a:r>
          </a:p>
          <a:p>
            <a:r>
              <a:rPr lang="de-DE" dirty="0" smtClean="0"/>
              <a:t>Bilder anschauen</a:t>
            </a:r>
          </a:p>
          <a:p>
            <a:r>
              <a:rPr lang="de-DE" dirty="0" smtClean="0"/>
              <a:t>Rezept nach Personenzahl anpassen</a:t>
            </a:r>
            <a:endParaRPr lang="de-DE" dirty="0"/>
          </a:p>
        </p:txBody>
      </p:sp>
      <p:pic>
        <p:nvPicPr>
          <p:cNvPr id="6" name="Inhaltsplatzhalter 5" descr="Bildschirmfoto 2015-06-24 um 21.02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-466" r="-267682" b="466"/>
          <a:stretch/>
        </p:blipFill>
        <p:spPr>
          <a:xfrm>
            <a:off x="1103313" y="2052638"/>
            <a:ext cx="8947150" cy="4195762"/>
          </a:xfrm>
        </p:spPr>
      </p:pic>
      <p:pic>
        <p:nvPicPr>
          <p:cNvPr id="8" name="Bild 7" descr="Bildschirmfoto 2015-06-24 um 22.43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1" y="2060771"/>
            <a:ext cx="2364154" cy="41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Zubereitung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Listenansicht der einzelnen Schritten</a:t>
            </a:r>
          </a:p>
          <a:p>
            <a:r>
              <a:rPr lang="de-DE" dirty="0" smtClean="0"/>
              <a:t>Icons von zu verwendenden Werkzeugen</a:t>
            </a:r>
          </a:p>
          <a:p>
            <a:r>
              <a:rPr lang="de-DE" dirty="0" smtClean="0"/>
              <a:t>Bilder der Zwischenergebnissen</a:t>
            </a:r>
          </a:p>
        </p:txBody>
      </p:sp>
      <p:pic>
        <p:nvPicPr>
          <p:cNvPr id="7" name="Inhaltsplatzhalter 6" descr="Bildschirmfoto 2015-06-24 um 21.03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9" t="-466" r="-277368" b="466"/>
          <a:stretch/>
        </p:blipFill>
        <p:spPr/>
      </p:pic>
    </p:spTree>
    <p:extLst>
      <p:ext uri="{BB962C8B-B14F-4D97-AF65-F5344CB8AC3E}">
        <p14:creationId xmlns:p14="http://schemas.microsoft.com/office/powerpoint/2010/main" val="337465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Merkzettel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/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Lieblingsrezepte merken</a:t>
            </a:r>
          </a:p>
          <a:p>
            <a:r>
              <a:rPr lang="de-DE" dirty="0" smtClean="0"/>
              <a:t>Vermerkte Rezepte anzeigen</a:t>
            </a:r>
          </a:p>
          <a:p>
            <a:r>
              <a:rPr lang="de-DE" dirty="0" smtClean="0"/>
              <a:t>Nach einem bestimmten Rezept filtern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3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Nach einem Rezept filtern</a:t>
            </a:r>
          </a:p>
          <a:p>
            <a:pPr lvl="1"/>
            <a:r>
              <a:rPr lang="de-DE" dirty="0" smtClean="0"/>
              <a:t>Rezeptname</a:t>
            </a:r>
          </a:p>
          <a:p>
            <a:pPr lvl="1"/>
            <a:r>
              <a:rPr lang="de-DE" dirty="0" smtClean="0"/>
              <a:t>Rezeptzutaten</a:t>
            </a:r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Vegetarische und Vegane Rezepte anzeigen</a:t>
            </a:r>
            <a:endParaRPr lang="de-DE" dirty="0"/>
          </a:p>
        </p:txBody>
      </p:sp>
      <p:pic>
        <p:nvPicPr>
          <p:cNvPr id="5" name="Inhaltsplatzhalter 4" descr="Bildschirmfoto 2015-06-24 um 22.36.2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-466" r="-277769" b="466"/>
          <a:stretch/>
        </p:blipFill>
        <p:spPr/>
      </p:pic>
    </p:spTree>
    <p:extLst>
      <p:ext uri="{BB962C8B-B14F-4D97-AF65-F5344CB8AC3E}">
        <p14:creationId xmlns:p14="http://schemas.microsoft.com/office/powerpoint/2010/main" val="331643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132</Words>
  <Application>Microsoft Macintosh PowerPoint</Application>
  <PresentationFormat>Benutzerdefiniert</PresentationFormat>
  <Paragraphs>48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Ion</vt:lpstr>
      <vt:lpstr>Rezeptapp</vt:lpstr>
      <vt:lpstr>Agenda</vt:lpstr>
      <vt:lpstr>Use Cases </vt:lpstr>
      <vt:lpstr>Home</vt:lpstr>
      <vt:lpstr>Rezept eintragen</vt:lpstr>
      <vt:lpstr>Detail-Seite</vt:lpstr>
      <vt:lpstr>Zubereitung</vt:lpstr>
      <vt:lpstr>Merkzettel</vt:lpstr>
      <vt:lpstr>Suche</vt:lpstr>
      <vt:lpstr>Besonderheiten</vt:lpstr>
      <vt:lpstr>DEMO...  </vt:lpstr>
      <vt:lpstr>Rezeptapp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Wenja Shan</cp:lastModifiedBy>
  <cp:revision>29</cp:revision>
  <dcterms:created xsi:type="dcterms:W3CDTF">2013-07-31T16:00:46Z</dcterms:created>
  <dcterms:modified xsi:type="dcterms:W3CDTF">2015-06-24T20:46:17Z</dcterms:modified>
</cp:coreProperties>
</file>