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6b6c973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6b6c97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53de1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53de1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6b6c97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6b6c97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b6c97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6b6c97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6b6c97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6b6c97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6b6c973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6b6c973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6b6c97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6b6c97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6b6c97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6b6c97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6b6c97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6b6c97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drive/folders/0B4bNLuP5DIp4eVRiTnBjSEJUZUU?usp=sharing" TargetMode="External"/><Relationship Id="rId4" Type="http://schemas.openxmlformats.org/officeDocument/2006/relationships/hyperlink" Target="https://www.youtube.com/watch?v=oBW_VNg4qD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twitter.com/en/docs/developer-utilities/twitter-libraries" TargetMode="External"/><Relationship Id="rId4" Type="http://schemas.openxmlformats.org/officeDocument/2006/relationships/hyperlink" Target="https://drive.google.com/file/d/0B4bNLuP5DIp4N2dfYjlHYnp2Mzg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79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Mini-Project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Agile SW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user Code Management tool (GitHub).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be </a:t>
            </a:r>
            <a:r>
              <a:rPr lang="en"/>
              <a:t>frequently</a:t>
            </a:r>
            <a:r>
              <a:rPr lang="en"/>
              <a:t> used and not just to push latest build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see use of branching and merging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an independent exercises, however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assigned a peer project for code reviews.  You are expected to provide feedback to your colleague after every sprint.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Date September 19th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class will have a period to review your work and ask 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the exercise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Build a library (preferable in python) that downloads images from a twitter feed, convert them to a video and describe the content of the images in the video.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API to access the twitter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FFMPEG to convert images to 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Vision analysis to describe the content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Twitter:  understanding the different Twitter APIs.  For example, there are few Twitter python libraries.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which ones will give you the </a:t>
            </a:r>
            <a:r>
              <a:rPr lang="en"/>
              <a:t>functionality</a:t>
            </a:r>
            <a:r>
              <a:rPr lang="en"/>
              <a:t> you need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the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how to use it with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FFMPEG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how to convert images to videos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 way to run FFMPEG within your program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Vision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how to use the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to pass and what to get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want you to be aware of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twitter is not responding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I pass the wrong handle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 if the images I pass to FFMPEG are not images and FFMPEG fails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Google Vision API respond 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want to expose in your own API and how to map it to modules you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Vision API provide so much </a:t>
            </a:r>
            <a:r>
              <a:rPr lang="en"/>
              <a:t>information</a:t>
            </a:r>
            <a:r>
              <a:rPr lang="en"/>
              <a:t>.  What do you </a:t>
            </a:r>
            <a:r>
              <a:rPr lang="en"/>
              <a:t>want</a:t>
            </a:r>
            <a:r>
              <a:rPr lang="en"/>
              <a:t> to expose?  How are you provide this data to the user of your module?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there are no images in the twitter feed?  What will you 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there is 5 images for one feed, 100 for another?  What is the video you want to provide to the user of your API?  What </a:t>
            </a:r>
            <a:r>
              <a:rPr lang="en"/>
              <a:t>information</a:t>
            </a:r>
            <a:r>
              <a:rPr lang="en"/>
              <a:t> you want ot pass to the user of your API.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it in four mini sprints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the general functions of all APIs you will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the function of your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a shell for your module where you call and pass </a:t>
            </a:r>
            <a:r>
              <a:rPr lang="en"/>
              <a:t>information</a:t>
            </a:r>
            <a:r>
              <a:rPr lang="en"/>
              <a:t> to dummy </a:t>
            </a:r>
            <a:r>
              <a:rPr lang="en"/>
              <a:t>functions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the twitter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the FFMPEG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4: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the Vision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each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Tutorials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EC601 Lecture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API for beginners Video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API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Twitter API:  It is public, rich with features and support many languages.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libraries to use: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https://developer.twitter.com/en/docs/developer-utilities/twitter-libraries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Pick the one you prefer.  I recommend we all use python.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 is a python example from EC601:  </a:t>
            </a:r>
            <a:r>
              <a:rPr lang="en" u="sng">
                <a:solidFill>
                  <a:schemeClr val="hlink"/>
                </a:solidFill>
                <a:hlinkClick r:id="rId4"/>
              </a:rPr>
              <a:t>Twitter Example (Prateek EC601)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