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e5643b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e5643b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e5643b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e5643b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e5643ba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e5643b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e5643b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e5643b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e5643ba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e5643ba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e5643ba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e5643b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7a460c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7a460c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7a460c9f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7a460c9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7a460c9f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7a460c9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7a460c9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7a460c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7a460c9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7a460c9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7a460c9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7a460c9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7a460c9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7a460c9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e5643b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e5643b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List_of_version_control_software" TargetMode="External"/><Relationship Id="rId4" Type="http://schemas.openxmlformats.org/officeDocument/2006/relationships/hyperlink" Target="https://en.wikipedia.org/wiki/List_of_version_control_softwar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udacity.com/course/version-control-with-git--ud123" TargetMode="External"/><Relationship Id="rId4" Type="http://schemas.openxmlformats.org/officeDocument/2006/relationships/hyperlink" Target="https://www.youtube.com/user/GitHubGuides" TargetMode="External"/><Relationship Id="rId5" Type="http://schemas.openxmlformats.org/officeDocument/2006/relationships/hyperlink" Target="https://www.atlassian.com/git/tutorials/learn-git-with-bitbucket-cloud" TargetMode="External"/><Relationship Id="rId6" Type="http://schemas.openxmlformats.org/officeDocument/2006/relationships/hyperlink" Target="https://www.youtube.com/channel/UCVTlvUkGslCV_h-nSAId8Sw" TargetMode="External"/><Relationship Id="rId7" Type="http://schemas.openxmlformats.org/officeDocument/2006/relationships/hyperlink" Target="https://www.youtube.com/channel/UCVTlvUkGslCV_h-nSAId8S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spreadsheets/d/1m2DGq6SHOl5GloffIhsa4-kpuL988JsOodSrErG28Ko/edi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Management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EC601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how it works</a:t>
            </a:r>
            <a:endParaRPr/>
          </a:p>
        </p:txBody>
      </p:sp>
      <p:pic>
        <p:nvPicPr>
          <p:cNvPr descr="ZVqYX.png"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650" y="1138248"/>
            <a:ext cx="5674699" cy="35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935125" y="4802925"/>
            <a:ext cx="73494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Credit:  </a:t>
            </a:r>
            <a:r>
              <a:rPr lang="en" sz="800"/>
              <a:t>https://i.stack.imgur.com/ZVqYX.png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List of Code Management Systems</a:t>
            </a:r>
            <a:endParaRPr/>
          </a:p>
        </p:txBody>
      </p:sp>
      <p:sp>
        <p:nvSpPr>
          <p:cNvPr id="122" name="Google Shape;122;p23">
            <a:hlinkClick r:id="rId4"/>
          </p:cNvPr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Udacity Free Class</a:t>
            </a:r>
            <a:r>
              <a:rPr lang="en"/>
              <a:t>  → Recommended by previous year students.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BitBucket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LearnCode Academy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LearnCode GitHub Tutorials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master these skills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project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(check out)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(check in)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 resolutions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Best way to learn is by doing it and reading documents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Homework 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Scenario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Credit  https://s-media-cache-ak0.pinimg.com/736x/3a/11/68/3a116884945f870924f1ffd3f36fc015.jpg:    </a:t>
            </a:r>
            <a:endParaRPr/>
          </a:p>
        </p:txBody>
      </p:sp>
      <p:pic>
        <p:nvPicPr>
          <p:cNvPr descr="3a116884945f870924f1ffd3f36fc015.jpg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450" y="249825"/>
            <a:ext cx="388620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Scenario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Happen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Credit  http://4.bp.blogspot.com/_njw9zr0m21k/TQposqJcLYI/AAAAAAAAAZk/aLICy2jKvJI/s1600/Computer+Crash.jpg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descr="Computer+Crash.jpg" id="69" name="Google Shape;69;p15"/>
          <p:cNvPicPr preferRelativeResize="0"/>
          <p:nvPr/>
        </p:nvPicPr>
        <p:blipFill rotWithShape="1">
          <a:blip r:embed="rId3">
            <a:alphaModFix/>
          </a:blip>
          <a:srcRect b="0" l="2280" r="2280" t="0"/>
          <a:stretch/>
        </p:blipFill>
        <p:spPr>
          <a:xfrm>
            <a:off x="4326450" y="249825"/>
            <a:ext cx="3886198" cy="456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Scenario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Credit:  http://blog.qatestlab.com/wp-content/uploads/2012/04/Preventing-of-Software-Bugs-and-Bug-Sources-1200x545_c.gif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descr="Preventing-of-Software-Bugs-and-Bug-Sources-1200x545_c.gif"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501" y="1311301"/>
            <a:ext cx="5815224" cy="26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Scenario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Happen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Credit  </a:t>
            </a:r>
            <a:r>
              <a:rPr lang="en" sz="1000">
                <a:solidFill>
                  <a:schemeClr val="dk1"/>
                </a:solidFill>
              </a:rPr>
              <a:t>http://2e8ram2s1li74atce18qz5y1.wpengine.netdna-cdn.com/wp-content/uploads/2017/03/Android-Google-Campus-Dice-1024x572.jpg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descr="Android-Google-Campus-Dice-1024x572.jpg" id="83" name="Google Shape;83;p17"/>
          <p:cNvPicPr preferRelativeResize="0"/>
          <p:nvPr/>
        </p:nvPicPr>
        <p:blipFill rotWithShape="1">
          <a:blip r:embed="rId3">
            <a:alphaModFix/>
          </a:blip>
          <a:srcRect b="0" l="26212" r="26207" t="0"/>
          <a:stretch/>
        </p:blipFill>
        <p:spPr>
          <a:xfrm>
            <a:off x="4326450" y="249825"/>
            <a:ext cx="3886200" cy="456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Scenario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others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Credit  </a:t>
            </a:r>
            <a:r>
              <a:rPr lang="en" sz="1000">
                <a:solidFill>
                  <a:schemeClr val="dk1"/>
                </a:solidFill>
              </a:rPr>
              <a:t>https://www.oracle.com/assets/cw24-java-info-bkgd-2244997.jpg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descr="cw24-java-info-bkgd-2244997.jp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32029" r="32029" t="0"/>
          <a:stretch/>
        </p:blipFill>
        <p:spPr>
          <a:xfrm>
            <a:off x="4326450" y="249825"/>
            <a:ext cx="3886199" cy="456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-xkcd.jpg"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75" y="757225"/>
            <a:ext cx="7896225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1026675" y="4564100"/>
            <a:ext cx="58551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Credit:  </a:t>
            </a:r>
            <a:r>
              <a:rPr lang="en" sz="800">
                <a:solidFill>
                  <a:schemeClr val="dk1"/>
                </a:solidFill>
              </a:rPr>
              <a:t>http://smutch.github.io/VersionControlTutorial/_images/vc-xkcd.jpg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to do it …..</a:t>
            </a:r>
            <a:endParaRPr/>
          </a:p>
        </p:txBody>
      </p:sp>
      <p:pic>
        <p:nvPicPr>
          <p:cNvPr descr="folders.png"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13" y="1159975"/>
            <a:ext cx="77871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System</a:t>
            </a:r>
            <a:endParaRPr/>
          </a:p>
        </p:txBody>
      </p:sp>
      <p:pic>
        <p:nvPicPr>
          <p:cNvPr descr="Distributed-Version-Control-System-Workflow-What-Is-Git-Edureka.png"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650" y="1017725"/>
            <a:ext cx="5674699" cy="375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935125" y="4802925"/>
            <a:ext cx="73494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Credit:  https://cdn.edureka.co/blog/wp-content/uploads/2016/11/Distributed-Version-Control-System-Workflow-What-Is-Git-Edureka.png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