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836F0-7E32-4018-91A7-8D50F8595AF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444A93-4560-4F38-97B7-050D0570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Week</a:t>
            </a:r>
            <a:r>
              <a:rPr lang="fr-CA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MHarnesses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2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874"/>
          </a:xfrm>
        </p:spPr>
        <p:txBody>
          <a:bodyPr/>
          <a:lstStyle/>
          <a:p>
            <a:pPr algn="l"/>
            <a:r>
              <a:rPr lang="en-US" dirty="0" smtClean="0"/>
              <a:t>Intro: What is MHARNESS?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1715"/>
            <a:ext cx="10018713" cy="4406536"/>
          </a:xfrm>
        </p:spPr>
        <p:txBody>
          <a:bodyPr/>
          <a:lstStyle/>
          <a:p>
            <a:r>
              <a:rPr lang="en-US" dirty="0" smtClean="0"/>
              <a:t>Multi-conductor, Multi-shield, Multi-branched transmission line.</a:t>
            </a:r>
          </a:p>
          <a:p>
            <a:r>
              <a:rPr lang="en-US" dirty="0" smtClean="0"/>
              <a:t>Shown in the corner are </a:t>
            </a:r>
            <a:r>
              <a:rPr lang="en-US" dirty="0" smtClean="0">
                <a:solidFill>
                  <a:srgbClr val="00B050"/>
                </a:solidFill>
              </a:rPr>
              <a:t>Shields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Wires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illustrated, presently only two levels of embedded layers are permitted.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34" y="0"/>
            <a:ext cx="3281666" cy="23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33253"/>
            <a:ext cx="10018713" cy="942702"/>
          </a:xfrm>
        </p:spPr>
        <p:txBody>
          <a:bodyPr/>
          <a:lstStyle/>
          <a:p>
            <a:r>
              <a:rPr lang="en-US" dirty="0" smtClean="0"/>
              <a:t>Impedance Matrices and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75955"/>
                <a:ext cx="10018713" cy="4415245"/>
              </a:xfrm>
            </p:spPr>
            <p:txBody>
              <a:bodyPr/>
              <a:lstStyle/>
              <a:p>
                <a:r>
                  <a:rPr lang="en-US" dirty="0" smtClean="0"/>
                  <a:t>Identified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line with n conductors, these parameters become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matrices.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b="0" dirty="0" smtClean="0"/>
                  <a:t> are full matrices, while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is </a:t>
                </a:r>
                <a:r>
                  <a:rPr lang="en-US" b="0" smtClean="0"/>
                  <a:t>diagonal matrix. 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75955"/>
                <a:ext cx="10018713" cy="4415245"/>
              </a:xfrm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53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Corbel</vt:lpstr>
      <vt:lpstr>Parallax</vt:lpstr>
      <vt:lpstr>Week 2</vt:lpstr>
      <vt:lpstr>Intro: What is MHARNESS?</vt:lpstr>
      <vt:lpstr>Impedance Matrices and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Wenjie Wei</dc:creator>
  <cp:lastModifiedBy>Wenjie Wei</cp:lastModifiedBy>
  <cp:revision>7</cp:revision>
  <dcterms:created xsi:type="dcterms:W3CDTF">2018-05-14T19:34:04Z</dcterms:created>
  <dcterms:modified xsi:type="dcterms:W3CDTF">2018-05-23T20:32:36Z</dcterms:modified>
</cp:coreProperties>
</file>