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0" r:id="rId3"/>
    <p:sldId id="287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11"/>
  </p:normalViewPr>
  <p:slideViewPr>
    <p:cSldViewPr snapToGrid="0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5898-9F37-3BB0-387C-D7DD6839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904D-431D-F340-2E22-ABB6599F9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8AA2-0E4C-E35A-15B2-9B0FF2C6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CE9F-E418-B4E1-E4BD-57EEA8B5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B3FE-8181-8375-AB7F-0B6DF028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47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D99D-907A-158B-B112-682DD870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BE369-F5D3-6749-4C98-1E478E18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CC34-1D55-1BBE-44ED-6DCC0BC0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1C11D-2935-961A-A1D3-CC395C2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D45E-ED6C-B24C-4B74-537E48F7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46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66832-F990-3A6D-9A10-A030A3455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C9AF-401E-47A9-148C-CEEAF51D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743B-802F-2773-C85C-E7335AEA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E0126-5138-7EAD-5892-BFD8975A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48EF-80A6-A376-D5A1-C5A8B7D1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032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9AC7-1372-66DF-BD7E-45E3853E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4A29-A71C-D420-F271-7638A9F7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BFC7-52BE-43BA-87B2-9CB2D24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B51C-F370-F42B-7301-D71D3238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BF08-487D-6781-EED0-179769E4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97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6A30-A9FA-CB12-17A9-55DDFB0C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188A4-4C1F-E01C-9BAA-667191B3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C8B-3E67-B1A6-A88D-9CD306ED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5B5B-BA74-7DBC-EBF9-3496DDF5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A6A4-2D37-C582-8EFF-F033994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354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AA7E-2B79-EA4D-F967-875E11E6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00FD-990C-89CD-A4F9-D894A3CF1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93BE-942A-DFFD-8F61-E85A024A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B9417-E8E7-797B-7FA4-B9EF210E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04A5-E4DB-DE7A-4AC2-06B794B3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7D05F-C6D0-DB28-6E33-8AB64D5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0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A503-F459-B3F8-9F37-BF40680B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5DE3-08C8-EA25-3910-7EAFF0CE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4A4C-ABBF-96F1-951D-B597ADEE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21249-1A1C-A1D4-B3D8-E78909452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42AE8-7018-CBC1-5413-74CFFFE3E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4AB4D-92DD-1035-0AAF-F10CF82E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7C8E0-73E9-CBC1-7AB5-016E09EA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CDCF0-B85A-9AF4-AF2A-C54A3DF1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03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062-88D7-D09E-1DFD-0C60DD69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FCDAA-14F9-FE86-844B-C77C85B9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E9FE-5425-8F02-8052-76BADA36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39FAB-3D53-0326-DCBA-08A56036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06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58F13-4F88-2A3E-AA90-38F0A4E4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31EC2-2F80-C613-906C-EE823244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4CC5-E028-0422-C4F0-4756F22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90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E020-FE4F-AE5F-05C6-956C97AC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A114-608B-CA8B-5E59-4A90A741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703F-8ACC-9CD1-0459-F9CB36B3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282A-E39F-F1EB-ED1D-726B773C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0F17-8900-83AE-3C19-C502FB04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6957-2326-7CB0-88CB-A2C91B45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3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F07A-701C-77D8-FD86-7AC98AA1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C1D08-08B5-F101-0C09-3B84803C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1D7D4-4EAC-5D43-5488-F70729FC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A3A3-FDEB-2258-14A4-9DF54BFB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DC0A-AFF5-6102-1453-4B74B119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5F61-9A9E-CD66-ADA4-210E1AE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15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5D39-56A2-B75D-1760-2B121B57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4324-DD1B-2ACC-9765-E2F70203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A0B2-C9EB-1991-38BB-9999E9C62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C55D-9D23-9B48-8D8D-E5A8FEA8F666}" type="datetimeFigureOut">
              <a:rPr lang="en-CN" smtClean="0"/>
              <a:t>2023/5/10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E826-D78F-618A-CD90-5E85C0564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36CA-1B72-C7DB-7420-D7A3CBDB7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EC12-5161-DA40-9CD7-A85889B480E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79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vs Semantics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929-8C01-2337-8F1C-2A88A3CF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760"/>
            <a:ext cx="9144000" cy="152324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Syntax: </a:t>
            </a:r>
            <a:r>
              <a:rPr lang="en-US" dirty="0"/>
              <a:t>legal sentences in knowledge representation language</a:t>
            </a:r>
          </a:p>
          <a:p>
            <a:pPr algn="l"/>
            <a:r>
              <a:rPr lang="en-US" b="1" dirty="0"/>
              <a:t>Semantics: </a:t>
            </a:r>
            <a:r>
              <a:rPr lang="en-US" dirty="0"/>
              <a:t>meaning of sentences</a:t>
            </a:r>
            <a:endParaRPr lang="en-US" sz="2000" dirty="0"/>
          </a:p>
          <a:p>
            <a:pPr algn="l"/>
            <a:endParaRPr lang="en-CN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1524000" y="3133743"/>
            <a:ext cx="9144000" cy="296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FFFF00"/>
                </a:highlight>
              </a:rPr>
              <a:t>To be more detailed:</a:t>
            </a:r>
          </a:p>
          <a:p>
            <a:pPr algn="l"/>
            <a:r>
              <a:rPr lang="en-US" sz="2000" dirty="0"/>
              <a:t>• Syntax refers to the formal structure of propositions, which is determined by a set of rules that govern how well-formed expressions can be constructed. </a:t>
            </a:r>
          </a:p>
          <a:p>
            <a:pPr algn="l"/>
            <a:r>
              <a:rPr lang="en-US" sz="2000" dirty="0"/>
              <a:t>• These rules dictate what symbols and operators are allowed, how they can be combined, and what grammatical rules must be followed. </a:t>
            </a:r>
          </a:p>
          <a:p>
            <a:pPr algn="l"/>
            <a:r>
              <a:rPr lang="en-US" sz="2000" dirty="0"/>
              <a:t>•  For example, in propositional logic, the symbols "p" and "q" are commonly used as propositional variables, and the operators "¬" (negation), "∧" (conjunction), "∨" (disjunction), "→" (conditional), and "↔" (bi-conditional) are used to combine them.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3965-E5D9-8710-6DDD-ECDB95A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7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14-BF0E-1896-D0EE-A57498CD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9933"/>
          </a:xfrm>
        </p:spPr>
        <p:txBody>
          <a:bodyPr>
            <a:normAutofit fontScale="90000"/>
          </a:bodyPr>
          <a:lstStyle/>
          <a:p>
            <a:r>
              <a:rPr lang="en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vs Semantics</a:t>
            </a:r>
            <a:endParaRPr lang="en-C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478CB9-26AB-5839-2AE3-5869C2C93F67}"/>
              </a:ext>
            </a:extLst>
          </p:cNvPr>
          <p:cNvSpPr txBox="1">
            <a:spLocks/>
          </p:cNvSpPr>
          <p:nvPr/>
        </p:nvSpPr>
        <p:spPr>
          <a:xfrm>
            <a:off x="1524000" y="1972417"/>
            <a:ext cx="9144000" cy="352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highlight>
                  <a:srgbClr val="FFFF00"/>
                </a:highlight>
              </a:rPr>
              <a:t>To be more detailed (Continued):</a:t>
            </a:r>
          </a:p>
          <a:p>
            <a:pPr algn="l"/>
            <a:r>
              <a:rPr lang="en-US" sz="2000" dirty="0"/>
              <a:t>• Semantics, refers to the meaning of propositions, which is determined by their truth values. </a:t>
            </a:r>
          </a:p>
          <a:p>
            <a:pPr algn="l"/>
            <a:r>
              <a:rPr lang="en-US" sz="2000" dirty="0"/>
              <a:t>• Semantics is concerned with the interpretation of propositions and the assignment of truth values to their components. </a:t>
            </a:r>
          </a:p>
          <a:p>
            <a:pPr algn="l"/>
            <a:r>
              <a:rPr lang="en-US" sz="2000" dirty="0"/>
              <a:t>• For example, if we assign the truth value "true" to "p" and "false" to "q," we can determine the truth value of the compound proposition "p ∧ ¬q," which is "true ∧ true," or "false." </a:t>
            </a:r>
          </a:p>
          <a:p>
            <a:pPr algn="l"/>
            <a:r>
              <a:rPr lang="en-US" sz="2000" dirty="0"/>
              <a:t>• In summary, syntax is concerned with the formal structure of propositions, while semantics is concerned with their meaning and truth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3965-E5D9-8710-6DDD-ECDB95A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6C51-1CDF-C346-B1DA-2CDF731C4E0F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64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44E3-392A-593A-C5EB-0C4238B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N" sz="6400" b="1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57532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Syntax vs Semantics</vt:lpstr>
      <vt:lpstr>Syntax vs Semantics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vs Semantics</dc:title>
  <dc:creator>Wenjie Wang</dc:creator>
  <cp:lastModifiedBy>Wenjie Wang</cp:lastModifiedBy>
  <cp:revision>2</cp:revision>
  <dcterms:created xsi:type="dcterms:W3CDTF">2023-05-07T13:29:08Z</dcterms:created>
  <dcterms:modified xsi:type="dcterms:W3CDTF">2023-05-10T04:57:19Z</dcterms:modified>
</cp:coreProperties>
</file>