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2372360" y="1588770"/>
            <a:ext cx="6917055" cy="3293110"/>
            <a:chOff x="3736" y="2502"/>
            <a:chExt cx="10893" cy="5186"/>
          </a:xfrm>
        </p:grpSpPr>
        <p:sp>
          <p:nvSpPr>
            <p:cNvPr id="31" name="Rounded Rectangle 30"/>
            <p:cNvSpPr/>
            <p:nvPr/>
          </p:nvSpPr>
          <p:spPr>
            <a:xfrm>
              <a:off x="3736" y="2502"/>
              <a:ext cx="4147" cy="3859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27" y="5125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94" y="5125"/>
              <a:ext cx="1031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60" y="5125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W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359" y="2868"/>
              <a:ext cx="901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endParaRPr lang="en-US" sz="1400" baseline="-250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74" y="3664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30" name="Straight Connector 29"/>
            <p:cNvCxnSpPr>
              <a:stCxn id="26" idx="0"/>
              <a:endCxn id="23" idx="2"/>
            </p:cNvCxnSpPr>
            <p:nvPr/>
          </p:nvCxnSpPr>
          <p:spPr>
            <a:xfrm flipV="1">
              <a:off x="5809" y="3300"/>
              <a:ext cx="1" cy="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4638" y="5759"/>
              <a:ext cx="23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Clause Encoder</a:t>
              </a:r>
              <a:endParaRPr lang="en-US" sz="14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27" y="4422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293" y="4422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60" y="4422"/>
              <a:ext cx="1032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cxnSp>
          <p:nvCxnSpPr>
            <p:cNvPr id="39" name="Straight Connector 38"/>
            <p:cNvCxnSpPr>
              <a:stCxn id="33" idx="0"/>
              <a:endCxn id="26" idx="2"/>
            </p:cNvCxnSpPr>
            <p:nvPr/>
          </p:nvCxnSpPr>
          <p:spPr>
            <a:xfrm flipV="1">
              <a:off x="4643" y="4096"/>
              <a:ext cx="1166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6" idx="2"/>
              <a:endCxn id="37" idx="0"/>
            </p:cNvCxnSpPr>
            <p:nvPr/>
          </p:nvCxnSpPr>
          <p:spPr>
            <a:xfrm>
              <a:off x="5809" y="4096"/>
              <a:ext cx="1167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36" idx="0"/>
            </p:cNvCxnSpPr>
            <p:nvPr/>
          </p:nvCxnSpPr>
          <p:spPr>
            <a:xfrm>
              <a:off x="5809" y="4096"/>
              <a:ext cx="0" cy="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2"/>
              <a:endCxn id="6" idx="0"/>
            </p:cNvCxnSpPr>
            <p:nvPr/>
          </p:nvCxnSpPr>
          <p:spPr>
            <a:xfrm>
              <a:off x="5809" y="4854"/>
              <a:ext cx="1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7" idx="0"/>
            </p:cNvCxnSpPr>
            <p:nvPr/>
          </p:nvCxnSpPr>
          <p:spPr>
            <a:xfrm>
              <a:off x="6976" y="4854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2"/>
              <a:endCxn id="5" idx="0"/>
            </p:cNvCxnSpPr>
            <p:nvPr/>
          </p:nvCxnSpPr>
          <p:spPr>
            <a:xfrm>
              <a:off x="4643" y="4854"/>
              <a:ext cx="0" cy="2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8456" y="3664"/>
              <a:ext cx="1322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Aspect</a:t>
              </a:r>
              <a:endParaRPr lang="en-US" sz="1400" baseline="-25000"/>
            </a:p>
          </p:txBody>
        </p:sp>
        <p:cxnSp>
          <p:nvCxnSpPr>
            <p:cNvPr id="48" name="Straight Connector 47"/>
            <p:cNvCxnSpPr>
              <a:stCxn id="47" idx="1"/>
              <a:endCxn id="26" idx="3"/>
            </p:cNvCxnSpPr>
            <p:nvPr/>
          </p:nvCxnSpPr>
          <p:spPr>
            <a:xfrm flipH="1">
              <a:off x="6644" y="3880"/>
              <a:ext cx="1812" cy="0"/>
            </a:xfrm>
            <a:prstGeom prst="line">
              <a:avLst/>
            </a:prstGeom>
            <a:ln w="15875" cmpd="sng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8190" y="3545"/>
              <a:ext cx="1816" cy="1309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8191" y="4129"/>
              <a:ext cx="185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For Sentiment Classification</a:t>
              </a:r>
              <a:endParaRPr lang="en-US" sz="12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844" y="4455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036" y="4455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263" y="4455"/>
              <a:ext cx="1032" cy="4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GRU</a:t>
              </a:r>
              <a:endParaRPr lang="en-US" sz="1400" baseline="-2500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0909" y="6442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1</a:t>
              </a:r>
              <a:endParaRPr lang="en-US" sz="1400" baseline="-2500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2102" y="6442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2</a:t>
              </a:r>
              <a:endParaRPr lang="en-US" sz="1400" baseline="-250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329" y="6442"/>
              <a:ext cx="901" cy="43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</a:t>
              </a:r>
              <a:r>
                <a:rPr lang="en-US" sz="1400" baseline="-25000"/>
                <a:t>3</a:t>
              </a:r>
              <a:endParaRPr lang="en-US" sz="1400" baseline="-2500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1622" y="5284"/>
              <a:ext cx="1861" cy="73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Clasue Encoder</a:t>
              </a:r>
              <a:endParaRPr lang="en-US" sz="1400" baseline="-25000"/>
            </a:p>
          </p:txBody>
        </p:sp>
        <p:cxnSp>
          <p:nvCxnSpPr>
            <p:cNvPr id="59" name="Straight Connector 58"/>
            <p:cNvCxnSpPr>
              <a:stCxn id="54" idx="0"/>
              <a:endCxn id="57" idx="2"/>
            </p:cNvCxnSpPr>
            <p:nvPr/>
          </p:nvCxnSpPr>
          <p:spPr>
            <a:xfrm flipV="1">
              <a:off x="11360" y="6022"/>
              <a:ext cx="1193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0"/>
              <a:endCxn id="57" idx="2"/>
            </p:cNvCxnSpPr>
            <p:nvPr/>
          </p:nvCxnSpPr>
          <p:spPr>
            <a:xfrm flipV="1">
              <a:off x="12553" y="6022"/>
              <a:ext cx="0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0"/>
              <a:endCxn id="57" idx="2"/>
            </p:cNvCxnSpPr>
            <p:nvPr/>
          </p:nvCxnSpPr>
          <p:spPr>
            <a:xfrm flipH="1" flipV="1">
              <a:off x="12553" y="6022"/>
              <a:ext cx="1227" cy="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7" idx="0"/>
              <a:endCxn id="52" idx="2"/>
            </p:cNvCxnSpPr>
            <p:nvPr/>
          </p:nvCxnSpPr>
          <p:spPr>
            <a:xfrm flipH="1" flipV="1">
              <a:off x="12552" y="4887"/>
              <a:ext cx="1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0"/>
              <a:endCxn id="51" idx="2"/>
            </p:cNvCxnSpPr>
            <p:nvPr/>
          </p:nvCxnSpPr>
          <p:spPr>
            <a:xfrm flipH="1" flipV="1">
              <a:off x="11360" y="4887"/>
              <a:ext cx="1193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3" idx="2"/>
              <a:endCxn id="57" idx="0"/>
            </p:cNvCxnSpPr>
            <p:nvPr/>
          </p:nvCxnSpPr>
          <p:spPr>
            <a:xfrm flipH="1">
              <a:off x="12553" y="4887"/>
              <a:ext cx="1226" cy="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1718" y="3630"/>
              <a:ext cx="1670" cy="4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Attention</a:t>
              </a:r>
              <a:endParaRPr lang="en-US" sz="1400" baseline="-25000"/>
            </a:p>
          </p:txBody>
        </p:sp>
        <p:cxnSp>
          <p:nvCxnSpPr>
            <p:cNvPr id="69" name="Straight Connector 68"/>
            <p:cNvCxnSpPr>
              <a:stCxn id="47" idx="3"/>
              <a:endCxn id="68" idx="1"/>
            </p:cNvCxnSpPr>
            <p:nvPr/>
          </p:nvCxnSpPr>
          <p:spPr>
            <a:xfrm flipV="1">
              <a:off x="9778" y="3846"/>
              <a:ext cx="1940" cy="34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2" idx="0"/>
              <a:endCxn id="68" idx="2"/>
            </p:cNvCxnSpPr>
            <p:nvPr/>
          </p:nvCxnSpPr>
          <p:spPr>
            <a:xfrm flipV="1">
              <a:off x="12552" y="4062"/>
              <a:ext cx="1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1" idx="0"/>
              <a:endCxn id="68" idx="2"/>
            </p:cNvCxnSpPr>
            <p:nvPr/>
          </p:nvCxnSpPr>
          <p:spPr>
            <a:xfrm flipV="1">
              <a:off x="11360" y="4062"/>
              <a:ext cx="1193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3" idx="0"/>
              <a:endCxn id="68" idx="2"/>
            </p:cNvCxnSpPr>
            <p:nvPr/>
          </p:nvCxnSpPr>
          <p:spPr>
            <a:xfrm flipH="1" flipV="1">
              <a:off x="12553" y="4062"/>
              <a:ext cx="1226" cy="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2103" y="2800"/>
              <a:ext cx="901" cy="4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/>
                <a:t>S</a:t>
              </a:r>
              <a:endParaRPr lang="en-US" sz="1400"/>
            </a:p>
          </p:txBody>
        </p:sp>
        <p:cxnSp>
          <p:nvCxnSpPr>
            <p:cNvPr id="74" name="Straight Connector 73"/>
            <p:cNvCxnSpPr>
              <a:stCxn id="68" idx="0"/>
              <a:endCxn id="73" idx="2"/>
            </p:cNvCxnSpPr>
            <p:nvPr/>
          </p:nvCxnSpPr>
          <p:spPr>
            <a:xfrm flipV="1">
              <a:off x="12553" y="3232"/>
              <a:ext cx="1" cy="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10405" y="2502"/>
              <a:ext cx="4224" cy="518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11242" y="7031"/>
              <a:ext cx="26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Sentence Encoder</a:t>
              </a:r>
              <a:endParaRPr lang="en-US" sz="1400"/>
            </a:p>
          </p:txBody>
        </p:sp>
        <p:cxnSp>
          <p:nvCxnSpPr>
            <p:cNvPr id="79" name="Straight Arrow Connector 78"/>
            <p:cNvCxnSpPr>
              <a:endCxn id="57" idx="1"/>
            </p:cNvCxnSpPr>
            <p:nvPr/>
          </p:nvCxnSpPr>
          <p:spPr>
            <a:xfrm flipV="1">
              <a:off x="7907" y="5653"/>
              <a:ext cx="3715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微软雅黑</vt:lpstr>
      <vt:lpstr>HYQiHeiKW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houwenjun</dc:creator>
  <cp:lastModifiedBy>houwenjun</cp:lastModifiedBy>
  <cp:revision>62</cp:revision>
  <dcterms:created xsi:type="dcterms:W3CDTF">2019-08-20T01:24:01Z</dcterms:created>
  <dcterms:modified xsi:type="dcterms:W3CDTF">2019-08-20T01:24:01Z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