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71"/>
    <p:restoredTop sz="95541"/>
  </p:normalViewPr>
  <p:slideViewPr>
    <p:cSldViewPr snapToGrid="0" snapToObjects="1">
      <p:cViewPr varScale="1">
        <p:scale>
          <a:sx n="64" d="100"/>
          <a:sy n="64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A93F-9B7C-6D42-9665-36097D626B6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FD62-3453-C446-97EC-9D070421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959370" y="2077009"/>
            <a:ext cx="4517038" cy="3457639"/>
            <a:chOff x="959370" y="2077009"/>
            <a:chExt cx="4517038" cy="3457639"/>
          </a:xfrm>
        </p:grpSpPr>
        <p:sp>
          <p:nvSpPr>
            <p:cNvPr id="4" name="Rectangle 3"/>
            <p:cNvSpPr/>
            <p:nvPr/>
          </p:nvSpPr>
          <p:spPr>
            <a:xfrm>
              <a:off x="959370" y="2083633"/>
              <a:ext cx="554637" cy="2388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8209" y="2246244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9513" y="2782957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02766" y="3313046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2767" y="3849757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80326" y="2077009"/>
              <a:ext cx="554637" cy="2388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09165" y="2239620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23722" y="3306422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23723" y="3843133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4" idx="3"/>
              <a:endCxn id="9" idx="1"/>
            </p:cNvCxnSpPr>
            <p:nvPr/>
          </p:nvCxnSpPr>
          <p:spPr>
            <a:xfrm flipV="1">
              <a:off x="1514007" y="3271497"/>
              <a:ext cx="1466319" cy="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96866" y="3505205"/>
              <a:ext cx="13209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get corrupted input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21771" y="2663687"/>
              <a:ext cx="554637" cy="1258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65167" y="2763084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965168" y="3299795"/>
              <a:ext cx="496957" cy="43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9" idx="3"/>
              <a:endCxn id="17" idx="1"/>
            </p:cNvCxnSpPr>
            <p:nvPr/>
          </p:nvCxnSpPr>
          <p:spPr>
            <a:xfrm>
              <a:off x="3534963" y="3271497"/>
              <a:ext cx="1386808" cy="21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58188" y="3518459"/>
              <a:ext cx="1587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get hidden values</a:t>
              </a:r>
              <a:endParaRPr lang="en-US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212574" y="3935896"/>
              <a:ext cx="3995530" cy="934278"/>
            </a:xfrm>
            <a:custGeom>
              <a:avLst/>
              <a:gdLst>
                <a:gd name="connsiteX0" fmla="*/ 3995530 w 3995530"/>
                <a:gd name="connsiteY0" fmla="*/ 0 h 934278"/>
                <a:gd name="connsiteX1" fmla="*/ 3995530 w 3995530"/>
                <a:gd name="connsiteY1" fmla="*/ 934278 h 934278"/>
                <a:gd name="connsiteX2" fmla="*/ 0 w 3995530"/>
                <a:gd name="connsiteY2" fmla="*/ 934278 h 934278"/>
                <a:gd name="connsiteX3" fmla="*/ 0 w 3995530"/>
                <a:gd name="connsiteY3" fmla="*/ 576469 h 934278"/>
                <a:gd name="connsiteX4" fmla="*/ 19878 w 3995530"/>
                <a:gd name="connsiteY4" fmla="*/ 576469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530" h="934278">
                  <a:moveTo>
                    <a:pt x="3995530" y="0"/>
                  </a:moveTo>
                  <a:lnTo>
                    <a:pt x="3995530" y="934278"/>
                  </a:lnTo>
                  <a:lnTo>
                    <a:pt x="0" y="934278"/>
                  </a:lnTo>
                  <a:lnTo>
                    <a:pt x="0" y="576469"/>
                  </a:lnTo>
                  <a:lnTo>
                    <a:pt x="19878" y="576469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0794" y="4903299"/>
              <a:ext cx="2701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get reconstructed input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736" y="5165316"/>
              <a:ext cx="2701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get cost update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7284" y="2087217"/>
            <a:ext cx="10757432" cy="2683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7635" y="23456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Input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43200" y="2604052"/>
            <a:ext cx="4154557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92906" y="2828256"/>
            <a:ext cx="109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Output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84174" y="2959699"/>
            <a:ext cx="4308732" cy="10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916018" y="3289921"/>
            <a:ext cx="3001617" cy="1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6159" y="3219194"/>
            <a:ext cx="229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param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gparam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86610" y="4134679"/>
            <a:ext cx="129208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22322" y="4192620"/>
            <a:ext cx="693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Substitute any symbolic values in computing graph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Wenjun Jiang</dc:creator>
  <cp:lastModifiedBy>Wenjun Jiang</cp:lastModifiedBy>
  <cp:revision>5</cp:revision>
  <dcterms:created xsi:type="dcterms:W3CDTF">2017-10-09T19:10:08Z</dcterms:created>
  <dcterms:modified xsi:type="dcterms:W3CDTF">2017-10-09T20:18:53Z</dcterms:modified>
</cp:coreProperties>
</file>