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0628e1e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0628e1e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0628e1e9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0628e1e9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0628e1e9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0628e1e9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0628e1e9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0628e1e9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0628e1e9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0628e1e9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0628e1e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0628e1e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0628e1e9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0628e1e9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0628e1e9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0628e1e9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0628e1e9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0628e1e9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0628e1e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0628e1e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0628e1e9e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0628e1e9e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0628e1e9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0628e1e9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xs_eV6LjuAbroMn5KBcT0ffKJc8FYxxC/view?usp=sha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551"/>
            <a:ext cx="9144000" cy="510041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317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E-Piano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66450" y="4125250"/>
            <a:ext cx="8411100" cy="5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By:Wenjun Ma,Xinyu Liu,Pai Liu</a:t>
            </a:r>
            <a:endParaRPr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harmony of two key at same time is not functional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3rd and 4th digit of 7-segment display will show “00” instead of the key that user click before.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l="21521" t="55343" r="18562" b="10339"/>
          <a:stretch/>
        </p:blipFill>
        <p:spPr>
          <a:xfrm>
            <a:off x="2517500" y="2720050"/>
            <a:ext cx="4109026" cy="176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mode: Learning Mode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7 segment display will tell the user which key need to push next, and finally end up with a song.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Memory Mode: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FPGA will play back what you just play.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finalppt2.mp4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HEALTHY &amp; BE SAFE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Motivation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one of the best way to practice and learn the sense of music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make with code and software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time try with hardware and logic gate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3015775"/>
            <a:ext cx="8520600" cy="15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Press the key on keyboard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Sound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t="6695" b="32819"/>
          <a:stretch/>
        </p:blipFill>
        <p:spPr>
          <a:xfrm>
            <a:off x="311700" y="1152475"/>
            <a:ext cx="3956976" cy="172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l="11920" t="55207" r="19331" b="12630"/>
          <a:stretch/>
        </p:blipFill>
        <p:spPr>
          <a:xfrm>
            <a:off x="4406225" y="1152475"/>
            <a:ext cx="4426074" cy="172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t="7580" b="14349"/>
          <a:stretch/>
        </p:blipFill>
        <p:spPr>
          <a:xfrm>
            <a:off x="785050" y="1017725"/>
            <a:ext cx="7573898" cy="401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195900" y="373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snippet--1 Melody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25" y="1081900"/>
            <a:ext cx="2287850" cy="38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0050" y="945700"/>
            <a:ext cx="2228850" cy="41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1750" y="723751"/>
            <a:ext cx="2602850" cy="43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snippet--2 PS2 Receiver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63" y="1152463"/>
            <a:ext cx="2047875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4538" y="1526688"/>
            <a:ext cx="23336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211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snippet--3 7-segment display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825" y="1045225"/>
            <a:ext cx="3530648" cy="379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5550" y="824050"/>
            <a:ext cx="3172500" cy="423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175" y="0"/>
            <a:ext cx="383547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950" y="0"/>
            <a:ext cx="39882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 lab: 7 Segment display, speaker, and clock.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What’s New: keyboard, and PS2 decoder.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On-screen Show (16:9)</PresentationFormat>
  <Paragraphs>29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E-Piano</vt:lpstr>
      <vt:lpstr>Our Motivation</vt:lpstr>
      <vt:lpstr>Functionality</vt:lpstr>
      <vt:lpstr>Block Diagram </vt:lpstr>
      <vt:lpstr>Code snippet--1 Melody</vt:lpstr>
      <vt:lpstr>Code snippet--2 PS2 Receiver</vt:lpstr>
      <vt:lpstr>Code snippet--3 7-segment display</vt:lpstr>
      <vt:lpstr>PowerPoint Presentation</vt:lpstr>
      <vt:lpstr>Successes</vt:lpstr>
      <vt:lpstr>Failure</vt:lpstr>
      <vt:lpstr>Future Plan</vt:lpstr>
      <vt:lpstr>Demo</vt:lpstr>
      <vt:lpstr>BE HEALTHY &amp; BE SAFE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E-Piano</dc:title>
  <cp:lastModifiedBy>Ma, Wenjun</cp:lastModifiedBy>
  <cp:revision>1</cp:revision>
  <dcterms:modified xsi:type="dcterms:W3CDTF">2022-02-24T02:07:49Z</dcterms:modified>
</cp:coreProperties>
</file>