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f75efad4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f75efad4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f75efad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f75efad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f75efad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f75efad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f75efad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f75efad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32" y="0"/>
            <a:ext cx="86393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5" y="0"/>
            <a:ext cx="81118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95" y="190875"/>
            <a:ext cx="81118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50" y="538538"/>
            <a:ext cx="681990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489" y="190875"/>
            <a:ext cx="765502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347650"/>
            <a:ext cx="68199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20" y="227500"/>
            <a:ext cx="81118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775" y="575163"/>
            <a:ext cx="6819900" cy="44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14" y="227500"/>
            <a:ext cx="765502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537" y="227500"/>
            <a:ext cx="75283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