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e32c23b6c517ad4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e32c23b6c517ad4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e32c23b6c517ad4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e32c23b6c517ad4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e32c23b6c517ad4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e32c23b6c517ad4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e32c23b6c517ad4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e32c23b6c517ad4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e32c23b6c517ad4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e32c23b6c517ad4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e32c23b6c517ad4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e32c23b6c517ad4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e32c23b6c517ad4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e32c23b6c517ad4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e32c23b6c517ad4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e32c23b6c517ad4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e32c23b6c517ad4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e32c23b6c517ad4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e32c23b6c517ad4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e32c23b6c517ad4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e32c23b6c517ad4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e32c23b6c517ad4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e32c23b6c517ad4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e32c23b6c517ad4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325" y="300038"/>
            <a:ext cx="6991350" cy="454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9663" y="514350"/>
            <a:ext cx="6924675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8688" y="385763"/>
            <a:ext cx="7286625" cy="437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125" y="461963"/>
            <a:ext cx="7143750" cy="42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663" y="23813"/>
            <a:ext cx="8448675" cy="509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175" y="280988"/>
            <a:ext cx="7105650" cy="458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225" y="395288"/>
            <a:ext cx="7067550" cy="435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4888" y="314325"/>
            <a:ext cx="7134225" cy="451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4888" y="280988"/>
            <a:ext cx="7134225" cy="458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1088" y="481013"/>
            <a:ext cx="6981825" cy="418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1075" y="190500"/>
            <a:ext cx="718185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7763" y="495300"/>
            <a:ext cx="6848475" cy="41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1088" y="385763"/>
            <a:ext cx="6981825" cy="437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