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1f4cc2198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1f4cc2198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1f4cc2198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1f4cc2198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1f4cc2198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1f4cc2198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1f4cc2198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1f4cc2198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1f4cc2198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1f4cc2198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1f4cc2198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1f4cc2198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1f4cc2198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1f4cc2198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1f4cc2198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1f4cc2198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1f4cc21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1f4cc21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1f4cc219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1f4cc219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1f4cc2198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1f4cc2198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1f4cc2198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1f4cc2198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1f4cc2198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1f4cc2198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1f4cc2198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1f4cc2198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1f4cc2198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1f4cc2198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1f4cc2198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1f4cc2198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00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Insurance Price Prediction for Magma HDI General Insurance Ltd. (in INR)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Wenny Chandra Sari, Cartesian Consulting, Mumbai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700"/>
              <a:t>Mode: No </a:t>
            </a:r>
            <a:r>
              <a:rPr lang="en" sz="2700"/>
              <a:t>Blood Pressure Problems</a:t>
            </a:r>
            <a:endParaRPr sz="27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20225"/>
            <a:ext cx="20859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00" y="1371000"/>
            <a:ext cx="19240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Mode: No Transplantation Record</a:t>
            </a:r>
            <a:endParaRPr sz="27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2105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775" y="1344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Mode: </a:t>
            </a:r>
            <a:r>
              <a:rPr lang="en" sz="2700"/>
              <a:t>No Chronic Disease Record</a:t>
            </a:r>
            <a:endParaRPr sz="27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56500"/>
            <a:ext cx="21240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25" y="1363750"/>
            <a:ext cx="19145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Mode: No Allergies Problems</a:t>
            </a:r>
            <a:endParaRPr sz="27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34725"/>
            <a:ext cx="21621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25" y="1363750"/>
            <a:ext cx="20288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Mode: No History of Cancer in Family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56500"/>
            <a:ext cx="21336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825" y="1356500"/>
            <a:ext cx="19240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Objective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Datasets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Exploratory Data Analysis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Prediction Demo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Make a sample model to predict Magma HDI Health Insurance Price.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595776"/>
            <a:ext cx="6321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/>
              <a:t>Dataset contains information about 10 features that affect the health insurance price.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400250" y="4294725"/>
            <a:ext cx="632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https://www.kaggle.com/datasets/tejashvi14/medical-insurance-premium-prediction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Ages between 18-66 years old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850" y="1378250"/>
            <a:ext cx="34480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963250" y="1603275"/>
            <a:ext cx="17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Mean: 42 years old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Mode: 43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years old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Heights between 145-188 cm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52550"/>
            <a:ext cx="34004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963250" y="1603275"/>
            <a:ext cx="17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Mean: 168 cm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Mode: 164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between 51-132 kg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43025"/>
            <a:ext cx="3390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963250" y="1603275"/>
            <a:ext cx="17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Mean: 77 kg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Mode: 73 kg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Mode: No Diabetic Problem</a:t>
            </a:r>
            <a:endParaRPr sz="2700"/>
          </a:p>
        </p:txBody>
      </p:sp>
      <p:grpSp>
        <p:nvGrpSpPr>
          <p:cNvPr id="124" name="Google Shape;124;p21"/>
          <p:cNvGrpSpPr/>
          <p:nvPr/>
        </p:nvGrpSpPr>
        <p:grpSpPr>
          <a:xfrm>
            <a:off x="2400250" y="1371000"/>
            <a:ext cx="4295275" cy="2219325"/>
            <a:chOff x="2400250" y="1371000"/>
            <a:chExt cx="4295275" cy="2219325"/>
          </a:xfrm>
        </p:grpSpPr>
        <p:pic>
          <p:nvPicPr>
            <p:cNvPr id="125" name="Google Shape;12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0250" y="1371000"/>
              <a:ext cx="2143125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19100" y="1472550"/>
              <a:ext cx="1876425" cy="1905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