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acific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acific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8d005162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8d005162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8d005162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8d005162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8d005162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8d00516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8d00516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8d00516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8d005162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8d005162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8d005162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8d005162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8d005162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8d005162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8d005162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8d005162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8d005162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8d005162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8d005162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8d005162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 rot="-1798942">
            <a:off x="267067" y="430655"/>
            <a:ext cx="1580042" cy="6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acifico"/>
                <a:ea typeface="Pacifico"/>
                <a:cs typeface="Pacifico"/>
                <a:sym typeface="Pacifico"/>
              </a:rPr>
              <a:t>Baklava</a:t>
            </a:r>
            <a:endParaRPr sz="27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5" name="Google Shape;55;p13"/>
          <p:cNvSpPr txBox="1"/>
          <p:nvPr/>
        </p:nvSpPr>
        <p:spPr>
          <a:xfrm rot="-1798942">
            <a:off x="7431867" y="4059280"/>
            <a:ext cx="1580042" cy="6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acifico"/>
                <a:ea typeface="Pacifico"/>
                <a:cs typeface="Pacifico"/>
                <a:sym typeface="Pacifico"/>
              </a:rPr>
              <a:t>Baklava</a:t>
            </a:r>
            <a:endParaRPr sz="27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Thank You!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75" y="1802100"/>
            <a:ext cx="2039350" cy="11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650" y="1026975"/>
            <a:ext cx="1978525" cy="30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500" y="1073988"/>
            <a:ext cx="1835225" cy="299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7400" y="1093787"/>
            <a:ext cx="1835231" cy="29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825" y="1682275"/>
            <a:ext cx="27717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800" y="689900"/>
            <a:ext cx="1884275" cy="9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9800" y="1939387"/>
            <a:ext cx="1884275" cy="10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9800" y="3271149"/>
            <a:ext cx="1884275" cy="125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800" y="765250"/>
            <a:ext cx="250952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250" y="2931050"/>
            <a:ext cx="3219950" cy="17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872500" y="1037300"/>
            <a:ext cx="339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Kirmizi Pistachio: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small and slim pistachios in brown shells. They are consumed as a snack and are major component in baklava and other sweets.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907050" y="3063300"/>
            <a:ext cx="33936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Siirt: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are round, fatter nuts with pale beige shells.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2275" y="2050700"/>
            <a:ext cx="828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Turkish Pistachio Competition</a:t>
            </a:r>
            <a:endParaRPr sz="48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PISTACHIO Model for Turkish Pistachio Competition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Wenny Chandra Sari, FTDS-16, Hacktiv8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from kaggle.com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50" y="1017725"/>
            <a:ext cx="6947175" cy="3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5" y="1203875"/>
            <a:ext cx="3926280" cy="24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75" y="3679025"/>
            <a:ext cx="3926275" cy="17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175" y="3899525"/>
            <a:ext cx="3926276" cy="35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8500" y="2919350"/>
            <a:ext cx="2814950" cy="11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0500" y="2919359"/>
            <a:ext cx="2093150" cy="15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9125" y="1051474"/>
            <a:ext cx="1723750" cy="11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40050" y="1071524"/>
            <a:ext cx="1636239" cy="11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844350" y="236925"/>
            <a:ext cx="14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Pistachio Model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256700" y="671325"/>
            <a:ext cx="7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903600" y="2307075"/>
            <a:ext cx="14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1542026" y="671325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at: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https://huggingface.co/spaces/Wenny/Pistachio-Prediction2-2022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