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DCD0C-1E76-4454-AE94-F088A549B6F1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FD641-6EF3-4E5F-998D-93991DBF9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7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can see there is a datetime64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formate</a:t>
            </a:r>
            <a:r>
              <a:rPr lang="en-US" altLang="zh-CN" baseline="0" dirty="0" smtClean="0"/>
              <a:t> and we need to transform or generate new columns for that column.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FD641-6EF3-4E5F-998D-93991DBF96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6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From</a:t>
            </a:r>
            <a:r>
              <a:rPr lang="en-US" altLang="zh-CN" baseline="0" dirty="0" smtClean="0"/>
              <a:t> this step, we can see there is no missing data in this dataset so we do need to fill missing data.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FD641-6EF3-4E5F-998D-93991DBF96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7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Skewness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measure of the symmetry in a distribution. A symmetrical dataset will have a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skewness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equal to 0.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Skewness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essentially measures the relative size of the two tails. If a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skewness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bigger than 0, that means dataset has long tail above average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verse visa.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FD641-6EF3-4E5F-998D-93991DBF96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6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3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7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0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6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0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7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B089-B07B-45C0-A0D5-0E4C120E8E0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EFE0B-D7CD-4DBD-A721-D392D5764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5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Part 2: Exploratory Data Analysis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 ingestion and </a:t>
            </a:r>
            <a:r>
              <a:rPr lang="en-US" altLang="zh-CN" dirty="0" err="1" smtClean="0"/>
              <a:t>describetion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54" t="23596" r="8502" b="15870"/>
          <a:stretch/>
        </p:blipFill>
        <p:spPr>
          <a:xfrm>
            <a:off x="1204251" y="1690688"/>
            <a:ext cx="10149549" cy="42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 information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737" t="18578" r="49442" b="27475"/>
          <a:stretch/>
        </p:blipFill>
        <p:spPr>
          <a:xfrm>
            <a:off x="2752299" y="1322198"/>
            <a:ext cx="6687402" cy="47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2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Missing Data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443" t="31751" r="48178" b="12420"/>
          <a:stretch/>
        </p:blipFill>
        <p:spPr>
          <a:xfrm>
            <a:off x="3350525" y="1690688"/>
            <a:ext cx="5490949" cy="39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Skewness</a:t>
            </a:r>
            <a:r>
              <a:rPr lang="en-US" altLang="zh-CN" dirty="0" smtClean="0"/>
              <a:t> of dataset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793" t="24532" r="65459" b="10224"/>
          <a:stretch/>
        </p:blipFill>
        <p:spPr>
          <a:xfrm>
            <a:off x="4512860" y="1458676"/>
            <a:ext cx="3166280" cy="51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Histgrams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5" y="-48003"/>
            <a:ext cx="7124131" cy="6906003"/>
          </a:xfrm>
        </p:spPr>
      </p:pic>
    </p:spTree>
    <p:extLst>
      <p:ext uri="{BB962C8B-B14F-4D97-AF65-F5344CB8AC3E}">
        <p14:creationId xmlns:p14="http://schemas.microsoft.com/office/powerpoint/2010/main" val="67947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Box plots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91" y="0"/>
            <a:ext cx="8479809" cy="6799848"/>
          </a:xfrm>
        </p:spPr>
      </p:pic>
    </p:spTree>
    <p:extLst>
      <p:ext uri="{BB962C8B-B14F-4D97-AF65-F5344CB8AC3E}">
        <p14:creationId xmlns:p14="http://schemas.microsoft.com/office/powerpoint/2010/main" val="300712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393" y="35147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Heat map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92" y="5349"/>
            <a:ext cx="6489252" cy="6852651"/>
          </a:xfrm>
        </p:spPr>
      </p:pic>
    </p:spTree>
    <p:extLst>
      <p:ext uri="{BB962C8B-B14F-4D97-AF65-F5344CB8AC3E}">
        <p14:creationId xmlns:p14="http://schemas.microsoft.com/office/powerpoint/2010/main" val="89505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792872" y="1078173"/>
            <a:ext cx="2009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Pairplots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186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123</Words>
  <Application>Microsoft Office PowerPoint</Application>
  <PresentationFormat>宽屏</PresentationFormat>
  <Paragraphs>15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Part 2: Exploratory Data Analysis  </vt:lpstr>
      <vt:lpstr>Date ingestion and describetion</vt:lpstr>
      <vt:lpstr>Dataset information</vt:lpstr>
      <vt:lpstr>Missing Data</vt:lpstr>
      <vt:lpstr>Skewness of dataset</vt:lpstr>
      <vt:lpstr>Histgrams</vt:lpstr>
      <vt:lpstr>Box plots</vt:lpstr>
      <vt:lpstr>Heat map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2: Exploratory Data Analysis  </dc:title>
  <dc:creator>lenovo</dc:creator>
  <cp:lastModifiedBy>lenovo</cp:lastModifiedBy>
  <cp:revision>9</cp:revision>
  <dcterms:created xsi:type="dcterms:W3CDTF">2018-11-03T19:13:30Z</dcterms:created>
  <dcterms:modified xsi:type="dcterms:W3CDTF">2018-11-05T03:12:04Z</dcterms:modified>
</cp:coreProperties>
</file>