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9" r:id="rId9"/>
    <p:sldId id="260" r:id="rId10"/>
    <p:sldId id="261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8E6A2-E29F-4F5B-9FE4-4277C83AE11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4EB0F0-C216-42DE-9559-284EA327C1A5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Download data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BB36C45F-49D2-4C4B-A868-745EC06EBA2C}" type="parTrans" cxnId="{E97EA792-224C-47D7-AA9E-F60CEEF5E535}">
      <dgm:prSet/>
      <dgm:spPr/>
      <dgm:t>
        <a:bodyPr/>
        <a:lstStyle/>
        <a:p>
          <a:endParaRPr lang="zh-CN" altLang="en-US"/>
        </a:p>
      </dgm:t>
    </dgm:pt>
    <dgm:pt modelId="{6CC3CFB4-8A93-4043-8269-8EC1D8308848}" type="sibTrans" cxnId="{E97EA792-224C-47D7-AA9E-F60CEEF5E535}">
      <dgm:prSet/>
      <dgm:spPr/>
      <dgm:t>
        <a:bodyPr/>
        <a:lstStyle/>
        <a:p>
          <a:endParaRPr lang="zh-CN" altLang="en-US"/>
        </a:p>
      </dgm:t>
    </dgm:pt>
    <dgm:pt modelId="{4DEB9C44-DD10-4731-9A00-38282476B74A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Load data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0E843AA3-7BD3-43A3-A47E-CE26F42A43D7}" type="parTrans" cxnId="{6CA501A9-B4B6-485C-A813-8B2625186DC6}">
      <dgm:prSet/>
      <dgm:spPr/>
      <dgm:t>
        <a:bodyPr/>
        <a:lstStyle/>
        <a:p>
          <a:endParaRPr lang="zh-CN" altLang="en-US"/>
        </a:p>
      </dgm:t>
    </dgm:pt>
    <dgm:pt modelId="{08CC33B0-D13A-4492-82BD-56E7186A424D}" type="sibTrans" cxnId="{6CA501A9-B4B6-485C-A813-8B2625186DC6}">
      <dgm:prSet/>
      <dgm:spPr/>
      <dgm:t>
        <a:bodyPr/>
        <a:lstStyle/>
        <a:p>
          <a:endParaRPr lang="zh-CN" altLang="en-US"/>
        </a:p>
      </dgm:t>
    </dgm:pt>
    <dgm:pt modelId="{529B7587-97B1-4F37-9412-84F2A73FFB56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Process data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9C1C3CA-C5FB-42A6-9783-456B822D68DD}" type="parTrans" cxnId="{082CD858-BDB8-4ABA-9425-29D93AD67144}">
      <dgm:prSet/>
      <dgm:spPr/>
      <dgm:t>
        <a:bodyPr/>
        <a:lstStyle/>
        <a:p>
          <a:endParaRPr lang="zh-CN" altLang="en-US"/>
        </a:p>
      </dgm:t>
    </dgm:pt>
    <dgm:pt modelId="{8957B748-1297-4614-BE34-0CC986299664}" type="sibTrans" cxnId="{082CD858-BDB8-4ABA-9425-29D93AD67144}">
      <dgm:prSet/>
      <dgm:spPr/>
      <dgm:t>
        <a:bodyPr/>
        <a:lstStyle/>
        <a:p>
          <a:endParaRPr lang="zh-CN" altLang="en-US"/>
        </a:p>
      </dgm:t>
    </dgm:pt>
    <dgm:pt modelId="{91042772-E8AF-48A5-97D3-AB3AD46D906F}">
      <dgm:prSet phldrT="[文本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Generate summary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770DABF2-F42B-40DC-BE88-B239CCFB0551}" type="sibTrans" cxnId="{ACD61AB8-856F-4619-BCE4-CF745C87E4FD}">
      <dgm:prSet/>
      <dgm:spPr/>
      <dgm:t>
        <a:bodyPr/>
        <a:lstStyle/>
        <a:p>
          <a:endParaRPr lang="zh-CN" altLang="en-US"/>
        </a:p>
      </dgm:t>
    </dgm:pt>
    <dgm:pt modelId="{FFD0E32A-E8CD-4058-95D3-9204588EAE78}" type="parTrans" cxnId="{ACD61AB8-856F-4619-BCE4-CF745C87E4FD}">
      <dgm:prSet/>
      <dgm:spPr/>
      <dgm:t>
        <a:bodyPr/>
        <a:lstStyle/>
        <a:p>
          <a:endParaRPr lang="zh-CN" altLang="en-US"/>
        </a:p>
      </dgm:t>
    </dgm:pt>
    <dgm:pt modelId="{D51FCC5F-D06C-42DC-B837-FE7296C2883F}" type="pres">
      <dgm:prSet presAssocID="{43D8E6A2-E29F-4F5B-9FE4-4277C83AE11C}" presName="linearFlow" presStyleCnt="0">
        <dgm:presLayoutVars>
          <dgm:dir/>
          <dgm:animLvl val="lvl"/>
          <dgm:resizeHandles val="exact"/>
        </dgm:presLayoutVars>
      </dgm:prSet>
      <dgm:spPr/>
    </dgm:pt>
    <dgm:pt modelId="{DF1E7D33-751E-4146-A293-536FE4A0DFE0}" type="pres">
      <dgm:prSet presAssocID="{164EB0F0-C216-42DE-9559-284EA327C1A5}" presName="composite" presStyleCnt="0"/>
      <dgm:spPr/>
    </dgm:pt>
    <dgm:pt modelId="{4C0A7DC2-689F-4D9A-BC37-C37FB34002B2}" type="pres">
      <dgm:prSet presAssocID="{164EB0F0-C216-42DE-9559-284EA327C1A5}" presName="parentText" presStyleLbl="alignNode1" presStyleIdx="0" presStyleCnt="4" custScaleX="166272">
        <dgm:presLayoutVars>
          <dgm:chMax val="1"/>
          <dgm:bulletEnabled val="1"/>
        </dgm:presLayoutVars>
      </dgm:prSet>
      <dgm:spPr/>
    </dgm:pt>
    <dgm:pt modelId="{B72A4914-42EA-45C0-AB6A-E6F883EECBB7}" type="pres">
      <dgm:prSet presAssocID="{164EB0F0-C216-42DE-9559-284EA327C1A5}" presName="descendantText" presStyleLbl="alignAcc1" presStyleIdx="0" presStyleCnt="4" custFlipVert="1" custScaleX="8302" custLinFactX="100000" custLinFactY="30725" custLinFactNeighborX="122623" custLinFactNeighborY="100000">
        <dgm:presLayoutVars>
          <dgm:bulletEnabled val="1"/>
        </dgm:presLayoutVars>
      </dgm:prSet>
      <dgm:spPr>
        <a:ln>
          <a:noFill/>
        </a:ln>
      </dgm:spPr>
    </dgm:pt>
    <dgm:pt modelId="{982E28A2-FB16-4D2E-9DD1-B598FF7893C1}" type="pres">
      <dgm:prSet presAssocID="{6CC3CFB4-8A93-4043-8269-8EC1D8308848}" presName="sp" presStyleCnt="0"/>
      <dgm:spPr/>
    </dgm:pt>
    <dgm:pt modelId="{2E49E989-019C-47A7-A95D-C25B95D205CD}" type="pres">
      <dgm:prSet presAssocID="{4DEB9C44-DD10-4731-9A00-38282476B74A}" presName="composite" presStyleCnt="0"/>
      <dgm:spPr/>
    </dgm:pt>
    <dgm:pt modelId="{29A04B03-B968-4F65-87C4-08C0BD4A1C49}" type="pres">
      <dgm:prSet presAssocID="{4DEB9C44-DD10-4731-9A00-38282476B74A}" presName="parentText" presStyleLbl="alignNode1" presStyleIdx="1" presStyleCnt="4" custScaleX="169390" custLinFactNeighborX="-6152" custLinFactNeighborY="12919">
        <dgm:presLayoutVars>
          <dgm:chMax val="1"/>
          <dgm:bulletEnabled val="1"/>
        </dgm:presLayoutVars>
      </dgm:prSet>
      <dgm:spPr/>
    </dgm:pt>
    <dgm:pt modelId="{B5FBCF31-4D94-42D4-B24C-8E471452973A}" type="pres">
      <dgm:prSet presAssocID="{4DEB9C44-DD10-4731-9A00-38282476B74A}" presName="descendantText" presStyleLbl="alignAcc1" presStyleIdx="1" presStyleCnt="4" custFlipVert="0" custFlipHor="1" custScaleX="13364" custScaleY="8737" custLinFactNeighborX="70594" custLinFactNeighborY="18996">
        <dgm:presLayoutVars>
          <dgm:bulletEnabled val="1"/>
        </dgm:presLayoutVars>
      </dgm:prSet>
      <dgm:spPr>
        <a:ln>
          <a:noFill/>
        </a:ln>
      </dgm:spPr>
    </dgm:pt>
    <dgm:pt modelId="{D334551B-1CCF-4F10-ACD9-0448BA62A90B}" type="pres">
      <dgm:prSet presAssocID="{08CC33B0-D13A-4492-82BD-56E7186A424D}" presName="sp" presStyleCnt="0"/>
      <dgm:spPr/>
    </dgm:pt>
    <dgm:pt modelId="{AEC3AC03-7F1E-4253-9347-B6F645738DC7}" type="pres">
      <dgm:prSet presAssocID="{529B7587-97B1-4F37-9412-84F2A73FFB56}" presName="composite" presStyleCnt="0"/>
      <dgm:spPr/>
    </dgm:pt>
    <dgm:pt modelId="{B39C2BBC-C0EE-4D38-8E65-4540C0226DDF}" type="pres">
      <dgm:prSet presAssocID="{529B7587-97B1-4F37-9412-84F2A73FFB56}" presName="parentText" presStyleLbl="alignNode1" presStyleIdx="2" presStyleCnt="4" custScaleX="162901" custLinFactNeighborY="27274">
        <dgm:presLayoutVars>
          <dgm:chMax val="1"/>
          <dgm:bulletEnabled val="1"/>
        </dgm:presLayoutVars>
      </dgm:prSet>
      <dgm:spPr/>
    </dgm:pt>
    <dgm:pt modelId="{1E81D523-05EA-4A1E-B996-7002003C53BA}" type="pres">
      <dgm:prSet presAssocID="{529B7587-97B1-4F37-9412-84F2A73FFB56}" presName="descendantText" presStyleLbl="alignAcc1" presStyleIdx="2" presStyleCnt="4" custFlipVert="1" custScaleX="17401" custScaleY="50026" custLinFactX="30964" custLinFactNeighborX="100000" custLinFactNeighborY="7124">
        <dgm:presLayoutVars>
          <dgm:bulletEnabled val="1"/>
        </dgm:presLayoutVars>
      </dgm:prSet>
      <dgm:spPr>
        <a:ln>
          <a:noFill/>
        </a:ln>
      </dgm:spPr>
    </dgm:pt>
    <dgm:pt modelId="{F8128EED-F75F-4655-9F4D-99D25431EA3E}" type="pres">
      <dgm:prSet presAssocID="{8957B748-1297-4614-BE34-0CC986299664}" presName="sp" presStyleCnt="0"/>
      <dgm:spPr/>
    </dgm:pt>
    <dgm:pt modelId="{A327DE90-0ED6-48C5-ACBF-1F8EEBBE9996}" type="pres">
      <dgm:prSet presAssocID="{91042772-E8AF-48A5-97D3-AB3AD46D906F}" presName="composite" presStyleCnt="0"/>
      <dgm:spPr/>
    </dgm:pt>
    <dgm:pt modelId="{11F580DB-4ADB-4736-9F02-88D715AAFAF7}" type="pres">
      <dgm:prSet presAssocID="{91042772-E8AF-48A5-97D3-AB3AD46D906F}" presName="parentText" presStyleLbl="alignNode1" presStyleIdx="3" presStyleCnt="4" custScaleX="167840">
        <dgm:presLayoutVars>
          <dgm:chMax val="1"/>
          <dgm:bulletEnabled val="1"/>
        </dgm:presLayoutVars>
      </dgm:prSet>
      <dgm:spPr/>
    </dgm:pt>
    <dgm:pt modelId="{E0538CC5-3072-4E5E-BA51-D2105DACBA4D}" type="pres">
      <dgm:prSet presAssocID="{91042772-E8AF-48A5-97D3-AB3AD46D906F}" presName="descendantText" presStyleLbl="alignAcc1" presStyleIdx="3" presStyleCnt="4" custFlipVert="1" custScaleX="24386" custScaleY="239009" custLinFactX="3361" custLinFactNeighborX="100000" custLinFactNeighborY="-45113">
        <dgm:presLayoutVars>
          <dgm:bulletEnabled val="1"/>
        </dgm:presLayoutVars>
      </dgm:prSet>
      <dgm:spPr>
        <a:ln>
          <a:noFill/>
        </a:ln>
      </dgm:spPr>
    </dgm:pt>
  </dgm:ptLst>
  <dgm:cxnLst>
    <dgm:cxn modelId="{7435DC3E-2FFD-4B81-8150-A0C0C78BD0E3}" type="presOf" srcId="{91042772-E8AF-48A5-97D3-AB3AD46D906F}" destId="{11F580DB-4ADB-4736-9F02-88D715AAFAF7}" srcOrd="0" destOrd="0" presId="urn:microsoft.com/office/officeart/2005/8/layout/chevron2"/>
    <dgm:cxn modelId="{6B181969-773E-471C-B6D7-6AACF6E8ED58}" type="presOf" srcId="{164EB0F0-C216-42DE-9559-284EA327C1A5}" destId="{4C0A7DC2-689F-4D9A-BC37-C37FB34002B2}" srcOrd="0" destOrd="0" presId="urn:microsoft.com/office/officeart/2005/8/layout/chevron2"/>
    <dgm:cxn modelId="{082CD858-BDB8-4ABA-9425-29D93AD67144}" srcId="{43D8E6A2-E29F-4F5B-9FE4-4277C83AE11C}" destId="{529B7587-97B1-4F37-9412-84F2A73FFB56}" srcOrd="2" destOrd="0" parTransId="{A9C1C3CA-C5FB-42A6-9783-456B822D68DD}" sibTransId="{8957B748-1297-4614-BE34-0CC986299664}"/>
    <dgm:cxn modelId="{E97EA792-224C-47D7-AA9E-F60CEEF5E535}" srcId="{43D8E6A2-E29F-4F5B-9FE4-4277C83AE11C}" destId="{164EB0F0-C216-42DE-9559-284EA327C1A5}" srcOrd="0" destOrd="0" parTransId="{BB36C45F-49D2-4C4B-A868-745EC06EBA2C}" sibTransId="{6CC3CFB4-8A93-4043-8269-8EC1D8308848}"/>
    <dgm:cxn modelId="{77905BA4-C083-4CEE-804D-45BE3E46C3B3}" type="presOf" srcId="{43D8E6A2-E29F-4F5B-9FE4-4277C83AE11C}" destId="{D51FCC5F-D06C-42DC-B837-FE7296C2883F}" srcOrd="0" destOrd="0" presId="urn:microsoft.com/office/officeart/2005/8/layout/chevron2"/>
    <dgm:cxn modelId="{6CA501A9-B4B6-485C-A813-8B2625186DC6}" srcId="{43D8E6A2-E29F-4F5B-9FE4-4277C83AE11C}" destId="{4DEB9C44-DD10-4731-9A00-38282476B74A}" srcOrd="1" destOrd="0" parTransId="{0E843AA3-7BD3-43A3-A47E-CE26F42A43D7}" sibTransId="{08CC33B0-D13A-4492-82BD-56E7186A424D}"/>
    <dgm:cxn modelId="{ACD61AB8-856F-4619-BCE4-CF745C87E4FD}" srcId="{43D8E6A2-E29F-4F5B-9FE4-4277C83AE11C}" destId="{91042772-E8AF-48A5-97D3-AB3AD46D906F}" srcOrd="3" destOrd="0" parTransId="{FFD0E32A-E8CD-4058-95D3-9204588EAE78}" sibTransId="{770DABF2-F42B-40DC-BE88-B239CCFB0551}"/>
    <dgm:cxn modelId="{5B04CBC8-A153-4659-958C-F6F878A607F4}" type="presOf" srcId="{4DEB9C44-DD10-4731-9A00-38282476B74A}" destId="{29A04B03-B968-4F65-87C4-08C0BD4A1C49}" srcOrd="0" destOrd="0" presId="urn:microsoft.com/office/officeart/2005/8/layout/chevron2"/>
    <dgm:cxn modelId="{1E4AF1DF-B31A-4AD0-9319-108E0C427A8D}" type="presOf" srcId="{529B7587-97B1-4F37-9412-84F2A73FFB56}" destId="{B39C2BBC-C0EE-4D38-8E65-4540C0226DDF}" srcOrd="0" destOrd="0" presId="urn:microsoft.com/office/officeart/2005/8/layout/chevron2"/>
    <dgm:cxn modelId="{018924F5-15C5-4A21-9D85-3D53E8C92AA8}" type="presParOf" srcId="{D51FCC5F-D06C-42DC-B837-FE7296C2883F}" destId="{DF1E7D33-751E-4146-A293-536FE4A0DFE0}" srcOrd="0" destOrd="0" presId="urn:microsoft.com/office/officeart/2005/8/layout/chevron2"/>
    <dgm:cxn modelId="{29384D0A-B1E9-4E75-9FF9-8F26532FA78F}" type="presParOf" srcId="{DF1E7D33-751E-4146-A293-536FE4A0DFE0}" destId="{4C0A7DC2-689F-4D9A-BC37-C37FB34002B2}" srcOrd="0" destOrd="0" presId="urn:microsoft.com/office/officeart/2005/8/layout/chevron2"/>
    <dgm:cxn modelId="{BD63E991-6DAF-4B2D-877A-305A7716649D}" type="presParOf" srcId="{DF1E7D33-751E-4146-A293-536FE4A0DFE0}" destId="{B72A4914-42EA-45C0-AB6A-E6F883EECBB7}" srcOrd="1" destOrd="0" presId="urn:microsoft.com/office/officeart/2005/8/layout/chevron2"/>
    <dgm:cxn modelId="{F26488BC-2492-457F-AD18-C2CD3EA1ABCB}" type="presParOf" srcId="{D51FCC5F-D06C-42DC-B837-FE7296C2883F}" destId="{982E28A2-FB16-4D2E-9DD1-B598FF7893C1}" srcOrd="1" destOrd="0" presId="urn:microsoft.com/office/officeart/2005/8/layout/chevron2"/>
    <dgm:cxn modelId="{4E13D6F8-99E0-464A-AB48-D6534E992253}" type="presParOf" srcId="{D51FCC5F-D06C-42DC-B837-FE7296C2883F}" destId="{2E49E989-019C-47A7-A95D-C25B95D205CD}" srcOrd="2" destOrd="0" presId="urn:microsoft.com/office/officeart/2005/8/layout/chevron2"/>
    <dgm:cxn modelId="{CF39779D-251C-4E33-9310-F304E78541CF}" type="presParOf" srcId="{2E49E989-019C-47A7-A95D-C25B95D205CD}" destId="{29A04B03-B968-4F65-87C4-08C0BD4A1C49}" srcOrd="0" destOrd="0" presId="urn:microsoft.com/office/officeart/2005/8/layout/chevron2"/>
    <dgm:cxn modelId="{206263C1-6CB0-4E57-99CD-663C65991839}" type="presParOf" srcId="{2E49E989-019C-47A7-A95D-C25B95D205CD}" destId="{B5FBCF31-4D94-42D4-B24C-8E471452973A}" srcOrd="1" destOrd="0" presId="urn:microsoft.com/office/officeart/2005/8/layout/chevron2"/>
    <dgm:cxn modelId="{E71EA7F2-4714-4B38-819B-64F575B024D5}" type="presParOf" srcId="{D51FCC5F-D06C-42DC-B837-FE7296C2883F}" destId="{D334551B-1CCF-4F10-ACD9-0448BA62A90B}" srcOrd="3" destOrd="0" presId="urn:microsoft.com/office/officeart/2005/8/layout/chevron2"/>
    <dgm:cxn modelId="{984D4D47-5E5F-411E-AFE1-792C38B45F69}" type="presParOf" srcId="{D51FCC5F-D06C-42DC-B837-FE7296C2883F}" destId="{AEC3AC03-7F1E-4253-9347-B6F645738DC7}" srcOrd="4" destOrd="0" presId="urn:microsoft.com/office/officeart/2005/8/layout/chevron2"/>
    <dgm:cxn modelId="{2CF9BA42-CBC3-4BFE-9784-56FA0435F6C2}" type="presParOf" srcId="{AEC3AC03-7F1E-4253-9347-B6F645738DC7}" destId="{B39C2BBC-C0EE-4D38-8E65-4540C0226DDF}" srcOrd="0" destOrd="0" presId="urn:microsoft.com/office/officeart/2005/8/layout/chevron2"/>
    <dgm:cxn modelId="{9C83CBD3-4E1A-4D72-A0F3-B085CC955D29}" type="presParOf" srcId="{AEC3AC03-7F1E-4253-9347-B6F645738DC7}" destId="{1E81D523-05EA-4A1E-B996-7002003C53BA}" srcOrd="1" destOrd="0" presId="urn:microsoft.com/office/officeart/2005/8/layout/chevron2"/>
    <dgm:cxn modelId="{D8078D14-0C07-40D1-85D6-266C4D23FE43}" type="presParOf" srcId="{D51FCC5F-D06C-42DC-B837-FE7296C2883F}" destId="{F8128EED-F75F-4655-9F4D-99D25431EA3E}" srcOrd="5" destOrd="0" presId="urn:microsoft.com/office/officeart/2005/8/layout/chevron2"/>
    <dgm:cxn modelId="{3DFE7E3A-7B26-4402-AC84-23F793C193B8}" type="presParOf" srcId="{D51FCC5F-D06C-42DC-B837-FE7296C2883F}" destId="{A327DE90-0ED6-48C5-ACBF-1F8EEBBE9996}" srcOrd="6" destOrd="0" presId="urn:microsoft.com/office/officeart/2005/8/layout/chevron2"/>
    <dgm:cxn modelId="{61C1F07E-EBB1-4F33-B77D-51C475CF3C3D}" type="presParOf" srcId="{A327DE90-0ED6-48C5-ACBF-1F8EEBBE9996}" destId="{11F580DB-4ADB-4736-9F02-88D715AAFAF7}" srcOrd="0" destOrd="0" presId="urn:microsoft.com/office/officeart/2005/8/layout/chevron2"/>
    <dgm:cxn modelId="{13CF6EC6-ED7A-4781-A7D7-C3D284826D85}" type="presParOf" srcId="{A327DE90-0ED6-48C5-ACBF-1F8EEBBE9996}" destId="{E0538CC5-3072-4E5E-BA51-D2105DACBA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D8E6A2-E29F-4F5B-9FE4-4277C83AE11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4EB0F0-C216-42DE-9559-284EA327C1A5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Download data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BB36C45F-49D2-4C4B-A868-745EC06EBA2C}" type="parTrans" cxnId="{E97EA792-224C-47D7-AA9E-F60CEEF5E535}">
      <dgm:prSet/>
      <dgm:spPr/>
      <dgm:t>
        <a:bodyPr/>
        <a:lstStyle/>
        <a:p>
          <a:endParaRPr lang="zh-CN" altLang="en-US"/>
        </a:p>
      </dgm:t>
    </dgm:pt>
    <dgm:pt modelId="{6CC3CFB4-8A93-4043-8269-8EC1D8308848}" type="sibTrans" cxnId="{E97EA792-224C-47D7-AA9E-F60CEEF5E535}">
      <dgm:prSet/>
      <dgm:spPr/>
      <dgm:t>
        <a:bodyPr/>
        <a:lstStyle/>
        <a:p>
          <a:endParaRPr lang="zh-CN" altLang="en-US"/>
        </a:p>
      </dgm:t>
    </dgm:pt>
    <dgm:pt modelId="{4DEB9C44-DD10-4731-9A00-38282476B74A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Load data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0E843AA3-7BD3-43A3-A47E-CE26F42A43D7}" type="parTrans" cxnId="{6CA501A9-B4B6-485C-A813-8B2625186DC6}">
      <dgm:prSet/>
      <dgm:spPr/>
      <dgm:t>
        <a:bodyPr/>
        <a:lstStyle/>
        <a:p>
          <a:endParaRPr lang="zh-CN" altLang="en-US"/>
        </a:p>
      </dgm:t>
    </dgm:pt>
    <dgm:pt modelId="{08CC33B0-D13A-4492-82BD-56E7186A424D}" type="sibTrans" cxnId="{6CA501A9-B4B6-485C-A813-8B2625186DC6}">
      <dgm:prSet/>
      <dgm:spPr/>
      <dgm:t>
        <a:bodyPr/>
        <a:lstStyle/>
        <a:p>
          <a:endParaRPr lang="zh-CN" altLang="en-US"/>
        </a:p>
      </dgm:t>
    </dgm:pt>
    <dgm:pt modelId="{529B7587-97B1-4F37-9412-84F2A73FFB56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Process data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9C1C3CA-C5FB-42A6-9783-456B822D68DD}" type="parTrans" cxnId="{082CD858-BDB8-4ABA-9425-29D93AD67144}">
      <dgm:prSet/>
      <dgm:spPr/>
      <dgm:t>
        <a:bodyPr/>
        <a:lstStyle/>
        <a:p>
          <a:endParaRPr lang="zh-CN" altLang="en-US"/>
        </a:p>
      </dgm:t>
    </dgm:pt>
    <dgm:pt modelId="{8957B748-1297-4614-BE34-0CC986299664}" type="sibTrans" cxnId="{082CD858-BDB8-4ABA-9425-29D93AD67144}">
      <dgm:prSet/>
      <dgm:spPr/>
      <dgm:t>
        <a:bodyPr/>
        <a:lstStyle/>
        <a:p>
          <a:endParaRPr lang="zh-CN" altLang="en-US"/>
        </a:p>
      </dgm:t>
    </dgm:pt>
    <dgm:pt modelId="{91042772-E8AF-48A5-97D3-AB3AD46D906F}">
      <dgm:prSet phldrT="[文本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Build regression models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770DABF2-F42B-40DC-BE88-B239CCFB0551}" type="sibTrans" cxnId="{ACD61AB8-856F-4619-BCE4-CF745C87E4FD}">
      <dgm:prSet/>
      <dgm:spPr/>
      <dgm:t>
        <a:bodyPr/>
        <a:lstStyle/>
        <a:p>
          <a:endParaRPr lang="zh-CN" altLang="en-US"/>
        </a:p>
      </dgm:t>
    </dgm:pt>
    <dgm:pt modelId="{FFD0E32A-E8CD-4058-95D3-9204588EAE78}" type="parTrans" cxnId="{ACD61AB8-856F-4619-BCE4-CF745C87E4FD}">
      <dgm:prSet/>
      <dgm:spPr/>
      <dgm:t>
        <a:bodyPr/>
        <a:lstStyle/>
        <a:p>
          <a:endParaRPr lang="zh-CN" altLang="en-US"/>
        </a:p>
      </dgm:t>
    </dgm:pt>
    <dgm:pt modelId="{704E78D4-D053-4362-8F17-3F66AE9B9924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Select best model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54EBE8B-5B61-4BFC-9EAA-1B5EAD1DDAC6}" type="parTrans" cxnId="{DEBC29DB-1388-4356-B318-438680637994}">
      <dgm:prSet/>
      <dgm:spPr/>
      <dgm:t>
        <a:bodyPr/>
        <a:lstStyle/>
        <a:p>
          <a:endParaRPr lang="zh-CN" altLang="en-US"/>
        </a:p>
      </dgm:t>
    </dgm:pt>
    <dgm:pt modelId="{D31BB6EF-817E-47C9-8907-68C43C3EFDF7}" type="sibTrans" cxnId="{DEBC29DB-1388-4356-B318-438680637994}">
      <dgm:prSet/>
      <dgm:spPr/>
      <dgm:t>
        <a:bodyPr/>
        <a:lstStyle/>
        <a:p>
          <a:endParaRPr lang="zh-CN" altLang="en-US"/>
        </a:p>
      </dgm:t>
    </dgm:pt>
    <dgm:pt modelId="{06099759-697D-4E36-A1A6-2EAD4335D213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Linear regression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327DFE00-920B-40D4-93E8-0A5C35E9A400}" type="parTrans" cxnId="{06AA0D16-2184-4925-9FC6-A888C94F75CD}">
      <dgm:prSet/>
      <dgm:spPr/>
      <dgm:t>
        <a:bodyPr/>
        <a:lstStyle/>
        <a:p>
          <a:endParaRPr lang="zh-CN" altLang="en-US"/>
        </a:p>
      </dgm:t>
    </dgm:pt>
    <dgm:pt modelId="{E6592040-263D-42C6-82C7-F336D1804C05}" type="sibTrans" cxnId="{06AA0D16-2184-4925-9FC6-A888C94F75CD}">
      <dgm:prSet/>
      <dgm:spPr/>
      <dgm:t>
        <a:bodyPr/>
        <a:lstStyle/>
        <a:p>
          <a:endParaRPr lang="zh-CN" altLang="en-US"/>
        </a:p>
      </dgm:t>
    </dgm:pt>
    <dgm:pt modelId="{F7D8643D-926E-400B-8C97-E1A17B4A7AD2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Decision tree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B37BF-AF9C-47FF-84B4-90601007E0E2}" type="parTrans" cxnId="{854E4333-5499-4964-A93F-9C54BBB5DFD6}">
      <dgm:prSet/>
      <dgm:spPr/>
      <dgm:t>
        <a:bodyPr/>
        <a:lstStyle/>
        <a:p>
          <a:endParaRPr lang="zh-CN" altLang="en-US"/>
        </a:p>
      </dgm:t>
    </dgm:pt>
    <dgm:pt modelId="{236E94CF-BCBC-48F0-9F03-09200FD48591}" type="sibTrans" cxnId="{854E4333-5499-4964-A93F-9C54BBB5DFD6}">
      <dgm:prSet/>
      <dgm:spPr/>
      <dgm:t>
        <a:bodyPr/>
        <a:lstStyle/>
        <a:p>
          <a:endParaRPr lang="zh-CN" altLang="en-US"/>
        </a:p>
      </dgm:t>
    </dgm:pt>
    <dgm:pt modelId="{B0724452-583C-44E9-8FAF-E99D81A4EADC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Random Forest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3E802359-3B1D-4807-8B31-17DD6CF826D6}" type="parTrans" cxnId="{DFE8948C-8F26-43A0-81D1-69734321DE02}">
      <dgm:prSet/>
      <dgm:spPr/>
      <dgm:t>
        <a:bodyPr/>
        <a:lstStyle/>
        <a:p>
          <a:endParaRPr lang="zh-CN" altLang="en-US"/>
        </a:p>
      </dgm:t>
    </dgm:pt>
    <dgm:pt modelId="{4C4B7CE2-7B8F-461E-88DF-35F4D618E629}" type="sibTrans" cxnId="{DFE8948C-8F26-43A0-81D1-69734321DE02}">
      <dgm:prSet/>
      <dgm:spPr/>
      <dgm:t>
        <a:bodyPr/>
        <a:lstStyle/>
        <a:p>
          <a:endParaRPr lang="zh-CN" altLang="en-US"/>
        </a:p>
      </dgm:t>
    </dgm:pt>
    <dgm:pt modelId="{7CF2F523-BA21-4469-A54F-0CBA719B0353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Neural Network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DF06035E-951B-431A-9B4A-06E5321394A4}" type="parTrans" cxnId="{1D7A8B39-F4DA-46F6-99DC-14E289309D31}">
      <dgm:prSet/>
      <dgm:spPr/>
      <dgm:t>
        <a:bodyPr/>
        <a:lstStyle/>
        <a:p>
          <a:endParaRPr lang="zh-CN" altLang="en-US"/>
        </a:p>
      </dgm:t>
    </dgm:pt>
    <dgm:pt modelId="{EFD9695C-912A-4EEB-ACCF-51A96DB25E87}" type="sibTrans" cxnId="{1D7A8B39-F4DA-46F6-99DC-14E289309D31}">
      <dgm:prSet/>
      <dgm:spPr/>
      <dgm:t>
        <a:bodyPr/>
        <a:lstStyle/>
        <a:p>
          <a:endParaRPr lang="zh-CN" altLang="en-US"/>
        </a:p>
      </dgm:t>
    </dgm:pt>
    <dgm:pt modelId="{ADDFB178-B219-43D1-B3BD-2E2F65D183AB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TPOT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11AD5AE7-1AA8-4149-BC09-D592AA5F2E85}" type="parTrans" cxnId="{DD8E2A3C-D3BF-4660-BE1A-618A26EFFB09}">
      <dgm:prSet/>
      <dgm:spPr/>
      <dgm:t>
        <a:bodyPr/>
        <a:lstStyle/>
        <a:p>
          <a:endParaRPr lang="zh-CN" altLang="en-US"/>
        </a:p>
      </dgm:t>
    </dgm:pt>
    <dgm:pt modelId="{ADF90943-8285-4EEC-90E0-D5756621B27A}" type="sibTrans" cxnId="{DD8E2A3C-D3BF-4660-BE1A-618A26EFFB09}">
      <dgm:prSet/>
      <dgm:spPr/>
      <dgm:t>
        <a:bodyPr/>
        <a:lstStyle/>
        <a:p>
          <a:endParaRPr lang="zh-CN" altLang="en-US"/>
        </a:p>
      </dgm:t>
    </dgm:pt>
    <dgm:pt modelId="{3DA81A0B-75A5-4801-B5A5-FF1C0A1B0233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 H20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60C70C24-00AA-46F0-9471-752135B5E181}" type="parTrans" cxnId="{3A25B98B-0B4D-4CA4-92D5-77869FD773F5}">
      <dgm:prSet/>
      <dgm:spPr/>
      <dgm:t>
        <a:bodyPr/>
        <a:lstStyle/>
        <a:p>
          <a:endParaRPr lang="zh-CN" altLang="en-US"/>
        </a:p>
      </dgm:t>
    </dgm:pt>
    <dgm:pt modelId="{70A8A1A8-0E99-4D24-810B-06AAB64CB770}" type="sibTrans" cxnId="{3A25B98B-0B4D-4CA4-92D5-77869FD773F5}">
      <dgm:prSet/>
      <dgm:spPr/>
      <dgm:t>
        <a:bodyPr/>
        <a:lstStyle/>
        <a:p>
          <a:endParaRPr lang="zh-CN" altLang="en-US"/>
        </a:p>
      </dgm:t>
    </dgm:pt>
    <dgm:pt modelId="{58FA519B-87B1-4458-A391-D5C8C987313A}" type="pres">
      <dgm:prSet presAssocID="{43D8E6A2-E29F-4F5B-9FE4-4277C83AE11C}" presName="CompostProcess" presStyleCnt="0">
        <dgm:presLayoutVars>
          <dgm:dir/>
          <dgm:resizeHandles val="exact"/>
        </dgm:presLayoutVars>
      </dgm:prSet>
      <dgm:spPr/>
    </dgm:pt>
    <dgm:pt modelId="{2359375C-D1AF-43E0-B31F-2B089D258D1E}" type="pres">
      <dgm:prSet presAssocID="{43D8E6A2-E29F-4F5B-9FE4-4277C83AE11C}" presName="arrow" presStyleLbl="bgShp" presStyleIdx="0" presStyleCnt="1"/>
      <dgm:spPr/>
    </dgm:pt>
    <dgm:pt modelId="{743C1F49-A697-4718-987B-91C0091AB92F}" type="pres">
      <dgm:prSet presAssocID="{43D8E6A2-E29F-4F5B-9FE4-4277C83AE11C}" presName="linearProcess" presStyleCnt="0"/>
      <dgm:spPr/>
    </dgm:pt>
    <dgm:pt modelId="{A9026AA5-0823-4A3F-976F-488BCC67EEC4}" type="pres">
      <dgm:prSet presAssocID="{164EB0F0-C216-42DE-9559-284EA327C1A5}" presName="textNode" presStyleLbl="node1" presStyleIdx="0" presStyleCnt="5">
        <dgm:presLayoutVars>
          <dgm:bulletEnabled val="1"/>
        </dgm:presLayoutVars>
      </dgm:prSet>
      <dgm:spPr/>
    </dgm:pt>
    <dgm:pt modelId="{45D7B78C-A05A-4487-A877-6C94B86D6E11}" type="pres">
      <dgm:prSet presAssocID="{6CC3CFB4-8A93-4043-8269-8EC1D8308848}" presName="sibTrans" presStyleCnt="0"/>
      <dgm:spPr/>
    </dgm:pt>
    <dgm:pt modelId="{83540998-2A6E-4456-BFDD-8888A6AACAFD}" type="pres">
      <dgm:prSet presAssocID="{4DEB9C44-DD10-4731-9A00-38282476B74A}" presName="textNode" presStyleLbl="node1" presStyleIdx="1" presStyleCnt="5">
        <dgm:presLayoutVars>
          <dgm:bulletEnabled val="1"/>
        </dgm:presLayoutVars>
      </dgm:prSet>
      <dgm:spPr/>
    </dgm:pt>
    <dgm:pt modelId="{AE91FE28-4056-4B71-B2F9-97DB4B59C8D6}" type="pres">
      <dgm:prSet presAssocID="{08CC33B0-D13A-4492-82BD-56E7186A424D}" presName="sibTrans" presStyleCnt="0"/>
      <dgm:spPr/>
    </dgm:pt>
    <dgm:pt modelId="{DF3ABCA1-C8FC-4097-A148-462F6534B333}" type="pres">
      <dgm:prSet presAssocID="{529B7587-97B1-4F37-9412-84F2A73FFB56}" presName="textNode" presStyleLbl="node1" presStyleIdx="2" presStyleCnt="5">
        <dgm:presLayoutVars>
          <dgm:bulletEnabled val="1"/>
        </dgm:presLayoutVars>
      </dgm:prSet>
      <dgm:spPr/>
    </dgm:pt>
    <dgm:pt modelId="{2782CDF9-8FC5-40EB-8823-BCF531F43E09}" type="pres">
      <dgm:prSet presAssocID="{8957B748-1297-4614-BE34-0CC986299664}" presName="sibTrans" presStyleCnt="0"/>
      <dgm:spPr/>
    </dgm:pt>
    <dgm:pt modelId="{C3DD8CF6-D746-444D-B4D2-AD3D8105BEAE}" type="pres">
      <dgm:prSet presAssocID="{91042772-E8AF-48A5-97D3-AB3AD46D906F}" presName="textNode" presStyleLbl="node1" presStyleIdx="3" presStyleCnt="5">
        <dgm:presLayoutVars>
          <dgm:bulletEnabled val="1"/>
        </dgm:presLayoutVars>
      </dgm:prSet>
      <dgm:spPr/>
    </dgm:pt>
    <dgm:pt modelId="{CD8EBFF9-C5E9-458E-A9EF-548CC3C1AF33}" type="pres">
      <dgm:prSet presAssocID="{770DABF2-F42B-40DC-BE88-B239CCFB0551}" presName="sibTrans" presStyleCnt="0"/>
      <dgm:spPr/>
    </dgm:pt>
    <dgm:pt modelId="{487AF1BE-A8F6-4E78-84C4-7610A8A12993}" type="pres">
      <dgm:prSet presAssocID="{704E78D4-D053-4362-8F17-3F66AE9B992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3BAF7003-2636-42C0-967E-0FAAD000687D}" type="presOf" srcId="{3DA81A0B-75A5-4801-B5A5-FF1C0A1B0233}" destId="{C3DD8CF6-D746-444D-B4D2-AD3D8105BEAE}" srcOrd="0" destOrd="6" presId="urn:microsoft.com/office/officeart/2005/8/layout/hProcess9"/>
    <dgm:cxn modelId="{F0588E0C-8FCF-4781-B8EA-6E039E0C1062}" type="presOf" srcId="{704E78D4-D053-4362-8F17-3F66AE9B9924}" destId="{487AF1BE-A8F6-4E78-84C4-7610A8A12993}" srcOrd="0" destOrd="0" presId="urn:microsoft.com/office/officeart/2005/8/layout/hProcess9"/>
    <dgm:cxn modelId="{06AA0D16-2184-4925-9FC6-A888C94F75CD}" srcId="{91042772-E8AF-48A5-97D3-AB3AD46D906F}" destId="{06099759-697D-4E36-A1A6-2EAD4335D213}" srcOrd="0" destOrd="0" parTransId="{327DFE00-920B-40D4-93E8-0A5C35E9A400}" sibTransId="{E6592040-263D-42C6-82C7-F336D1804C05}"/>
    <dgm:cxn modelId="{13DF9B1E-099E-484D-9352-6AB6501D2F5A}" type="presOf" srcId="{7CF2F523-BA21-4469-A54F-0CBA719B0353}" destId="{C3DD8CF6-D746-444D-B4D2-AD3D8105BEAE}" srcOrd="0" destOrd="4" presId="urn:microsoft.com/office/officeart/2005/8/layout/hProcess9"/>
    <dgm:cxn modelId="{7E06A825-773D-43CE-B130-0BB0EA3CD3C1}" type="presOf" srcId="{91042772-E8AF-48A5-97D3-AB3AD46D906F}" destId="{C3DD8CF6-D746-444D-B4D2-AD3D8105BEAE}" srcOrd="0" destOrd="0" presId="urn:microsoft.com/office/officeart/2005/8/layout/hProcess9"/>
    <dgm:cxn modelId="{854E4333-5499-4964-A93F-9C54BBB5DFD6}" srcId="{91042772-E8AF-48A5-97D3-AB3AD46D906F}" destId="{F7D8643D-926E-400B-8C97-E1A17B4A7AD2}" srcOrd="1" destOrd="0" parTransId="{4E9B37BF-AF9C-47FF-84B4-90601007E0E2}" sibTransId="{236E94CF-BCBC-48F0-9F03-09200FD48591}"/>
    <dgm:cxn modelId="{84DA0036-C119-411A-A210-54061135BE57}" type="presOf" srcId="{4DEB9C44-DD10-4731-9A00-38282476B74A}" destId="{83540998-2A6E-4456-BFDD-8888A6AACAFD}" srcOrd="0" destOrd="0" presId="urn:microsoft.com/office/officeart/2005/8/layout/hProcess9"/>
    <dgm:cxn modelId="{1D7A8B39-F4DA-46F6-99DC-14E289309D31}" srcId="{91042772-E8AF-48A5-97D3-AB3AD46D906F}" destId="{7CF2F523-BA21-4469-A54F-0CBA719B0353}" srcOrd="3" destOrd="0" parTransId="{DF06035E-951B-431A-9B4A-06E5321394A4}" sibTransId="{EFD9695C-912A-4EEB-ACCF-51A96DB25E87}"/>
    <dgm:cxn modelId="{DD8E2A3C-D3BF-4660-BE1A-618A26EFFB09}" srcId="{91042772-E8AF-48A5-97D3-AB3AD46D906F}" destId="{ADDFB178-B219-43D1-B3BD-2E2F65D183AB}" srcOrd="4" destOrd="0" parTransId="{11AD5AE7-1AA8-4149-BC09-D592AA5F2E85}" sibTransId="{ADF90943-8285-4EEC-90E0-D5756621B27A}"/>
    <dgm:cxn modelId="{96679F65-7FE5-4BDD-935C-46E197F09391}" type="presOf" srcId="{B0724452-583C-44E9-8FAF-E99D81A4EADC}" destId="{C3DD8CF6-D746-444D-B4D2-AD3D8105BEAE}" srcOrd="0" destOrd="3" presId="urn:microsoft.com/office/officeart/2005/8/layout/hProcess9"/>
    <dgm:cxn modelId="{62120748-CC35-4706-99CE-CC8F2DF6807C}" type="presOf" srcId="{06099759-697D-4E36-A1A6-2EAD4335D213}" destId="{C3DD8CF6-D746-444D-B4D2-AD3D8105BEAE}" srcOrd="0" destOrd="1" presId="urn:microsoft.com/office/officeart/2005/8/layout/hProcess9"/>
    <dgm:cxn modelId="{2654D56D-9DD1-45A5-9FAC-DD419A3AF2CE}" type="presOf" srcId="{164EB0F0-C216-42DE-9559-284EA327C1A5}" destId="{A9026AA5-0823-4A3F-976F-488BCC67EEC4}" srcOrd="0" destOrd="0" presId="urn:microsoft.com/office/officeart/2005/8/layout/hProcess9"/>
    <dgm:cxn modelId="{082CD858-BDB8-4ABA-9425-29D93AD67144}" srcId="{43D8E6A2-E29F-4F5B-9FE4-4277C83AE11C}" destId="{529B7587-97B1-4F37-9412-84F2A73FFB56}" srcOrd="2" destOrd="0" parTransId="{A9C1C3CA-C5FB-42A6-9783-456B822D68DD}" sibTransId="{8957B748-1297-4614-BE34-0CC986299664}"/>
    <dgm:cxn modelId="{3A25B98B-0B4D-4CA4-92D5-77869FD773F5}" srcId="{91042772-E8AF-48A5-97D3-AB3AD46D906F}" destId="{3DA81A0B-75A5-4801-B5A5-FF1C0A1B0233}" srcOrd="5" destOrd="0" parTransId="{60C70C24-00AA-46F0-9471-752135B5E181}" sibTransId="{70A8A1A8-0E99-4D24-810B-06AAB64CB770}"/>
    <dgm:cxn modelId="{DFE8948C-8F26-43A0-81D1-69734321DE02}" srcId="{91042772-E8AF-48A5-97D3-AB3AD46D906F}" destId="{B0724452-583C-44E9-8FAF-E99D81A4EADC}" srcOrd="2" destOrd="0" parTransId="{3E802359-3B1D-4807-8B31-17DD6CF826D6}" sibTransId="{4C4B7CE2-7B8F-461E-88DF-35F4D618E629}"/>
    <dgm:cxn modelId="{E97EA792-224C-47D7-AA9E-F60CEEF5E535}" srcId="{43D8E6A2-E29F-4F5B-9FE4-4277C83AE11C}" destId="{164EB0F0-C216-42DE-9559-284EA327C1A5}" srcOrd="0" destOrd="0" parTransId="{BB36C45F-49D2-4C4B-A868-745EC06EBA2C}" sibTransId="{6CC3CFB4-8A93-4043-8269-8EC1D8308848}"/>
    <dgm:cxn modelId="{6903F798-1754-4D1F-90FF-280F07BD75F7}" type="presOf" srcId="{529B7587-97B1-4F37-9412-84F2A73FFB56}" destId="{DF3ABCA1-C8FC-4097-A148-462F6534B333}" srcOrd="0" destOrd="0" presId="urn:microsoft.com/office/officeart/2005/8/layout/hProcess9"/>
    <dgm:cxn modelId="{6CA501A9-B4B6-485C-A813-8B2625186DC6}" srcId="{43D8E6A2-E29F-4F5B-9FE4-4277C83AE11C}" destId="{4DEB9C44-DD10-4731-9A00-38282476B74A}" srcOrd="1" destOrd="0" parTransId="{0E843AA3-7BD3-43A3-A47E-CE26F42A43D7}" sibTransId="{08CC33B0-D13A-4492-82BD-56E7186A424D}"/>
    <dgm:cxn modelId="{A09B73AE-004B-46A8-A2CB-30DBB6A653D9}" type="presOf" srcId="{43D8E6A2-E29F-4F5B-9FE4-4277C83AE11C}" destId="{58FA519B-87B1-4458-A391-D5C8C987313A}" srcOrd="0" destOrd="0" presId="urn:microsoft.com/office/officeart/2005/8/layout/hProcess9"/>
    <dgm:cxn modelId="{ACD61AB8-856F-4619-BCE4-CF745C87E4FD}" srcId="{43D8E6A2-E29F-4F5B-9FE4-4277C83AE11C}" destId="{91042772-E8AF-48A5-97D3-AB3AD46D906F}" srcOrd="3" destOrd="0" parTransId="{FFD0E32A-E8CD-4058-95D3-9204588EAE78}" sibTransId="{770DABF2-F42B-40DC-BE88-B239CCFB0551}"/>
    <dgm:cxn modelId="{3AFCE2D3-AC3C-41FF-9730-7468E4CDBC12}" type="presOf" srcId="{ADDFB178-B219-43D1-B3BD-2E2F65D183AB}" destId="{C3DD8CF6-D746-444D-B4D2-AD3D8105BEAE}" srcOrd="0" destOrd="5" presId="urn:microsoft.com/office/officeart/2005/8/layout/hProcess9"/>
    <dgm:cxn modelId="{DD0645D9-69B5-4278-9C54-602E201971BE}" type="presOf" srcId="{F7D8643D-926E-400B-8C97-E1A17B4A7AD2}" destId="{C3DD8CF6-D746-444D-B4D2-AD3D8105BEAE}" srcOrd="0" destOrd="2" presId="urn:microsoft.com/office/officeart/2005/8/layout/hProcess9"/>
    <dgm:cxn modelId="{DEBC29DB-1388-4356-B318-438680637994}" srcId="{43D8E6A2-E29F-4F5B-9FE4-4277C83AE11C}" destId="{704E78D4-D053-4362-8F17-3F66AE9B9924}" srcOrd="4" destOrd="0" parTransId="{A54EBE8B-5B61-4BFC-9EAA-1B5EAD1DDAC6}" sibTransId="{D31BB6EF-817E-47C9-8907-68C43C3EFDF7}"/>
    <dgm:cxn modelId="{B7243C21-8E4C-4F1C-A649-C891BC5E07CC}" type="presParOf" srcId="{58FA519B-87B1-4458-A391-D5C8C987313A}" destId="{2359375C-D1AF-43E0-B31F-2B089D258D1E}" srcOrd="0" destOrd="0" presId="urn:microsoft.com/office/officeart/2005/8/layout/hProcess9"/>
    <dgm:cxn modelId="{5AF5AF7E-C703-4C72-8984-1C49A0B5060C}" type="presParOf" srcId="{58FA519B-87B1-4458-A391-D5C8C987313A}" destId="{743C1F49-A697-4718-987B-91C0091AB92F}" srcOrd="1" destOrd="0" presId="urn:microsoft.com/office/officeart/2005/8/layout/hProcess9"/>
    <dgm:cxn modelId="{3B8EF537-A6F0-47CC-A5AB-6D41DB17FBB6}" type="presParOf" srcId="{743C1F49-A697-4718-987B-91C0091AB92F}" destId="{A9026AA5-0823-4A3F-976F-488BCC67EEC4}" srcOrd="0" destOrd="0" presId="urn:microsoft.com/office/officeart/2005/8/layout/hProcess9"/>
    <dgm:cxn modelId="{0A797938-6852-4F72-BBB0-B705DA3BC1A0}" type="presParOf" srcId="{743C1F49-A697-4718-987B-91C0091AB92F}" destId="{45D7B78C-A05A-4487-A877-6C94B86D6E11}" srcOrd="1" destOrd="0" presId="urn:microsoft.com/office/officeart/2005/8/layout/hProcess9"/>
    <dgm:cxn modelId="{FA6BCCEA-50EB-4648-85B8-A813CBC8933A}" type="presParOf" srcId="{743C1F49-A697-4718-987B-91C0091AB92F}" destId="{83540998-2A6E-4456-BFDD-8888A6AACAFD}" srcOrd="2" destOrd="0" presId="urn:microsoft.com/office/officeart/2005/8/layout/hProcess9"/>
    <dgm:cxn modelId="{EDFEEF93-4AC8-4F49-BE63-174858CF3746}" type="presParOf" srcId="{743C1F49-A697-4718-987B-91C0091AB92F}" destId="{AE91FE28-4056-4B71-B2F9-97DB4B59C8D6}" srcOrd="3" destOrd="0" presId="urn:microsoft.com/office/officeart/2005/8/layout/hProcess9"/>
    <dgm:cxn modelId="{05D74C20-A112-4348-8907-3897780CADC0}" type="presParOf" srcId="{743C1F49-A697-4718-987B-91C0091AB92F}" destId="{DF3ABCA1-C8FC-4097-A148-462F6534B333}" srcOrd="4" destOrd="0" presId="urn:microsoft.com/office/officeart/2005/8/layout/hProcess9"/>
    <dgm:cxn modelId="{EADE9C22-CC1A-43E2-8808-1BEAD942CB87}" type="presParOf" srcId="{743C1F49-A697-4718-987B-91C0091AB92F}" destId="{2782CDF9-8FC5-40EB-8823-BCF531F43E09}" srcOrd="5" destOrd="0" presId="urn:microsoft.com/office/officeart/2005/8/layout/hProcess9"/>
    <dgm:cxn modelId="{E8324CAF-ED36-4CA1-A9F5-78AACE562CB9}" type="presParOf" srcId="{743C1F49-A697-4718-987B-91C0091AB92F}" destId="{C3DD8CF6-D746-444D-B4D2-AD3D8105BEAE}" srcOrd="6" destOrd="0" presId="urn:microsoft.com/office/officeart/2005/8/layout/hProcess9"/>
    <dgm:cxn modelId="{BF004202-AE3F-45CE-A172-393946C98D16}" type="presParOf" srcId="{743C1F49-A697-4718-987B-91C0091AB92F}" destId="{CD8EBFF9-C5E9-458E-A9EF-548CC3C1AF33}" srcOrd="7" destOrd="0" presId="urn:microsoft.com/office/officeart/2005/8/layout/hProcess9"/>
    <dgm:cxn modelId="{173DC453-C553-4AEE-B3C3-8D7DB4C6E710}" type="presParOf" srcId="{743C1F49-A697-4718-987B-91C0091AB92F}" destId="{487AF1BE-A8F6-4E78-84C4-7610A8A1299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D8E6A2-E29F-4F5B-9FE4-4277C83AE11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64EB0F0-C216-42DE-9559-284EA327C1A5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Download data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BB36C45F-49D2-4C4B-A868-745EC06EBA2C}" type="parTrans" cxnId="{E97EA792-224C-47D7-AA9E-F60CEEF5E535}">
      <dgm:prSet/>
      <dgm:spPr/>
      <dgm:t>
        <a:bodyPr/>
        <a:lstStyle/>
        <a:p>
          <a:endParaRPr lang="zh-CN" altLang="en-US"/>
        </a:p>
      </dgm:t>
    </dgm:pt>
    <dgm:pt modelId="{6CC3CFB4-8A93-4043-8269-8EC1D8308848}" type="sibTrans" cxnId="{E97EA792-224C-47D7-AA9E-F60CEEF5E535}">
      <dgm:prSet/>
      <dgm:spPr/>
      <dgm:t>
        <a:bodyPr/>
        <a:lstStyle/>
        <a:p>
          <a:endParaRPr lang="zh-CN" altLang="en-US"/>
        </a:p>
      </dgm:t>
    </dgm:pt>
    <dgm:pt modelId="{4DEB9C44-DD10-4731-9A00-38282476B74A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Load data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0E843AA3-7BD3-43A3-A47E-CE26F42A43D7}" type="parTrans" cxnId="{6CA501A9-B4B6-485C-A813-8B2625186DC6}">
      <dgm:prSet/>
      <dgm:spPr/>
      <dgm:t>
        <a:bodyPr/>
        <a:lstStyle/>
        <a:p>
          <a:endParaRPr lang="zh-CN" altLang="en-US"/>
        </a:p>
      </dgm:t>
    </dgm:pt>
    <dgm:pt modelId="{08CC33B0-D13A-4492-82BD-56E7186A424D}" type="sibTrans" cxnId="{6CA501A9-B4B6-485C-A813-8B2625186DC6}">
      <dgm:prSet/>
      <dgm:spPr/>
      <dgm:t>
        <a:bodyPr/>
        <a:lstStyle/>
        <a:p>
          <a:endParaRPr lang="zh-CN" altLang="en-US"/>
        </a:p>
      </dgm:t>
    </dgm:pt>
    <dgm:pt modelId="{529B7587-97B1-4F37-9412-84F2A73FFB56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Preprocessing data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9C1C3CA-C5FB-42A6-9783-456B822D68DD}" type="parTrans" cxnId="{082CD858-BDB8-4ABA-9425-29D93AD67144}">
      <dgm:prSet/>
      <dgm:spPr/>
      <dgm:t>
        <a:bodyPr/>
        <a:lstStyle/>
        <a:p>
          <a:endParaRPr lang="zh-CN" altLang="en-US"/>
        </a:p>
      </dgm:t>
    </dgm:pt>
    <dgm:pt modelId="{8957B748-1297-4614-BE34-0CC986299664}" type="sibTrans" cxnId="{082CD858-BDB8-4ABA-9425-29D93AD67144}">
      <dgm:prSet/>
      <dgm:spPr/>
      <dgm:t>
        <a:bodyPr/>
        <a:lstStyle/>
        <a:p>
          <a:endParaRPr lang="zh-CN" altLang="en-US"/>
        </a:p>
      </dgm:t>
    </dgm:pt>
    <dgm:pt modelId="{91042772-E8AF-48A5-97D3-AB3AD46D906F}">
      <dgm:prSet phldrT="[文本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Build regression models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770DABF2-F42B-40DC-BE88-B239CCFB0551}" type="sibTrans" cxnId="{ACD61AB8-856F-4619-BCE4-CF745C87E4FD}">
      <dgm:prSet/>
      <dgm:spPr/>
      <dgm:t>
        <a:bodyPr/>
        <a:lstStyle/>
        <a:p>
          <a:endParaRPr lang="zh-CN" altLang="en-US"/>
        </a:p>
      </dgm:t>
    </dgm:pt>
    <dgm:pt modelId="{FFD0E32A-E8CD-4058-95D3-9204588EAE78}" type="parTrans" cxnId="{ACD61AB8-856F-4619-BCE4-CF745C87E4FD}">
      <dgm:prSet/>
      <dgm:spPr/>
      <dgm:t>
        <a:bodyPr/>
        <a:lstStyle/>
        <a:p>
          <a:endParaRPr lang="zh-CN" altLang="en-US"/>
        </a:p>
      </dgm:t>
    </dgm:pt>
    <dgm:pt modelId="{704E78D4-D053-4362-8F17-3F66AE9B9924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Select best model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A54EBE8B-5B61-4BFC-9EAA-1B5EAD1DDAC6}" type="parTrans" cxnId="{DEBC29DB-1388-4356-B318-438680637994}">
      <dgm:prSet/>
      <dgm:spPr/>
      <dgm:t>
        <a:bodyPr/>
        <a:lstStyle/>
        <a:p>
          <a:endParaRPr lang="zh-CN" altLang="en-US"/>
        </a:p>
      </dgm:t>
    </dgm:pt>
    <dgm:pt modelId="{D31BB6EF-817E-47C9-8907-68C43C3EFDF7}" type="sibTrans" cxnId="{DEBC29DB-1388-4356-B318-438680637994}">
      <dgm:prSet/>
      <dgm:spPr/>
      <dgm:t>
        <a:bodyPr/>
        <a:lstStyle/>
        <a:p>
          <a:endParaRPr lang="zh-CN" altLang="en-US"/>
        </a:p>
      </dgm:t>
    </dgm:pt>
    <dgm:pt modelId="{06099759-697D-4E36-A1A6-2EAD4335D213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Logistic regression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327DFE00-920B-40D4-93E8-0A5C35E9A400}" type="parTrans" cxnId="{06AA0D16-2184-4925-9FC6-A888C94F75CD}">
      <dgm:prSet/>
      <dgm:spPr/>
      <dgm:t>
        <a:bodyPr/>
        <a:lstStyle/>
        <a:p>
          <a:endParaRPr lang="zh-CN" altLang="en-US"/>
        </a:p>
      </dgm:t>
    </dgm:pt>
    <dgm:pt modelId="{E6592040-263D-42C6-82C7-F336D1804C05}" type="sibTrans" cxnId="{06AA0D16-2184-4925-9FC6-A888C94F75CD}">
      <dgm:prSet/>
      <dgm:spPr/>
      <dgm:t>
        <a:bodyPr/>
        <a:lstStyle/>
        <a:p>
          <a:endParaRPr lang="zh-CN" altLang="en-US"/>
        </a:p>
      </dgm:t>
    </dgm:pt>
    <dgm:pt modelId="{F7D8643D-926E-400B-8C97-E1A17B4A7AD2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Decision tree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4E9B37BF-AF9C-47FF-84B4-90601007E0E2}" type="parTrans" cxnId="{854E4333-5499-4964-A93F-9C54BBB5DFD6}">
      <dgm:prSet/>
      <dgm:spPr/>
      <dgm:t>
        <a:bodyPr/>
        <a:lstStyle/>
        <a:p>
          <a:endParaRPr lang="zh-CN" altLang="en-US"/>
        </a:p>
      </dgm:t>
    </dgm:pt>
    <dgm:pt modelId="{236E94CF-BCBC-48F0-9F03-09200FD48591}" type="sibTrans" cxnId="{854E4333-5499-4964-A93F-9C54BBB5DFD6}">
      <dgm:prSet/>
      <dgm:spPr/>
      <dgm:t>
        <a:bodyPr/>
        <a:lstStyle/>
        <a:p>
          <a:endParaRPr lang="zh-CN" altLang="en-US"/>
        </a:p>
      </dgm:t>
    </dgm:pt>
    <dgm:pt modelId="{B0724452-583C-44E9-8FAF-E99D81A4EADC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Random Forest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3E802359-3B1D-4807-8B31-17DD6CF826D6}" type="parTrans" cxnId="{DFE8948C-8F26-43A0-81D1-69734321DE02}">
      <dgm:prSet/>
      <dgm:spPr/>
      <dgm:t>
        <a:bodyPr/>
        <a:lstStyle/>
        <a:p>
          <a:endParaRPr lang="zh-CN" altLang="en-US"/>
        </a:p>
      </dgm:t>
    </dgm:pt>
    <dgm:pt modelId="{4C4B7CE2-7B8F-461E-88DF-35F4D618E629}" type="sibTrans" cxnId="{DFE8948C-8F26-43A0-81D1-69734321DE02}">
      <dgm:prSet/>
      <dgm:spPr/>
      <dgm:t>
        <a:bodyPr/>
        <a:lstStyle/>
        <a:p>
          <a:endParaRPr lang="zh-CN" altLang="en-US"/>
        </a:p>
      </dgm:t>
    </dgm:pt>
    <dgm:pt modelId="{7CF2F523-BA21-4469-A54F-0CBA719B0353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Neural Network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DF06035E-951B-431A-9B4A-06E5321394A4}" type="parTrans" cxnId="{1D7A8B39-F4DA-46F6-99DC-14E289309D31}">
      <dgm:prSet/>
      <dgm:spPr/>
      <dgm:t>
        <a:bodyPr/>
        <a:lstStyle/>
        <a:p>
          <a:endParaRPr lang="zh-CN" altLang="en-US"/>
        </a:p>
      </dgm:t>
    </dgm:pt>
    <dgm:pt modelId="{EFD9695C-912A-4EEB-ACCF-51A96DB25E87}" type="sibTrans" cxnId="{1D7A8B39-F4DA-46F6-99DC-14E289309D31}">
      <dgm:prSet/>
      <dgm:spPr/>
      <dgm:t>
        <a:bodyPr/>
        <a:lstStyle/>
        <a:p>
          <a:endParaRPr lang="zh-CN" altLang="en-US"/>
        </a:p>
      </dgm:t>
    </dgm:pt>
    <dgm:pt modelId="{ADDFB178-B219-43D1-B3BD-2E2F65D183AB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TPOT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11AD5AE7-1AA8-4149-BC09-D592AA5F2E85}" type="parTrans" cxnId="{DD8E2A3C-D3BF-4660-BE1A-618A26EFFB09}">
      <dgm:prSet/>
      <dgm:spPr/>
      <dgm:t>
        <a:bodyPr/>
        <a:lstStyle/>
        <a:p>
          <a:endParaRPr lang="zh-CN" altLang="en-US"/>
        </a:p>
      </dgm:t>
    </dgm:pt>
    <dgm:pt modelId="{ADF90943-8285-4EEC-90E0-D5756621B27A}" type="sibTrans" cxnId="{DD8E2A3C-D3BF-4660-BE1A-618A26EFFB09}">
      <dgm:prSet/>
      <dgm:spPr/>
      <dgm:t>
        <a:bodyPr/>
        <a:lstStyle/>
        <a:p>
          <a:endParaRPr lang="zh-CN" altLang="en-US"/>
        </a:p>
      </dgm:t>
    </dgm:pt>
    <dgm:pt modelId="{3DA81A0B-75A5-4801-B5A5-FF1C0A1B0233}">
      <dgm:prSet phldrT="[文本]" custT="1"/>
      <dgm:spPr/>
      <dgm:t>
        <a:bodyPr/>
        <a:lstStyle/>
        <a:p>
          <a:r>
            <a:rPr lang="en-US" altLang="en-US" sz="1600" dirty="0">
              <a:solidFill>
                <a:schemeClr val="tx1"/>
              </a:solidFill>
            </a:rPr>
            <a:t> H20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60C70C24-00AA-46F0-9471-752135B5E181}" type="parTrans" cxnId="{3A25B98B-0B4D-4CA4-92D5-77869FD773F5}">
      <dgm:prSet/>
      <dgm:spPr/>
      <dgm:t>
        <a:bodyPr/>
        <a:lstStyle/>
        <a:p>
          <a:endParaRPr lang="zh-CN" altLang="en-US"/>
        </a:p>
      </dgm:t>
    </dgm:pt>
    <dgm:pt modelId="{70A8A1A8-0E99-4D24-810B-06AAB64CB770}" type="sibTrans" cxnId="{3A25B98B-0B4D-4CA4-92D5-77869FD773F5}">
      <dgm:prSet/>
      <dgm:spPr/>
      <dgm:t>
        <a:bodyPr/>
        <a:lstStyle/>
        <a:p>
          <a:endParaRPr lang="zh-CN" altLang="en-US"/>
        </a:p>
      </dgm:t>
    </dgm:pt>
    <dgm:pt modelId="{840B581A-362B-440F-BDEE-874DB8273578}" type="pres">
      <dgm:prSet presAssocID="{43D8E6A2-E29F-4F5B-9FE4-4277C83AE11C}" presName="CompostProcess" presStyleCnt="0">
        <dgm:presLayoutVars>
          <dgm:dir/>
          <dgm:resizeHandles val="exact"/>
        </dgm:presLayoutVars>
      </dgm:prSet>
      <dgm:spPr/>
    </dgm:pt>
    <dgm:pt modelId="{4DAC0D29-AEAC-464A-9808-5F67BB743A31}" type="pres">
      <dgm:prSet presAssocID="{43D8E6A2-E29F-4F5B-9FE4-4277C83AE11C}" presName="arrow" presStyleLbl="bgShp" presStyleIdx="0" presStyleCnt="1" custLinFactNeighborX="-55416" custLinFactNeighborY="-3646"/>
      <dgm:spPr/>
    </dgm:pt>
    <dgm:pt modelId="{DEA60A57-EDC3-44CC-AE5F-210EB4AB9718}" type="pres">
      <dgm:prSet presAssocID="{43D8E6A2-E29F-4F5B-9FE4-4277C83AE11C}" presName="linearProcess" presStyleCnt="0"/>
      <dgm:spPr/>
    </dgm:pt>
    <dgm:pt modelId="{893BA4C6-3989-46B3-84AA-BB68E266F9EB}" type="pres">
      <dgm:prSet presAssocID="{164EB0F0-C216-42DE-9559-284EA327C1A5}" presName="textNode" presStyleLbl="node1" presStyleIdx="0" presStyleCnt="5">
        <dgm:presLayoutVars>
          <dgm:bulletEnabled val="1"/>
        </dgm:presLayoutVars>
      </dgm:prSet>
      <dgm:spPr/>
    </dgm:pt>
    <dgm:pt modelId="{8D20826D-D855-4CFB-9A0E-B5BDB1C1F65E}" type="pres">
      <dgm:prSet presAssocID="{6CC3CFB4-8A93-4043-8269-8EC1D8308848}" presName="sibTrans" presStyleCnt="0"/>
      <dgm:spPr/>
    </dgm:pt>
    <dgm:pt modelId="{112E1014-A6EB-4F95-A21B-130A240D49E0}" type="pres">
      <dgm:prSet presAssocID="{4DEB9C44-DD10-4731-9A00-38282476B74A}" presName="textNode" presStyleLbl="node1" presStyleIdx="1" presStyleCnt="5">
        <dgm:presLayoutVars>
          <dgm:bulletEnabled val="1"/>
        </dgm:presLayoutVars>
      </dgm:prSet>
      <dgm:spPr/>
    </dgm:pt>
    <dgm:pt modelId="{713D7C34-7B15-444E-A3EC-C9DEF58D8B47}" type="pres">
      <dgm:prSet presAssocID="{08CC33B0-D13A-4492-82BD-56E7186A424D}" presName="sibTrans" presStyleCnt="0"/>
      <dgm:spPr/>
    </dgm:pt>
    <dgm:pt modelId="{20FEC24D-BE31-42B7-B593-8EF66BF84297}" type="pres">
      <dgm:prSet presAssocID="{529B7587-97B1-4F37-9412-84F2A73FFB56}" presName="textNode" presStyleLbl="node1" presStyleIdx="2" presStyleCnt="5">
        <dgm:presLayoutVars>
          <dgm:bulletEnabled val="1"/>
        </dgm:presLayoutVars>
      </dgm:prSet>
      <dgm:spPr/>
    </dgm:pt>
    <dgm:pt modelId="{78467E0E-AB35-4BDB-94B1-D283468C1C87}" type="pres">
      <dgm:prSet presAssocID="{8957B748-1297-4614-BE34-0CC986299664}" presName="sibTrans" presStyleCnt="0"/>
      <dgm:spPr/>
    </dgm:pt>
    <dgm:pt modelId="{3DAB60DF-E5A3-49F5-87BB-6C1A9DAE95BA}" type="pres">
      <dgm:prSet presAssocID="{91042772-E8AF-48A5-97D3-AB3AD46D906F}" presName="textNode" presStyleLbl="node1" presStyleIdx="3" presStyleCnt="5">
        <dgm:presLayoutVars>
          <dgm:bulletEnabled val="1"/>
        </dgm:presLayoutVars>
      </dgm:prSet>
      <dgm:spPr/>
    </dgm:pt>
    <dgm:pt modelId="{F5DFF737-6F87-4D8D-97F8-25ABBE285392}" type="pres">
      <dgm:prSet presAssocID="{770DABF2-F42B-40DC-BE88-B239CCFB0551}" presName="sibTrans" presStyleCnt="0"/>
      <dgm:spPr/>
    </dgm:pt>
    <dgm:pt modelId="{26E61629-51F3-4B89-936E-4C181D66F4E7}" type="pres">
      <dgm:prSet presAssocID="{704E78D4-D053-4362-8F17-3F66AE9B992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6AA0D16-2184-4925-9FC6-A888C94F75CD}" srcId="{91042772-E8AF-48A5-97D3-AB3AD46D906F}" destId="{06099759-697D-4E36-A1A6-2EAD4335D213}" srcOrd="0" destOrd="0" parTransId="{327DFE00-920B-40D4-93E8-0A5C35E9A400}" sibTransId="{E6592040-263D-42C6-82C7-F336D1804C05}"/>
    <dgm:cxn modelId="{6F798916-0C2E-4701-B1EA-591E961B9ADC}" type="presOf" srcId="{91042772-E8AF-48A5-97D3-AB3AD46D906F}" destId="{3DAB60DF-E5A3-49F5-87BB-6C1A9DAE95BA}" srcOrd="0" destOrd="0" presId="urn:microsoft.com/office/officeart/2005/8/layout/hProcess9"/>
    <dgm:cxn modelId="{1819EC30-BEE1-44E0-BDE0-8DE2B7BE0B72}" type="presOf" srcId="{4DEB9C44-DD10-4731-9A00-38282476B74A}" destId="{112E1014-A6EB-4F95-A21B-130A240D49E0}" srcOrd="0" destOrd="0" presId="urn:microsoft.com/office/officeart/2005/8/layout/hProcess9"/>
    <dgm:cxn modelId="{854E4333-5499-4964-A93F-9C54BBB5DFD6}" srcId="{91042772-E8AF-48A5-97D3-AB3AD46D906F}" destId="{F7D8643D-926E-400B-8C97-E1A17B4A7AD2}" srcOrd="1" destOrd="0" parTransId="{4E9B37BF-AF9C-47FF-84B4-90601007E0E2}" sibTransId="{236E94CF-BCBC-48F0-9F03-09200FD48591}"/>
    <dgm:cxn modelId="{1D7A8B39-F4DA-46F6-99DC-14E289309D31}" srcId="{91042772-E8AF-48A5-97D3-AB3AD46D906F}" destId="{7CF2F523-BA21-4469-A54F-0CBA719B0353}" srcOrd="3" destOrd="0" parTransId="{DF06035E-951B-431A-9B4A-06E5321394A4}" sibTransId="{EFD9695C-912A-4EEB-ACCF-51A96DB25E87}"/>
    <dgm:cxn modelId="{DD8E2A3C-D3BF-4660-BE1A-618A26EFFB09}" srcId="{91042772-E8AF-48A5-97D3-AB3AD46D906F}" destId="{ADDFB178-B219-43D1-B3BD-2E2F65D183AB}" srcOrd="4" destOrd="0" parTransId="{11AD5AE7-1AA8-4149-BC09-D592AA5F2E85}" sibTransId="{ADF90943-8285-4EEC-90E0-D5756621B27A}"/>
    <dgm:cxn modelId="{018F703D-F93C-4B57-8745-459BE4F6C501}" type="presOf" srcId="{43D8E6A2-E29F-4F5B-9FE4-4277C83AE11C}" destId="{840B581A-362B-440F-BDEE-874DB8273578}" srcOrd="0" destOrd="0" presId="urn:microsoft.com/office/officeart/2005/8/layout/hProcess9"/>
    <dgm:cxn modelId="{7D11F243-0CE7-48AA-99EA-BAFAAEC3F89B}" type="presOf" srcId="{06099759-697D-4E36-A1A6-2EAD4335D213}" destId="{3DAB60DF-E5A3-49F5-87BB-6C1A9DAE95BA}" srcOrd="0" destOrd="1" presId="urn:microsoft.com/office/officeart/2005/8/layout/hProcess9"/>
    <dgm:cxn modelId="{400C0478-326C-4A08-806A-975F606BB0AC}" type="presOf" srcId="{B0724452-583C-44E9-8FAF-E99D81A4EADC}" destId="{3DAB60DF-E5A3-49F5-87BB-6C1A9DAE95BA}" srcOrd="0" destOrd="3" presId="urn:microsoft.com/office/officeart/2005/8/layout/hProcess9"/>
    <dgm:cxn modelId="{082CD858-BDB8-4ABA-9425-29D93AD67144}" srcId="{43D8E6A2-E29F-4F5B-9FE4-4277C83AE11C}" destId="{529B7587-97B1-4F37-9412-84F2A73FFB56}" srcOrd="2" destOrd="0" parTransId="{A9C1C3CA-C5FB-42A6-9783-456B822D68DD}" sibTransId="{8957B748-1297-4614-BE34-0CC986299664}"/>
    <dgm:cxn modelId="{DFAB5F84-7529-48B0-8695-57A9DFA8E654}" type="presOf" srcId="{ADDFB178-B219-43D1-B3BD-2E2F65D183AB}" destId="{3DAB60DF-E5A3-49F5-87BB-6C1A9DAE95BA}" srcOrd="0" destOrd="5" presId="urn:microsoft.com/office/officeart/2005/8/layout/hProcess9"/>
    <dgm:cxn modelId="{CD661B88-D32B-426C-9E1A-FBDB71A32D05}" type="presOf" srcId="{F7D8643D-926E-400B-8C97-E1A17B4A7AD2}" destId="{3DAB60DF-E5A3-49F5-87BB-6C1A9DAE95BA}" srcOrd="0" destOrd="2" presId="urn:microsoft.com/office/officeart/2005/8/layout/hProcess9"/>
    <dgm:cxn modelId="{3A25B98B-0B4D-4CA4-92D5-77869FD773F5}" srcId="{91042772-E8AF-48A5-97D3-AB3AD46D906F}" destId="{3DA81A0B-75A5-4801-B5A5-FF1C0A1B0233}" srcOrd="5" destOrd="0" parTransId="{60C70C24-00AA-46F0-9471-752135B5E181}" sibTransId="{70A8A1A8-0E99-4D24-810B-06AAB64CB770}"/>
    <dgm:cxn modelId="{DFE8948C-8F26-43A0-81D1-69734321DE02}" srcId="{91042772-E8AF-48A5-97D3-AB3AD46D906F}" destId="{B0724452-583C-44E9-8FAF-E99D81A4EADC}" srcOrd="2" destOrd="0" parTransId="{3E802359-3B1D-4807-8B31-17DD6CF826D6}" sibTransId="{4C4B7CE2-7B8F-461E-88DF-35F4D618E629}"/>
    <dgm:cxn modelId="{9032DC8D-5543-447A-8B79-EDCFA491C330}" type="presOf" srcId="{7CF2F523-BA21-4469-A54F-0CBA719B0353}" destId="{3DAB60DF-E5A3-49F5-87BB-6C1A9DAE95BA}" srcOrd="0" destOrd="4" presId="urn:microsoft.com/office/officeart/2005/8/layout/hProcess9"/>
    <dgm:cxn modelId="{E97EA792-224C-47D7-AA9E-F60CEEF5E535}" srcId="{43D8E6A2-E29F-4F5B-9FE4-4277C83AE11C}" destId="{164EB0F0-C216-42DE-9559-284EA327C1A5}" srcOrd="0" destOrd="0" parTransId="{BB36C45F-49D2-4C4B-A868-745EC06EBA2C}" sibTransId="{6CC3CFB4-8A93-4043-8269-8EC1D8308848}"/>
    <dgm:cxn modelId="{8C6B949A-DDB3-4EA0-8AD1-687065FBDC69}" type="presOf" srcId="{529B7587-97B1-4F37-9412-84F2A73FFB56}" destId="{20FEC24D-BE31-42B7-B593-8EF66BF84297}" srcOrd="0" destOrd="0" presId="urn:microsoft.com/office/officeart/2005/8/layout/hProcess9"/>
    <dgm:cxn modelId="{6CA501A9-B4B6-485C-A813-8B2625186DC6}" srcId="{43D8E6A2-E29F-4F5B-9FE4-4277C83AE11C}" destId="{4DEB9C44-DD10-4731-9A00-38282476B74A}" srcOrd="1" destOrd="0" parTransId="{0E843AA3-7BD3-43A3-A47E-CE26F42A43D7}" sibTransId="{08CC33B0-D13A-4492-82BD-56E7186A424D}"/>
    <dgm:cxn modelId="{A4545BB6-E5DC-4C3A-9A5A-AE3601933C36}" type="presOf" srcId="{704E78D4-D053-4362-8F17-3F66AE9B9924}" destId="{26E61629-51F3-4B89-936E-4C181D66F4E7}" srcOrd="0" destOrd="0" presId="urn:microsoft.com/office/officeart/2005/8/layout/hProcess9"/>
    <dgm:cxn modelId="{ACD61AB8-856F-4619-BCE4-CF745C87E4FD}" srcId="{43D8E6A2-E29F-4F5B-9FE4-4277C83AE11C}" destId="{91042772-E8AF-48A5-97D3-AB3AD46D906F}" srcOrd="3" destOrd="0" parTransId="{FFD0E32A-E8CD-4058-95D3-9204588EAE78}" sibTransId="{770DABF2-F42B-40DC-BE88-B239CCFB0551}"/>
    <dgm:cxn modelId="{DEBC29DB-1388-4356-B318-438680637994}" srcId="{43D8E6A2-E29F-4F5B-9FE4-4277C83AE11C}" destId="{704E78D4-D053-4362-8F17-3F66AE9B9924}" srcOrd="4" destOrd="0" parTransId="{A54EBE8B-5B61-4BFC-9EAA-1B5EAD1DDAC6}" sibTransId="{D31BB6EF-817E-47C9-8907-68C43C3EFDF7}"/>
    <dgm:cxn modelId="{322ADBDD-AB73-4BE8-B13A-2EB2B8383479}" type="presOf" srcId="{3DA81A0B-75A5-4801-B5A5-FF1C0A1B0233}" destId="{3DAB60DF-E5A3-49F5-87BB-6C1A9DAE95BA}" srcOrd="0" destOrd="6" presId="urn:microsoft.com/office/officeart/2005/8/layout/hProcess9"/>
    <dgm:cxn modelId="{EAC27DFE-424B-4FF0-B131-CE96EB4F9155}" type="presOf" srcId="{164EB0F0-C216-42DE-9559-284EA327C1A5}" destId="{893BA4C6-3989-46B3-84AA-BB68E266F9EB}" srcOrd="0" destOrd="0" presId="urn:microsoft.com/office/officeart/2005/8/layout/hProcess9"/>
    <dgm:cxn modelId="{571D72D1-3F3D-4F28-9BD7-B9402DEC8C2B}" type="presParOf" srcId="{840B581A-362B-440F-BDEE-874DB8273578}" destId="{4DAC0D29-AEAC-464A-9808-5F67BB743A31}" srcOrd="0" destOrd="0" presId="urn:microsoft.com/office/officeart/2005/8/layout/hProcess9"/>
    <dgm:cxn modelId="{748F2749-F969-4566-91B6-46BB782D1841}" type="presParOf" srcId="{840B581A-362B-440F-BDEE-874DB8273578}" destId="{DEA60A57-EDC3-44CC-AE5F-210EB4AB9718}" srcOrd="1" destOrd="0" presId="urn:microsoft.com/office/officeart/2005/8/layout/hProcess9"/>
    <dgm:cxn modelId="{36F874CA-621D-46B5-A36E-001CC90BD134}" type="presParOf" srcId="{DEA60A57-EDC3-44CC-AE5F-210EB4AB9718}" destId="{893BA4C6-3989-46B3-84AA-BB68E266F9EB}" srcOrd="0" destOrd="0" presId="urn:microsoft.com/office/officeart/2005/8/layout/hProcess9"/>
    <dgm:cxn modelId="{0E5EEC9D-1B9B-4C42-8A18-621CFC38C8F1}" type="presParOf" srcId="{DEA60A57-EDC3-44CC-AE5F-210EB4AB9718}" destId="{8D20826D-D855-4CFB-9A0E-B5BDB1C1F65E}" srcOrd="1" destOrd="0" presId="urn:microsoft.com/office/officeart/2005/8/layout/hProcess9"/>
    <dgm:cxn modelId="{82E47306-5A74-45A7-B1B8-D796E466F94E}" type="presParOf" srcId="{DEA60A57-EDC3-44CC-AE5F-210EB4AB9718}" destId="{112E1014-A6EB-4F95-A21B-130A240D49E0}" srcOrd="2" destOrd="0" presId="urn:microsoft.com/office/officeart/2005/8/layout/hProcess9"/>
    <dgm:cxn modelId="{D2F381FA-EBC5-41F9-933C-FEF7AE4877E7}" type="presParOf" srcId="{DEA60A57-EDC3-44CC-AE5F-210EB4AB9718}" destId="{713D7C34-7B15-444E-A3EC-C9DEF58D8B47}" srcOrd="3" destOrd="0" presId="urn:microsoft.com/office/officeart/2005/8/layout/hProcess9"/>
    <dgm:cxn modelId="{F380B420-2471-4624-BFF3-B1A33464F1FE}" type="presParOf" srcId="{DEA60A57-EDC3-44CC-AE5F-210EB4AB9718}" destId="{20FEC24D-BE31-42B7-B593-8EF66BF84297}" srcOrd="4" destOrd="0" presId="urn:microsoft.com/office/officeart/2005/8/layout/hProcess9"/>
    <dgm:cxn modelId="{24ABB578-8324-4C06-919D-641FE9CE5EB9}" type="presParOf" srcId="{DEA60A57-EDC3-44CC-AE5F-210EB4AB9718}" destId="{78467E0E-AB35-4BDB-94B1-D283468C1C87}" srcOrd="5" destOrd="0" presId="urn:microsoft.com/office/officeart/2005/8/layout/hProcess9"/>
    <dgm:cxn modelId="{B3F998F6-B812-43B7-ACCA-DC6A693F8C0F}" type="presParOf" srcId="{DEA60A57-EDC3-44CC-AE5F-210EB4AB9718}" destId="{3DAB60DF-E5A3-49F5-87BB-6C1A9DAE95BA}" srcOrd="6" destOrd="0" presId="urn:microsoft.com/office/officeart/2005/8/layout/hProcess9"/>
    <dgm:cxn modelId="{D1F3EA91-593A-4119-824C-0153595746BF}" type="presParOf" srcId="{DEA60A57-EDC3-44CC-AE5F-210EB4AB9718}" destId="{F5DFF737-6F87-4D8D-97F8-25ABBE285392}" srcOrd="7" destOrd="0" presId="urn:microsoft.com/office/officeart/2005/8/layout/hProcess9"/>
    <dgm:cxn modelId="{378DFD38-F37D-4E93-8BCD-E99AE51C9D57}" type="presParOf" srcId="{DEA60A57-EDC3-44CC-AE5F-210EB4AB9718}" destId="{26E61629-51F3-4B89-936E-4C181D66F4E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A7DC2-689F-4D9A-BC37-C37FB34002B2}">
      <dsp:nvSpPr>
        <dsp:cNvPr id="0" name=""/>
        <dsp:cNvSpPr/>
      </dsp:nvSpPr>
      <dsp:spPr>
        <a:xfrm rot="5400000">
          <a:off x="513268" y="134839"/>
          <a:ext cx="950747" cy="11065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Download data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435352" y="212755"/>
        <a:ext cx="1106579" cy="950747"/>
      </dsp:txXfrm>
    </dsp:sp>
    <dsp:sp modelId="{B72A4914-42EA-45C0-AB6A-E6F883EECBB7}">
      <dsp:nvSpPr>
        <dsp:cNvPr id="0" name=""/>
        <dsp:cNvSpPr/>
      </dsp:nvSpPr>
      <dsp:spPr>
        <a:xfrm rot="16200000" flipV="1">
          <a:off x="1051437" y="1329016"/>
          <a:ext cx="617986" cy="11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04B03-B968-4F65-87C4-08C0BD4A1C49}">
      <dsp:nvSpPr>
        <dsp:cNvPr id="0" name=""/>
        <dsp:cNvSpPr/>
      </dsp:nvSpPr>
      <dsp:spPr>
        <a:xfrm rot="5400000">
          <a:off x="482700" y="993697"/>
          <a:ext cx="950747" cy="11273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Load data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394409" y="1081988"/>
        <a:ext cx="1127330" cy="950747"/>
      </dsp:txXfrm>
    </dsp:sp>
    <dsp:sp modelId="{B5FBCF31-4D94-42D4-B24C-8E471452973A}">
      <dsp:nvSpPr>
        <dsp:cNvPr id="0" name=""/>
        <dsp:cNvSpPr/>
      </dsp:nvSpPr>
      <dsp:spPr>
        <a:xfrm rot="16200000" flipH="1">
          <a:off x="1639512" y="1366999"/>
          <a:ext cx="53993" cy="370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C2BBC-C0EE-4D38-8E65-4540C0226DDF}">
      <dsp:nvSpPr>
        <dsp:cNvPr id="0" name=""/>
        <dsp:cNvSpPr/>
      </dsp:nvSpPr>
      <dsp:spPr>
        <a:xfrm rot="5400000">
          <a:off x="502051" y="1898175"/>
          <a:ext cx="950747" cy="10841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Process data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435353" y="1964873"/>
        <a:ext cx="1084144" cy="950747"/>
      </dsp:txXfrm>
    </dsp:sp>
    <dsp:sp modelId="{1E81D523-05EA-4A1E-B996-7002003C53BA}">
      <dsp:nvSpPr>
        <dsp:cNvPr id="0" name=""/>
        <dsp:cNvSpPr/>
      </dsp:nvSpPr>
      <dsp:spPr>
        <a:xfrm rot="16200000" flipV="1">
          <a:off x="1809640" y="2027140"/>
          <a:ext cx="309153" cy="628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580DB-4ADB-4736-9F02-88D715AAFAF7}">
      <dsp:nvSpPr>
        <dsp:cNvPr id="0" name=""/>
        <dsp:cNvSpPr/>
      </dsp:nvSpPr>
      <dsp:spPr>
        <a:xfrm rot="5400000">
          <a:off x="518486" y="2798367"/>
          <a:ext cx="950747" cy="11170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Generate summary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-5400000">
        <a:off x="435353" y="2881500"/>
        <a:ext cx="1117014" cy="950747"/>
      </dsp:txXfrm>
    </dsp:sp>
    <dsp:sp modelId="{E0538CC5-3072-4E5E-BA51-D2105DACBA4D}">
      <dsp:nvSpPr>
        <dsp:cNvPr id="0" name=""/>
        <dsp:cNvSpPr/>
      </dsp:nvSpPr>
      <dsp:spPr>
        <a:xfrm rot="16200000" flipV="1">
          <a:off x="1276699" y="2849945"/>
          <a:ext cx="1477042" cy="1235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9375C-D1AF-43E0-B31F-2B089D258D1E}">
      <dsp:nvSpPr>
        <dsp:cNvPr id="0" name=""/>
        <dsp:cNvSpPr/>
      </dsp:nvSpPr>
      <dsp:spPr>
        <a:xfrm>
          <a:off x="558584" y="0"/>
          <a:ext cx="6330619" cy="453630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26AA5-0823-4A3F-976F-488BCC67EEC4}">
      <dsp:nvSpPr>
        <dsp:cNvPr id="0" name=""/>
        <dsp:cNvSpPr/>
      </dsp:nvSpPr>
      <dsp:spPr>
        <a:xfrm>
          <a:off x="2181" y="1360890"/>
          <a:ext cx="1313545" cy="1814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Download data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66303" y="1425012"/>
        <a:ext cx="1185301" cy="1686277"/>
      </dsp:txXfrm>
    </dsp:sp>
    <dsp:sp modelId="{83540998-2A6E-4456-BFDD-8888A6AACAFD}">
      <dsp:nvSpPr>
        <dsp:cNvPr id="0" name=""/>
        <dsp:cNvSpPr/>
      </dsp:nvSpPr>
      <dsp:spPr>
        <a:xfrm>
          <a:off x="1534651" y="1360890"/>
          <a:ext cx="1313545" cy="1814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Load data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1598773" y="1425012"/>
        <a:ext cx="1185301" cy="1686277"/>
      </dsp:txXfrm>
    </dsp:sp>
    <dsp:sp modelId="{DF3ABCA1-C8FC-4097-A148-462F6534B333}">
      <dsp:nvSpPr>
        <dsp:cNvPr id="0" name=""/>
        <dsp:cNvSpPr/>
      </dsp:nvSpPr>
      <dsp:spPr>
        <a:xfrm>
          <a:off x="3067121" y="1360890"/>
          <a:ext cx="1313545" cy="1814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Process data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131243" y="1425012"/>
        <a:ext cx="1185301" cy="1686277"/>
      </dsp:txXfrm>
    </dsp:sp>
    <dsp:sp modelId="{C3DD8CF6-D746-444D-B4D2-AD3D8105BEAE}">
      <dsp:nvSpPr>
        <dsp:cNvPr id="0" name=""/>
        <dsp:cNvSpPr/>
      </dsp:nvSpPr>
      <dsp:spPr>
        <a:xfrm>
          <a:off x="4599590" y="1360890"/>
          <a:ext cx="1313545" cy="1814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Build regression models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Linear regression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Decision tree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Random Forest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Neural Network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solidFill>
                <a:schemeClr val="tx1"/>
              </a:solidFill>
            </a:rPr>
            <a:t>TPOT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 H20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4663712" y="1425012"/>
        <a:ext cx="1185301" cy="1686277"/>
      </dsp:txXfrm>
    </dsp:sp>
    <dsp:sp modelId="{487AF1BE-A8F6-4E78-84C4-7610A8A12993}">
      <dsp:nvSpPr>
        <dsp:cNvPr id="0" name=""/>
        <dsp:cNvSpPr/>
      </dsp:nvSpPr>
      <dsp:spPr>
        <a:xfrm>
          <a:off x="6132060" y="1360890"/>
          <a:ext cx="1313545" cy="1814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Select best model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6196182" y="1425012"/>
        <a:ext cx="1185301" cy="1686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0D29-AEAC-464A-9808-5F67BB743A31}">
      <dsp:nvSpPr>
        <dsp:cNvPr id="0" name=""/>
        <dsp:cNvSpPr/>
      </dsp:nvSpPr>
      <dsp:spPr>
        <a:xfrm>
          <a:off x="0" y="0"/>
          <a:ext cx="7504408" cy="414441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BA4C6-3989-46B3-84AA-BB68E266F9EB}">
      <dsp:nvSpPr>
        <dsp:cNvPr id="0" name=""/>
        <dsp:cNvSpPr/>
      </dsp:nvSpPr>
      <dsp:spPr>
        <a:xfrm>
          <a:off x="2586" y="1243325"/>
          <a:ext cx="1557095" cy="1657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Download data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78597" y="1319336"/>
        <a:ext cx="1405073" cy="1505744"/>
      </dsp:txXfrm>
    </dsp:sp>
    <dsp:sp modelId="{112E1014-A6EB-4F95-A21B-130A240D49E0}">
      <dsp:nvSpPr>
        <dsp:cNvPr id="0" name=""/>
        <dsp:cNvSpPr/>
      </dsp:nvSpPr>
      <dsp:spPr>
        <a:xfrm>
          <a:off x="1819198" y="1243325"/>
          <a:ext cx="1557095" cy="1657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Load data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1895209" y="1319336"/>
        <a:ext cx="1405073" cy="1505744"/>
      </dsp:txXfrm>
    </dsp:sp>
    <dsp:sp modelId="{20FEC24D-BE31-42B7-B593-8EF66BF84297}">
      <dsp:nvSpPr>
        <dsp:cNvPr id="0" name=""/>
        <dsp:cNvSpPr/>
      </dsp:nvSpPr>
      <dsp:spPr>
        <a:xfrm>
          <a:off x="3635810" y="1243325"/>
          <a:ext cx="1557095" cy="1657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Preprocessing data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3711821" y="1319336"/>
        <a:ext cx="1405073" cy="1505744"/>
      </dsp:txXfrm>
    </dsp:sp>
    <dsp:sp modelId="{3DAB60DF-E5A3-49F5-87BB-6C1A9DAE95BA}">
      <dsp:nvSpPr>
        <dsp:cNvPr id="0" name=""/>
        <dsp:cNvSpPr/>
      </dsp:nvSpPr>
      <dsp:spPr>
        <a:xfrm>
          <a:off x="5452421" y="1243325"/>
          <a:ext cx="1557095" cy="1657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Build regression models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Logistic regression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Decision tree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Random Forest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Neural Network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solidFill>
                <a:schemeClr val="tx1"/>
              </a:solidFill>
            </a:rPr>
            <a:t>TPOT</a:t>
          </a:r>
          <a:endParaRPr lang="zh-CN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solidFill>
                <a:schemeClr val="tx1"/>
              </a:solidFill>
            </a:rPr>
            <a:t> H20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5528432" y="1319336"/>
        <a:ext cx="1405073" cy="1505744"/>
      </dsp:txXfrm>
    </dsp:sp>
    <dsp:sp modelId="{26E61629-51F3-4B89-936E-4C181D66F4E7}">
      <dsp:nvSpPr>
        <dsp:cNvPr id="0" name=""/>
        <dsp:cNvSpPr/>
      </dsp:nvSpPr>
      <dsp:spPr>
        <a:xfrm>
          <a:off x="7269033" y="1243325"/>
          <a:ext cx="1557095" cy="1657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Select best model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7345044" y="1319336"/>
        <a:ext cx="1405073" cy="1505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8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95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1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3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036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52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9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2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2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3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6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4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98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0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16300F-4096-49E5-A421-25A706E64AD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60A8B-7FBF-40CF-8FD9-1D4DAFADDF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Midterm Case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Team1: Byron </a:t>
            </a:r>
            <a:r>
              <a:rPr lang="en-US" altLang="zh-CN" dirty="0" err="1"/>
              <a:t>Kiriibwa</a:t>
            </a:r>
            <a:endParaRPr lang="zh-CN" altLang="zh-CN" dirty="0"/>
          </a:p>
          <a:p>
            <a:r>
              <a:rPr lang="en-US" altLang="zh-CN" dirty="0" err="1"/>
              <a:t>Wenqi</a:t>
            </a:r>
            <a:r>
              <a:rPr lang="en-US" altLang="zh-CN" dirty="0"/>
              <a:t> Cui</a:t>
            </a:r>
            <a:endParaRPr lang="zh-CN" altLang="zh-CN" dirty="0"/>
          </a:p>
          <a:p>
            <a:r>
              <a:rPr lang="en-US" altLang="zh-CN" dirty="0" err="1"/>
              <a:t>Yuchen</a:t>
            </a:r>
            <a:r>
              <a:rPr lang="en-US" altLang="zh-CN" dirty="0"/>
              <a:t> </a:t>
            </a:r>
            <a:r>
              <a:rPr lang="en-US" altLang="zh-CN" dirty="0" err="1"/>
              <a:t>Qiao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68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8178"/>
            <a:ext cx="10515600" cy="1325563"/>
          </a:xfrm>
        </p:spPr>
        <p:txBody>
          <a:bodyPr/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707162580"/>
              </p:ext>
            </p:extLst>
          </p:nvPr>
        </p:nvGraphicFramePr>
        <p:xfrm>
          <a:off x="1826844" y="2062065"/>
          <a:ext cx="7447788" cy="4536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7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endParaRPr lang="zh-CN" altLang="en-US" dirty="0"/>
          </a:p>
        </p:txBody>
      </p:sp>
      <p:graphicFrame>
        <p:nvGraphicFramePr>
          <p:cNvPr id="3" name="图示 11">
            <a:extLst>
              <a:ext uri="{FF2B5EF4-FFF2-40B4-BE49-F238E27FC236}">
                <a16:creationId xmlns:a16="http://schemas.microsoft.com/office/drawing/2014/main" id="{38D6049C-C37F-4509-826A-F5293039A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865045"/>
              </p:ext>
            </p:extLst>
          </p:nvPr>
        </p:nvGraphicFramePr>
        <p:xfrm>
          <a:off x="1742868" y="2453951"/>
          <a:ext cx="8828716" cy="4144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08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340687"/>
            <a:ext cx="9601196" cy="1303867"/>
          </a:xfrm>
        </p:spPr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26609"/>
              </p:ext>
            </p:extLst>
          </p:nvPr>
        </p:nvGraphicFramePr>
        <p:xfrm>
          <a:off x="1431879" y="1473958"/>
          <a:ext cx="9601195" cy="4481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9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6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CN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Actual Delinquents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Predicted Delinquents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Records in the dataset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Delinquents properly classified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nondelinquents improperly classified as delinquents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Validation Quarter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37190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178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100000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127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Q21999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4062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4861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122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4739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Q31999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4927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141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53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88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Q41999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5450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Q12000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4655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125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117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Q22000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6405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394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163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231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Q32000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4593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106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62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44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Q42000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5469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151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100000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87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Q12001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5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6345" y="2510681"/>
            <a:ext cx="9601196" cy="1303867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87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Part1. Data wrangling </a:t>
            </a:r>
          </a:p>
          <a:p>
            <a:pPr marL="0" indent="0">
              <a:buNone/>
            </a:pPr>
            <a:r>
              <a:rPr lang="en-US" altLang="zh-CN" dirty="0"/>
              <a:t>	 Data Download and pre-processing </a:t>
            </a:r>
          </a:p>
          <a:p>
            <a:pPr marL="0" indent="0">
              <a:buNone/>
            </a:pPr>
            <a:r>
              <a:rPr lang="en-US" altLang="zh-CN" dirty="0"/>
              <a:t>	 Exploratory Data analysis </a:t>
            </a:r>
          </a:p>
          <a:p>
            <a:pPr marL="0" indent="0">
              <a:buNone/>
            </a:pPr>
            <a:r>
              <a:rPr lang="en-US" altLang="zh-CN" dirty="0"/>
              <a:t>Part2. Building and evaluating models </a:t>
            </a:r>
          </a:p>
          <a:p>
            <a:pPr marL="0" indent="0">
              <a:buNone/>
            </a:pPr>
            <a:r>
              <a:rPr lang="en-US" altLang="zh-CN" dirty="0"/>
              <a:t>	Prediction</a:t>
            </a:r>
          </a:p>
          <a:p>
            <a:pPr marL="0" indent="0">
              <a:buNone/>
            </a:pPr>
            <a:r>
              <a:rPr lang="en-US" altLang="zh-CN" dirty="0"/>
              <a:t>	Classification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44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507" y="1388707"/>
            <a:ext cx="10515600" cy="1325563"/>
          </a:xfrm>
        </p:spPr>
        <p:txBody>
          <a:bodyPr/>
          <a:lstStyle/>
          <a:p>
            <a:r>
              <a:rPr lang="en-US" altLang="zh-CN" dirty="0"/>
              <a:t>Part 1. Data wrangling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62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7288" y="668234"/>
            <a:ext cx="9601196" cy="1303867"/>
          </a:xfrm>
        </p:spPr>
        <p:txBody>
          <a:bodyPr/>
          <a:lstStyle/>
          <a:p>
            <a:r>
              <a:rPr lang="en-US" altLang="zh-CN" dirty="0"/>
              <a:t>Data Download and pre-processing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92829956"/>
              </p:ext>
            </p:extLst>
          </p:nvPr>
        </p:nvGraphicFramePr>
        <p:xfrm>
          <a:off x="5033507" y="1726441"/>
          <a:ext cx="2076977" cy="4141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61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 rotWithShape="1">
          <a:blip r:embed="rId2"/>
          <a:srcRect l="12935" t="44786" r="53836" b="12793"/>
          <a:stretch/>
        </p:blipFill>
        <p:spPr bwMode="auto">
          <a:xfrm>
            <a:off x="759226" y="2521400"/>
            <a:ext cx="3949251" cy="3613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21" y="2521400"/>
            <a:ext cx="7139026" cy="331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5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\Users\Administrator\Desktop\d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29" y="767189"/>
            <a:ext cx="5274310" cy="5163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40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099" y="1411286"/>
            <a:ext cx="4877911" cy="35441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56" y="1360474"/>
            <a:ext cx="5017643" cy="35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98" y="1075892"/>
            <a:ext cx="5068445" cy="4881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1075892"/>
            <a:ext cx="4995082" cy="4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6345" y="1473451"/>
            <a:ext cx="9601196" cy="1303867"/>
          </a:xfrm>
        </p:spPr>
        <p:txBody>
          <a:bodyPr/>
          <a:lstStyle/>
          <a:p>
            <a:r>
              <a:rPr lang="en-US" altLang="zh-CN" dirty="0"/>
              <a:t>Part2. Building and evaluating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165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163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方正舒体</vt:lpstr>
      <vt:lpstr>等线</vt:lpstr>
      <vt:lpstr>Arial</vt:lpstr>
      <vt:lpstr>Calibri</vt:lpstr>
      <vt:lpstr>Garamond</vt:lpstr>
      <vt:lpstr>Times New Roman</vt:lpstr>
      <vt:lpstr>环保</vt:lpstr>
      <vt:lpstr>Midterm Case</vt:lpstr>
      <vt:lpstr>Catalog</vt:lpstr>
      <vt:lpstr>Part 1. Data wrangling </vt:lpstr>
      <vt:lpstr>Data Download and pre-processing</vt:lpstr>
      <vt:lpstr>PowerPoint Presentation</vt:lpstr>
      <vt:lpstr>PowerPoint Presentation</vt:lpstr>
      <vt:lpstr>PowerPoint Presentation</vt:lpstr>
      <vt:lpstr>PowerPoint Presentation</vt:lpstr>
      <vt:lpstr>Part2. Building and evaluating models</vt:lpstr>
      <vt:lpstr>Prediction</vt:lpstr>
      <vt:lpstr>Classification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Case</dc:title>
  <dc:creator>lenovo</dc:creator>
  <cp:lastModifiedBy>Wenqi Cui</cp:lastModifiedBy>
  <cp:revision>14</cp:revision>
  <dcterms:created xsi:type="dcterms:W3CDTF">2018-11-30T23:06:46Z</dcterms:created>
  <dcterms:modified xsi:type="dcterms:W3CDTF">2018-12-01T02:32:12Z</dcterms:modified>
</cp:coreProperties>
</file>