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3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A035-BAC6-A942-9A58-F34755261306}" type="datetimeFigureOut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19DBC-0E3D-F749-A22F-D7614CD34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enqis1@student.unimelb.edu.a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enqis1@dimefox.eng.unimelb.edu.a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COMP90041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WENQI SUN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Contact: </a:t>
            </a:r>
            <a:r>
              <a:rPr lang="en-US" dirty="0" smtClean="0">
                <a:hlinkClick r:id="rId2"/>
              </a:rPr>
              <a:t>wenqis1@student.unimelb.edu.au</a:t>
            </a:r>
            <a:endParaRPr lang="en-US" dirty="0" smtClean="0"/>
          </a:p>
          <a:p>
            <a:r>
              <a:rPr lang="en-US" dirty="0" smtClean="0"/>
              <a:t>Tutorials:</a:t>
            </a:r>
          </a:p>
          <a:p>
            <a:pPr lvl="1"/>
            <a:r>
              <a:rPr lang="en-US" dirty="0" smtClean="0"/>
              <a:t>Wednesday, 8am, Alice Hoy 211</a:t>
            </a:r>
          </a:p>
          <a:p>
            <a:pPr lvl="1"/>
            <a:r>
              <a:rPr lang="en-US" dirty="0" smtClean="0"/>
              <a:t>Wednesday, 10am, Elec. Engineering 124</a:t>
            </a:r>
          </a:p>
          <a:p>
            <a:pPr lvl="1"/>
            <a:r>
              <a:rPr lang="en-US" dirty="0" smtClean="0"/>
              <a:t>Thursday, 8am, Alice Hoy 211</a:t>
            </a:r>
          </a:p>
          <a:p>
            <a:pPr lvl="1"/>
            <a:r>
              <a:rPr lang="en-US" dirty="0" smtClean="0"/>
              <a:t>Friday, 8am, Alice Hoy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to </a:t>
            </a:r>
            <a:r>
              <a:rPr lang="en-US" dirty="0" err="1" smtClean="0"/>
              <a:t>unimelb</a:t>
            </a:r>
            <a:r>
              <a:rPr lang="en-US" dirty="0" smtClean="0"/>
              <a:t> engineering server</a:t>
            </a:r>
          </a:p>
          <a:p>
            <a:r>
              <a:rPr lang="en-US" dirty="0" smtClean="0"/>
              <a:t>Setting up your working environment</a:t>
            </a:r>
          </a:p>
          <a:p>
            <a:r>
              <a:rPr lang="en-US" dirty="0" smtClean="0"/>
              <a:t>Simple Java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Connect with Remote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Mac/Linux</a:t>
            </a:r>
          </a:p>
          <a:p>
            <a:pPr lvl="1"/>
            <a:r>
              <a:rPr lang="en-US" dirty="0" smtClean="0"/>
              <a:t>Terminal</a:t>
            </a:r>
          </a:p>
          <a:p>
            <a:pPr lvl="1"/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err="1" smtClean="0"/>
              <a:t>MobaXterm</a:t>
            </a:r>
            <a:r>
              <a:rPr lang="en-US" dirty="0" smtClean="0"/>
              <a:t>/Putty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Connect with Remote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To establish a secure connection with a remote server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username@hostname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wenqis1@dimefox.eng.unimelb.edu.au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 err="1" smtClean="0"/>
              <a:t>scp</a:t>
            </a:r>
            <a:r>
              <a:rPr lang="en-US" dirty="0" smtClean="0"/>
              <a:t> command</a:t>
            </a:r>
          </a:p>
          <a:p>
            <a:pPr lvl="1"/>
            <a:r>
              <a:rPr lang="en-US" dirty="0" smtClean="0"/>
              <a:t>To transfer file between two machines remotely</a:t>
            </a:r>
          </a:p>
          <a:p>
            <a:pPr lvl="1"/>
            <a:r>
              <a:rPr lang="en-US" dirty="0" err="1" smtClean="0"/>
              <a:t>scp</a:t>
            </a:r>
            <a:r>
              <a:rPr lang="en-US" dirty="0" smtClean="0"/>
              <a:t> </a:t>
            </a:r>
            <a:r>
              <a:rPr lang="en-US" dirty="0" err="1" smtClean="0"/>
              <a:t>local_path</a:t>
            </a:r>
            <a:r>
              <a:rPr lang="en-US" dirty="0" smtClean="0"/>
              <a:t> </a:t>
            </a:r>
            <a:r>
              <a:rPr lang="en-US" dirty="0" err="1" smtClean="0"/>
              <a:t>username@hostname:file_path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scp</a:t>
            </a:r>
            <a:r>
              <a:rPr lang="en-US" dirty="0" smtClean="0"/>
              <a:t> </a:t>
            </a:r>
            <a:r>
              <a:rPr lang="en-US" dirty="0" err="1" smtClean="0"/>
              <a:t>test.java</a:t>
            </a:r>
            <a:r>
              <a:rPr lang="en-US" dirty="0" smtClean="0"/>
              <a:t> wenqis1@dimefox.eng.unimelb.edu.au:~/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Working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directory_name</a:t>
            </a:r>
            <a:r>
              <a:rPr lang="en-US" dirty="0" smtClean="0"/>
              <a:t>			create new directory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go-</a:t>
            </a:r>
            <a:r>
              <a:rPr lang="en-US" dirty="0" err="1" smtClean="0"/>
              <a:t>rwx</a:t>
            </a:r>
            <a:r>
              <a:rPr lang="en-US" dirty="0" smtClean="0"/>
              <a:t> </a:t>
            </a:r>
            <a:r>
              <a:rPr lang="en-US" dirty="0" err="1" smtClean="0"/>
              <a:t>directory_name</a:t>
            </a:r>
            <a:r>
              <a:rPr lang="en-US" dirty="0" smtClean="0"/>
              <a:t>	remove all access permissions from other users</a:t>
            </a:r>
          </a:p>
          <a:p>
            <a:r>
              <a:rPr lang="en-US" dirty="0" smtClean="0"/>
              <a:t>cd </a:t>
            </a:r>
            <a:r>
              <a:rPr lang="en-US" dirty="0" err="1" smtClean="0"/>
              <a:t>directory_name</a:t>
            </a:r>
            <a:r>
              <a:rPr lang="en-US"/>
              <a:t>	</a:t>
            </a:r>
            <a:r>
              <a:rPr lang="en-US" smtClean="0"/>
              <a:t>		move </a:t>
            </a:r>
            <a:r>
              <a:rPr lang="en-US" dirty="0" smtClean="0"/>
              <a:t>to other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IDEs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NetBeans</a:t>
            </a:r>
          </a:p>
          <a:p>
            <a:pPr lvl="1"/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avac</a:t>
            </a:r>
            <a:r>
              <a:rPr lang="en-US" dirty="0" smtClean="0"/>
              <a:t> </a:t>
            </a:r>
            <a:r>
              <a:rPr lang="en-US" dirty="0" err="1" smtClean="0"/>
              <a:t>test.java</a:t>
            </a:r>
            <a:endParaRPr lang="en-US" dirty="0" smtClean="0"/>
          </a:p>
          <a:p>
            <a:pPr lvl="1"/>
            <a:r>
              <a:rPr lang="en-US" dirty="0" smtClean="0"/>
              <a:t>java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119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COMP90041</vt:lpstr>
      <vt:lpstr>WENQI SUN</vt:lpstr>
      <vt:lpstr>Today’s Content</vt:lpstr>
      <vt:lpstr>Get Connect with Remote Server</vt:lpstr>
      <vt:lpstr>Get Connect with Remote Server</vt:lpstr>
      <vt:lpstr>Setup Working Environment</vt:lpstr>
      <vt:lpstr>Java Programming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COMP90041</dc:title>
  <dc:creator>Wenqi Sun</dc:creator>
  <cp:lastModifiedBy>Wenqi Sun</cp:lastModifiedBy>
  <cp:revision>6</cp:revision>
  <dcterms:created xsi:type="dcterms:W3CDTF">2019-08-06T02:25:44Z</dcterms:created>
  <dcterms:modified xsi:type="dcterms:W3CDTF">2019-08-06T05:28:54Z</dcterms:modified>
</cp:coreProperties>
</file>