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9" r:id="rId1"/>
  </p:sldMasterIdLst>
  <p:notesMasterIdLst>
    <p:notesMasterId r:id="rId23"/>
  </p:notesMasterIdLst>
  <p:sldIdLst>
    <p:sldId id="256" r:id="rId2"/>
    <p:sldId id="291" r:id="rId3"/>
    <p:sldId id="263" r:id="rId4"/>
    <p:sldId id="293" r:id="rId5"/>
    <p:sldId id="281" r:id="rId6"/>
    <p:sldId id="294" r:id="rId7"/>
    <p:sldId id="295" r:id="rId8"/>
    <p:sldId id="298" r:id="rId9"/>
    <p:sldId id="296" r:id="rId10"/>
    <p:sldId id="271" r:id="rId11"/>
    <p:sldId id="297" r:id="rId12"/>
    <p:sldId id="299" r:id="rId13"/>
    <p:sldId id="300" r:id="rId14"/>
    <p:sldId id="301" r:id="rId15"/>
    <p:sldId id="303" r:id="rId16"/>
    <p:sldId id="302" r:id="rId17"/>
    <p:sldId id="304" r:id="rId18"/>
    <p:sldId id="305" r:id="rId19"/>
    <p:sldId id="306" r:id="rId20"/>
    <p:sldId id="307" r:id="rId21"/>
    <p:sldId id="308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3D5590-0595-4953-9720-E2EED612903F}" v="3904" dt="2025-07-01T15:33:31.990"/>
    <p1510:client id="{FB536F56-2B7A-4EA5-A118-966C3DC09FFF}" v="18" dt="2025-07-01T10:18:29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0"/>
    <p:restoredTop sz="82265"/>
  </p:normalViewPr>
  <p:slideViewPr>
    <p:cSldViewPr snapToGrid="0">
      <p:cViewPr varScale="1">
        <p:scale>
          <a:sx n="136" d="100"/>
          <a:sy n="136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Lettiero" userId="15fdf682-66c7-4966-91a3-6dfcc13c9836" providerId="ADAL" clId="{FB536F56-2B7A-4EA5-A118-966C3DC09FFF}"/>
    <pc:docChg chg="delSld modSld">
      <pc:chgData name="Marco Lettiero" userId="15fdf682-66c7-4966-91a3-6dfcc13c9836" providerId="ADAL" clId="{FB536F56-2B7A-4EA5-A118-966C3DC09FFF}" dt="2025-07-01T10:18:29.550" v="31" actId="20577"/>
      <pc:docMkLst>
        <pc:docMk/>
      </pc:docMkLst>
      <pc:sldChg chg="modSp">
        <pc:chgData name="Marco Lettiero" userId="15fdf682-66c7-4966-91a3-6dfcc13c9836" providerId="ADAL" clId="{FB536F56-2B7A-4EA5-A118-966C3DC09FFF}" dt="2025-06-30T14:49:04.271" v="11" actId="20577"/>
        <pc:sldMkLst>
          <pc:docMk/>
          <pc:sldMk cId="1531328968" sldId="264"/>
        </pc:sldMkLst>
        <pc:graphicFrameChg chg="mod">
          <ac:chgData name="Marco Lettiero" userId="15fdf682-66c7-4966-91a3-6dfcc13c9836" providerId="ADAL" clId="{FB536F56-2B7A-4EA5-A118-966C3DC09FFF}" dt="2025-06-30T14:49:04.271" v="11" actId="20577"/>
          <ac:graphicFrameMkLst>
            <pc:docMk/>
            <pc:sldMk cId="1531328968" sldId="264"/>
            <ac:graphicFrameMk id="5" creationId="{83111092-6E5F-95D9-E9B2-64E8F9893557}"/>
          </ac:graphicFrameMkLst>
        </pc:graphicFrameChg>
      </pc:sldChg>
      <pc:sldChg chg="del">
        <pc:chgData name="Marco Lettiero" userId="15fdf682-66c7-4966-91a3-6dfcc13c9836" providerId="ADAL" clId="{FB536F56-2B7A-4EA5-A118-966C3DC09FFF}" dt="2025-06-30T17:00:30.296" v="12" actId="47"/>
        <pc:sldMkLst>
          <pc:docMk/>
          <pc:sldMk cId="3275510430" sldId="266"/>
        </pc:sldMkLst>
      </pc:sldChg>
      <pc:sldChg chg="modSp mod">
        <pc:chgData name="Marco Lettiero" userId="15fdf682-66c7-4966-91a3-6dfcc13c9836" providerId="ADAL" clId="{FB536F56-2B7A-4EA5-A118-966C3DC09FFF}" dt="2025-07-01T10:17:27.682" v="25" actId="20577"/>
        <pc:sldMkLst>
          <pc:docMk/>
          <pc:sldMk cId="2060499816" sldId="274"/>
        </pc:sldMkLst>
        <pc:spChg chg="mod">
          <ac:chgData name="Marco Lettiero" userId="15fdf682-66c7-4966-91a3-6dfcc13c9836" providerId="ADAL" clId="{FB536F56-2B7A-4EA5-A118-966C3DC09FFF}" dt="2025-06-30T13:41:07.569" v="0"/>
          <ac:spMkLst>
            <pc:docMk/>
            <pc:sldMk cId="2060499816" sldId="274"/>
            <ac:spMk id="2" creationId="{9C9FB792-54D4-CDF2-05CA-E7377E8BADE7}"/>
          </ac:spMkLst>
        </pc:spChg>
        <pc:spChg chg="mod">
          <ac:chgData name="Marco Lettiero" userId="15fdf682-66c7-4966-91a3-6dfcc13c9836" providerId="ADAL" clId="{FB536F56-2B7A-4EA5-A118-966C3DC09FFF}" dt="2025-07-01T10:17:27.682" v="25" actId="20577"/>
          <ac:spMkLst>
            <pc:docMk/>
            <pc:sldMk cId="2060499816" sldId="274"/>
            <ac:spMk id="4" creationId="{979E1518-D161-CB51-8335-5880BA291911}"/>
          </ac:spMkLst>
        </pc:spChg>
      </pc:sldChg>
      <pc:sldChg chg="del">
        <pc:chgData name="Marco Lettiero" userId="15fdf682-66c7-4966-91a3-6dfcc13c9836" providerId="ADAL" clId="{FB536F56-2B7A-4EA5-A118-966C3DC09FFF}" dt="2025-06-30T17:00:36.954" v="14" actId="47"/>
        <pc:sldMkLst>
          <pc:docMk/>
          <pc:sldMk cId="424681847" sldId="275"/>
        </pc:sldMkLst>
      </pc:sldChg>
      <pc:sldChg chg="modSp">
        <pc:chgData name="Marco Lettiero" userId="15fdf682-66c7-4966-91a3-6dfcc13c9836" providerId="ADAL" clId="{FB536F56-2B7A-4EA5-A118-966C3DC09FFF}" dt="2025-06-30T14:48:17.334" v="3" actId="20577"/>
        <pc:sldMkLst>
          <pc:docMk/>
          <pc:sldMk cId="461492604" sldId="279"/>
        </pc:sldMkLst>
        <pc:graphicFrameChg chg="mod">
          <ac:chgData name="Marco Lettiero" userId="15fdf682-66c7-4966-91a3-6dfcc13c9836" providerId="ADAL" clId="{FB536F56-2B7A-4EA5-A118-966C3DC09FFF}" dt="2025-06-30T14:48:17.334" v="3" actId="20577"/>
          <ac:graphicFrameMkLst>
            <pc:docMk/>
            <pc:sldMk cId="461492604" sldId="279"/>
            <ac:graphicFrameMk id="5" creationId="{C97851A1-427D-9621-5217-504C94F4FE7F}"/>
          </ac:graphicFrameMkLst>
        </pc:graphicFrameChg>
      </pc:sldChg>
      <pc:sldChg chg="modSp">
        <pc:chgData name="Marco Lettiero" userId="15fdf682-66c7-4966-91a3-6dfcc13c9836" providerId="ADAL" clId="{FB536F56-2B7A-4EA5-A118-966C3DC09FFF}" dt="2025-06-30T14:48:46.811" v="5" actId="20577"/>
        <pc:sldMkLst>
          <pc:docMk/>
          <pc:sldMk cId="3326144792" sldId="280"/>
        </pc:sldMkLst>
        <pc:graphicFrameChg chg="mod">
          <ac:chgData name="Marco Lettiero" userId="15fdf682-66c7-4966-91a3-6dfcc13c9836" providerId="ADAL" clId="{FB536F56-2B7A-4EA5-A118-966C3DC09FFF}" dt="2025-06-30T14:48:46.811" v="5" actId="20577"/>
          <ac:graphicFrameMkLst>
            <pc:docMk/>
            <pc:sldMk cId="3326144792" sldId="280"/>
            <ac:graphicFrameMk id="5" creationId="{B5817EEB-AF8E-B1FD-304A-220E54ECCCC7}"/>
          </ac:graphicFrameMkLst>
        </pc:graphicFrameChg>
      </pc:sldChg>
      <pc:sldChg chg="modSp">
        <pc:chgData name="Marco Lettiero" userId="15fdf682-66c7-4966-91a3-6dfcc13c9836" providerId="ADAL" clId="{FB536F56-2B7A-4EA5-A118-966C3DC09FFF}" dt="2025-06-30T14:05:51.067" v="2"/>
        <pc:sldMkLst>
          <pc:docMk/>
          <pc:sldMk cId="1836912133" sldId="281"/>
        </pc:sldMkLst>
        <pc:spChg chg="mod">
          <ac:chgData name="Marco Lettiero" userId="15fdf682-66c7-4966-91a3-6dfcc13c9836" providerId="ADAL" clId="{FB536F56-2B7A-4EA5-A118-966C3DC09FFF}" dt="2025-06-30T14:05:51.067" v="2"/>
          <ac:spMkLst>
            <pc:docMk/>
            <pc:sldMk cId="1836912133" sldId="281"/>
            <ac:spMk id="4" creationId="{0775311B-BF8A-0BE2-388D-13033B8E7B62}"/>
          </ac:spMkLst>
        </pc:spChg>
      </pc:sldChg>
      <pc:sldChg chg="del">
        <pc:chgData name="Marco Lettiero" userId="15fdf682-66c7-4966-91a3-6dfcc13c9836" providerId="ADAL" clId="{FB536F56-2B7A-4EA5-A118-966C3DC09FFF}" dt="2025-06-30T17:00:40.627" v="15" actId="47"/>
        <pc:sldMkLst>
          <pc:docMk/>
          <pc:sldMk cId="1553684580" sldId="286"/>
        </pc:sldMkLst>
      </pc:sldChg>
      <pc:sldChg chg="del">
        <pc:chgData name="Marco Lettiero" userId="15fdf682-66c7-4966-91a3-6dfcc13c9836" providerId="ADAL" clId="{FB536F56-2B7A-4EA5-A118-966C3DC09FFF}" dt="2025-06-30T17:00:34.295" v="13" actId="47"/>
        <pc:sldMkLst>
          <pc:docMk/>
          <pc:sldMk cId="1122171258" sldId="290"/>
        </pc:sldMkLst>
      </pc:sldChg>
      <pc:sldChg chg="modNotesTx">
        <pc:chgData name="Marco Lettiero" userId="15fdf682-66c7-4966-91a3-6dfcc13c9836" providerId="ADAL" clId="{FB536F56-2B7A-4EA5-A118-966C3DC09FFF}" dt="2025-07-01T10:18:10.024" v="26" actId="20577"/>
        <pc:sldMkLst>
          <pc:docMk/>
          <pc:sldMk cId="1764372691" sldId="291"/>
        </pc:sldMkLst>
      </pc:sldChg>
      <pc:sldChg chg="modSp modNotesTx">
        <pc:chgData name="Marco Lettiero" userId="15fdf682-66c7-4966-91a3-6dfcc13c9836" providerId="ADAL" clId="{FB536F56-2B7A-4EA5-A118-966C3DC09FFF}" dt="2025-07-01T10:18:29.550" v="31" actId="20577"/>
        <pc:sldMkLst>
          <pc:docMk/>
          <pc:sldMk cId="1504804412" sldId="293"/>
        </pc:sldMkLst>
        <pc:graphicFrameChg chg="mod">
          <ac:chgData name="Marco Lettiero" userId="15fdf682-66c7-4966-91a3-6dfcc13c9836" providerId="ADAL" clId="{FB536F56-2B7A-4EA5-A118-966C3DC09FFF}" dt="2025-07-01T10:18:29.550" v="31" actId="20577"/>
          <ac:graphicFrameMkLst>
            <pc:docMk/>
            <pc:sldMk cId="1504804412" sldId="293"/>
            <ac:graphicFrameMk id="5" creationId="{42A94E8B-9E64-0425-E926-A60E41435A03}"/>
          </ac:graphicFrameMkLst>
        </pc:graphicFrameChg>
      </pc:sldChg>
    </pc:docChg>
  </pc:docChgLst>
  <pc:docChgLst>
    <pc:chgData name="Marco Lettiero" userId="15fdf682-66c7-4966-91a3-6dfcc13c9836" providerId="ADAL" clId="{663D5590-0595-4953-9720-E2EED612903F}"/>
    <pc:docChg chg="undo custSel addSld delSld modSld sldOrd">
      <pc:chgData name="Marco Lettiero" userId="15fdf682-66c7-4966-91a3-6dfcc13c9836" providerId="ADAL" clId="{663D5590-0595-4953-9720-E2EED612903F}" dt="2025-07-01T15:33:31.990" v="6088" actId="20577"/>
      <pc:docMkLst>
        <pc:docMk/>
      </pc:docMkLst>
      <pc:sldChg chg="addSp modSp mod">
        <pc:chgData name="Marco Lettiero" userId="15fdf682-66c7-4966-91a3-6dfcc13c9836" providerId="ADAL" clId="{663D5590-0595-4953-9720-E2EED612903F}" dt="2025-07-01T15:10:15.665" v="6021" actId="1076"/>
        <pc:sldMkLst>
          <pc:docMk/>
          <pc:sldMk cId="3499722401" sldId="256"/>
        </pc:sldMkLst>
        <pc:spChg chg="mod">
          <ac:chgData name="Marco Lettiero" userId="15fdf682-66c7-4966-91a3-6dfcc13c9836" providerId="ADAL" clId="{663D5590-0595-4953-9720-E2EED612903F}" dt="2025-07-01T15:10:02.769" v="6020" actId="14100"/>
          <ac:spMkLst>
            <pc:docMk/>
            <pc:sldMk cId="3499722401" sldId="256"/>
            <ac:spMk id="2" creationId="{CA430068-CB72-C618-FC79-2B500D7FFD53}"/>
          </ac:spMkLst>
        </pc:spChg>
        <pc:spChg chg="mod">
          <ac:chgData name="Marco Lettiero" userId="15fdf682-66c7-4966-91a3-6dfcc13c9836" providerId="ADAL" clId="{663D5590-0595-4953-9720-E2EED612903F}" dt="2025-07-01T15:09:44.444" v="6017" actId="1076"/>
          <ac:spMkLst>
            <pc:docMk/>
            <pc:sldMk cId="3499722401" sldId="256"/>
            <ac:spMk id="3" creationId="{3207625D-A12B-529A-B4EA-A6186D9CC743}"/>
          </ac:spMkLst>
        </pc:spChg>
        <pc:spChg chg="mod">
          <ac:chgData name="Marco Lettiero" userId="15fdf682-66c7-4966-91a3-6dfcc13c9836" providerId="ADAL" clId="{663D5590-0595-4953-9720-E2EED612903F}" dt="2025-07-01T15:08:55.365" v="6012" actId="21"/>
          <ac:spMkLst>
            <pc:docMk/>
            <pc:sldMk cId="3499722401" sldId="256"/>
            <ac:spMk id="5" creationId="{47A4E457-CDAA-FFC9-1137-2DDA62A86D47}"/>
          </ac:spMkLst>
        </pc:spChg>
        <pc:spChg chg="add mod">
          <ac:chgData name="Marco Lettiero" userId="15fdf682-66c7-4966-91a3-6dfcc13c9836" providerId="ADAL" clId="{663D5590-0595-4953-9720-E2EED612903F}" dt="2025-07-01T15:09:18.331" v="6016" actId="1076"/>
          <ac:spMkLst>
            <pc:docMk/>
            <pc:sldMk cId="3499722401" sldId="256"/>
            <ac:spMk id="7" creationId="{1264C680-4A51-205B-DC6E-BD8825549220}"/>
          </ac:spMkLst>
        </pc:spChg>
        <pc:spChg chg="mod">
          <ac:chgData name="Marco Lettiero" userId="15fdf682-66c7-4966-91a3-6dfcc13c9836" providerId="ADAL" clId="{663D5590-0595-4953-9720-E2EED612903F}" dt="2025-07-01T15:10:15.665" v="6021" actId="1076"/>
          <ac:spMkLst>
            <pc:docMk/>
            <pc:sldMk cId="3499722401" sldId="256"/>
            <ac:spMk id="10" creationId="{93C16F9B-65D3-FF10-4C13-027A479E7C5E}"/>
          </ac:spMkLst>
        </pc:spChg>
        <pc:picChg chg="add mod">
          <ac:chgData name="Marco Lettiero" userId="15fdf682-66c7-4966-91a3-6dfcc13c9836" providerId="ADAL" clId="{663D5590-0595-4953-9720-E2EED612903F}" dt="2025-07-01T15:09:54.957" v="6019" actId="1076"/>
          <ac:picMkLst>
            <pc:docMk/>
            <pc:sldMk cId="3499722401" sldId="256"/>
            <ac:picMk id="6" creationId="{9E157DA0-7D6F-AC01-7CFF-654A849D1F0F}"/>
          </ac:picMkLst>
        </pc:picChg>
        <pc:picChg chg="mod">
          <ac:chgData name="Marco Lettiero" userId="15fdf682-66c7-4966-91a3-6dfcc13c9836" providerId="ADAL" clId="{663D5590-0595-4953-9720-E2EED612903F}" dt="2025-07-01T15:08:20.229" v="6004" actId="1076"/>
          <ac:picMkLst>
            <pc:docMk/>
            <pc:sldMk cId="3499722401" sldId="256"/>
            <ac:picMk id="8" creationId="{5035FD86-E7FB-C423-B24C-BB9D66030C14}"/>
          </ac:picMkLst>
        </pc:picChg>
        <pc:picChg chg="mod">
          <ac:chgData name="Marco Lettiero" userId="15fdf682-66c7-4966-91a3-6dfcc13c9836" providerId="ADAL" clId="{663D5590-0595-4953-9720-E2EED612903F}" dt="2025-07-01T13:41:50.072" v="114" actId="1076"/>
          <ac:picMkLst>
            <pc:docMk/>
            <pc:sldMk cId="3499722401" sldId="256"/>
            <ac:picMk id="21" creationId="{6247FC65-143E-C316-6E37-4FC667A93463}"/>
          </ac:picMkLst>
        </pc:picChg>
      </pc:sldChg>
      <pc:sldChg chg="del">
        <pc:chgData name="Marco Lettiero" userId="15fdf682-66c7-4966-91a3-6dfcc13c9836" providerId="ADAL" clId="{663D5590-0595-4953-9720-E2EED612903F}" dt="2025-07-01T14:24:55.823" v="2825" actId="47"/>
        <pc:sldMkLst>
          <pc:docMk/>
          <pc:sldMk cId="1986599642" sldId="261"/>
        </pc:sldMkLst>
      </pc:sldChg>
      <pc:sldChg chg="modSp mod">
        <pc:chgData name="Marco Lettiero" userId="15fdf682-66c7-4966-91a3-6dfcc13c9836" providerId="ADAL" clId="{663D5590-0595-4953-9720-E2EED612903F}" dt="2025-07-01T13:45:48.737" v="496" actId="20577"/>
        <pc:sldMkLst>
          <pc:docMk/>
          <pc:sldMk cId="1022897091" sldId="263"/>
        </pc:sldMkLst>
        <pc:spChg chg="mod">
          <ac:chgData name="Marco Lettiero" userId="15fdf682-66c7-4966-91a3-6dfcc13c9836" providerId="ADAL" clId="{663D5590-0595-4953-9720-E2EED612903F}" dt="2025-07-01T13:45:45.374" v="491" actId="20577"/>
          <ac:spMkLst>
            <pc:docMk/>
            <pc:sldMk cId="1022897091" sldId="263"/>
            <ac:spMk id="2" creationId="{BD82C4A2-393E-D231-11B5-671C4C125B2C}"/>
          </ac:spMkLst>
        </pc:spChg>
        <pc:graphicFrameChg chg="mod">
          <ac:chgData name="Marco Lettiero" userId="15fdf682-66c7-4966-91a3-6dfcc13c9836" providerId="ADAL" clId="{663D5590-0595-4953-9720-E2EED612903F}" dt="2025-07-01T13:45:48.737" v="496" actId="20577"/>
          <ac:graphicFrameMkLst>
            <pc:docMk/>
            <pc:sldMk cId="1022897091" sldId="263"/>
            <ac:graphicFrameMk id="5" creationId="{115B5F2D-9206-B72A-22D4-327262CB0051}"/>
          </ac:graphicFrameMkLst>
        </pc:graphicFrameChg>
      </pc:sldChg>
      <pc:sldChg chg="del">
        <pc:chgData name="Marco Lettiero" userId="15fdf682-66c7-4966-91a3-6dfcc13c9836" providerId="ADAL" clId="{663D5590-0595-4953-9720-E2EED612903F}" dt="2025-07-01T14:24:55.823" v="2825" actId="47"/>
        <pc:sldMkLst>
          <pc:docMk/>
          <pc:sldMk cId="1531328968" sldId="264"/>
        </pc:sldMkLst>
      </pc:sldChg>
      <pc:sldChg chg="modSp mod ord modNotesTx">
        <pc:chgData name="Marco Lettiero" userId="15fdf682-66c7-4966-91a3-6dfcc13c9836" providerId="ADAL" clId="{663D5590-0595-4953-9720-E2EED612903F}" dt="2025-07-01T14:26:44.663" v="2953" actId="20577"/>
        <pc:sldMkLst>
          <pc:docMk/>
          <pc:sldMk cId="3536776174" sldId="271"/>
        </pc:sldMkLst>
        <pc:spChg chg="mod">
          <ac:chgData name="Marco Lettiero" userId="15fdf682-66c7-4966-91a3-6dfcc13c9836" providerId="ADAL" clId="{663D5590-0595-4953-9720-E2EED612903F}" dt="2025-07-01T14:25:20.158" v="2828" actId="6549"/>
          <ac:spMkLst>
            <pc:docMk/>
            <pc:sldMk cId="3536776174" sldId="271"/>
            <ac:spMk id="2" creationId="{BF03A887-CA1A-086E-2E8C-DAB878BB5E85}"/>
          </ac:spMkLst>
        </pc:spChg>
        <pc:spChg chg="mod">
          <ac:chgData name="Marco Lettiero" userId="15fdf682-66c7-4966-91a3-6dfcc13c9836" providerId="ADAL" clId="{663D5590-0595-4953-9720-E2EED612903F}" dt="2025-07-01T14:25:56.975" v="2834" actId="6549"/>
          <ac:spMkLst>
            <pc:docMk/>
            <pc:sldMk cId="3536776174" sldId="271"/>
            <ac:spMk id="4" creationId="{27A0833D-4FE9-B2F1-6B67-8A2F16C603E5}"/>
          </ac:spMkLst>
        </pc:spChg>
      </pc:sldChg>
      <pc:sldChg chg="del">
        <pc:chgData name="Marco Lettiero" userId="15fdf682-66c7-4966-91a3-6dfcc13c9836" providerId="ADAL" clId="{663D5590-0595-4953-9720-E2EED612903F}" dt="2025-07-01T14:24:55.823" v="2825" actId="47"/>
        <pc:sldMkLst>
          <pc:docMk/>
          <pc:sldMk cId="2060499816" sldId="274"/>
        </pc:sldMkLst>
      </pc:sldChg>
      <pc:sldChg chg="del">
        <pc:chgData name="Marco Lettiero" userId="15fdf682-66c7-4966-91a3-6dfcc13c9836" providerId="ADAL" clId="{663D5590-0595-4953-9720-E2EED612903F}" dt="2025-07-01T14:24:55.823" v="2825" actId="47"/>
        <pc:sldMkLst>
          <pc:docMk/>
          <pc:sldMk cId="1359242553" sldId="277"/>
        </pc:sldMkLst>
      </pc:sldChg>
      <pc:sldChg chg="del">
        <pc:chgData name="Marco Lettiero" userId="15fdf682-66c7-4966-91a3-6dfcc13c9836" providerId="ADAL" clId="{663D5590-0595-4953-9720-E2EED612903F}" dt="2025-07-01T13:46:00.635" v="497" actId="47"/>
        <pc:sldMkLst>
          <pc:docMk/>
          <pc:sldMk cId="3326144792" sldId="280"/>
        </pc:sldMkLst>
      </pc:sldChg>
      <pc:sldChg chg="addSp delSp modSp mod ord modNotesTx">
        <pc:chgData name="Marco Lettiero" userId="15fdf682-66c7-4966-91a3-6dfcc13c9836" providerId="ADAL" clId="{663D5590-0595-4953-9720-E2EED612903F}" dt="2025-07-01T14:12:41.957" v="2039" actId="20578"/>
        <pc:sldMkLst>
          <pc:docMk/>
          <pc:sldMk cId="1836912133" sldId="281"/>
        </pc:sldMkLst>
        <pc:spChg chg="mod">
          <ac:chgData name="Marco Lettiero" userId="15fdf682-66c7-4966-91a3-6dfcc13c9836" providerId="ADAL" clId="{663D5590-0595-4953-9720-E2EED612903F}" dt="2025-07-01T14:12:40.830" v="2038" actId="20577"/>
          <ac:spMkLst>
            <pc:docMk/>
            <pc:sldMk cId="1836912133" sldId="281"/>
            <ac:spMk id="2" creationId="{67DA45BE-2F94-C747-5061-28A87D9264B3}"/>
          </ac:spMkLst>
        </pc:spChg>
        <pc:spChg chg="mod">
          <ac:chgData name="Marco Lettiero" userId="15fdf682-66c7-4966-91a3-6dfcc13c9836" providerId="ADAL" clId="{663D5590-0595-4953-9720-E2EED612903F}" dt="2025-07-01T14:12:28.392" v="2037" actId="20577"/>
          <ac:spMkLst>
            <pc:docMk/>
            <pc:sldMk cId="1836912133" sldId="281"/>
            <ac:spMk id="4" creationId="{0775311B-BF8A-0BE2-388D-13033B8E7B62}"/>
          </ac:spMkLst>
        </pc:spChg>
        <pc:picChg chg="add del mod">
          <ac:chgData name="Marco Lettiero" userId="15fdf682-66c7-4966-91a3-6dfcc13c9836" providerId="ADAL" clId="{663D5590-0595-4953-9720-E2EED612903F}" dt="2025-07-01T13:58:33.450" v="1276" actId="478"/>
          <ac:picMkLst>
            <pc:docMk/>
            <pc:sldMk cId="1836912133" sldId="281"/>
            <ac:picMk id="5" creationId="{1151EEFF-C774-1411-4155-BDFD3912EC1D}"/>
          </ac:picMkLst>
        </pc:picChg>
      </pc:sldChg>
      <pc:sldChg chg="del">
        <pc:chgData name="Marco Lettiero" userId="15fdf682-66c7-4966-91a3-6dfcc13c9836" providerId="ADAL" clId="{663D5590-0595-4953-9720-E2EED612903F}" dt="2025-07-01T14:24:55.823" v="2825" actId="47"/>
        <pc:sldMkLst>
          <pc:docMk/>
          <pc:sldMk cId="2677294059" sldId="282"/>
        </pc:sldMkLst>
      </pc:sldChg>
      <pc:sldChg chg="del">
        <pc:chgData name="Marco Lettiero" userId="15fdf682-66c7-4966-91a3-6dfcc13c9836" providerId="ADAL" clId="{663D5590-0595-4953-9720-E2EED612903F}" dt="2025-07-01T14:24:55.823" v="2825" actId="47"/>
        <pc:sldMkLst>
          <pc:docMk/>
          <pc:sldMk cId="3535342638" sldId="283"/>
        </pc:sldMkLst>
      </pc:sldChg>
      <pc:sldChg chg="del">
        <pc:chgData name="Marco Lettiero" userId="15fdf682-66c7-4966-91a3-6dfcc13c9836" providerId="ADAL" clId="{663D5590-0595-4953-9720-E2EED612903F}" dt="2025-07-01T14:24:55.823" v="2825" actId="47"/>
        <pc:sldMkLst>
          <pc:docMk/>
          <pc:sldMk cId="4175831218" sldId="284"/>
        </pc:sldMkLst>
      </pc:sldChg>
      <pc:sldChg chg="del">
        <pc:chgData name="Marco Lettiero" userId="15fdf682-66c7-4966-91a3-6dfcc13c9836" providerId="ADAL" clId="{663D5590-0595-4953-9720-E2EED612903F}" dt="2025-07-01T14:24:55.823" v="2825" actId="47"/>
        <pc:sldMkLst>
          <pc:docMk/>
          <pc:sldMk cId="3956394996" sldId="285"/>
        </pc:sldMkLst>
      </pc:sldChg>
      <pc:sldChg chg="del">
        <pc:chgData name="Marco Lettiero" userId="15fdf682-66c7-4966-91a3-6dfcc13c9836" providerId="ADAL" clId="{663D5590-0595-4953-9720-E2EED612903F}" dt="2025-07-01T14:24:55.823" v="2825" actId="47"/>
        <pc:sldMkLst>
          <pc:docMk/>
          <pc:sldMk cId="280913376" sldId="287"/>
        </pc:sldMkLst>
      </pc:sldChg>
      <pc:sldChg chg="del">
        <pc:chgData name="Marco Lettiero" userId="15fdf682-66c7-4966-91a3-6dfcc13c9836" providerId="ADAL" clId="{663D5590-0595-4953-9720-E2EED612903F}" dt="2025-07-01T14:24:55.823" v="2825" actId="47"/>
        <pc:sldMkLst>
          <pc:docMk/>
          <pc:sldMk cId="1581998096" sldId="288"/>
        </pc:sldMkLst>
      </pc:sldChg>
      <pc:sldChg chg="del">
        <pc:chgData name="Marco Lettiero" userId="15fdf682-66c7-4966-91a3-6dfcc13c9836" providerId="ADAL" clId="{663D5590-0595-4953-9720-E2EED612903F}" dt="2025-07-01T14:24:55.823" v="2825" actId="47"/>
        <pc:sldMkLst>
          <pc:docMk/>
          <pc:sldMk cId="2192619648" sldId="289"/>
        </pc:sldMkLst>
      </pc:sldChg>
      <pc:sldChg chg="modSp mod">
        <pc:chgData name="Marco Lettiero" userId="15fdf682-66c7-4966-91a3-6dfcc13c9836" providerId="ADAL" clId="{663D5590-0595-4953-9720-E2EED612903F}" dt="2025-07-01T13:43:50.537" v="254" actId="20577"/>
        <pc:sldMkLst>
          <pc:docMk/>
          <pc:sldMk cId="1764372691" sldId="291"/>
        </pc:sldMkLst>
        <pc:spChg chg="mod">
          <ac:chgData name="Marco Lettiero" userId="15fdf682-66c7-4966-91a3-6dfcc13c9836" providerId="ADAL" clId="{663D5590-0595-4953-9720-E2EED612903F}" dt="2025-07-01T13:43:50.537" v="254" actId="20577"/>
          <ac:spMkLst>
            <pc:docMk/>
            <pc:sldMk cId="1764372691" sldId="291"/>
            <ac:spMk id="4" creationId="{CF1A5C0A-F423-E607-0103-942F3299B933}"/>
          </ac:spMkLst>
        </pc:spChg>
      </pc:sldChg>
      <pc:sldChg chg="del">
        <pc:chgData name="Marco Lettiero" userId="15fdf682-66c7-4966-91a3-6dfcc13c9836" providerId="ADAL" clId="{663D5590-0595-4953-9720-E2EED612903F}" dt="2025-07-01T14:24:55.823" v="2825" actId="47"/>
        <pc:sldMkLst>
          <pc:docMk/>
          <pc:sldMk cId="4009117715" sldId="292"/>
        </pc:sldMkLst>
      </pc:sldChg>
      <pc:sldChg chg="del">
        <pc:chgData name="Marco Lettiero" userId="15fdf682-66c7-4966-91a3-6dfcc13c9836" providerId="ADAL" clId="{663D5590-0595-4953-9720-E2EED612903F}" dt="2025-07-01T13:46:00.635" v="497" actId="47"/>
        <pc:sldMkLst>
          <pc:docMk/>
          <pc:sldMk cId="1504804412" sldId="293"/>
        </pc:sldMkLst>
      </pc:sldChg>
      <pc:sldChg chg="modSp add">
        <pc:chgData name="Marco Lettiero" userId="15fdf682-66c7-4966-91a3-6dfcc13c9836" providerId="ADAL" clId="{663D5590-0595-4953-9720-E2EED612903F}" dt="2025-07-01T13:50:07.178" v="774" actId="20577"/>
        <pc:sldMkLst>
          <pc:docMk/>
          <pc:sldMk cId="2398991773" sldId="293"/>
        </pc:sldMkLst>
        <pc:graphicFrameChg chg="mod">
          <ac:chgData name="Marco Lettiero" userId="15fdf682-66c7-4966-91a3-6dfcc13c9836" providerId="ADAL" clId="{663D5590-0595-4953-9720-E2EED612903F}" dt="2025-07-01T13:50:07.178" v="774" actId="20577"/>
          <ac:graphicFrameMkLst>
            <pc:docMk/>
            <pc:sldMk cId="2398991773" sldId="293"/>
            <ac:graphicFrameMk id="5" creationId="{341ED490-CA6F-64B8-CEC9-F426F63E0D68}"/>
          </ac:graphicFrameMkLst>
        </pc:graphicFrameChg>
      </pc:sldChg>
      <pc:sldChg chg="modSp add mod ord">
        <pc:chgData name="Marco Lettiero" userId="15fdf682-66c7-4966-91a3-6dfcc13c9836" providerId="ADAL" clId="{663D5590-0595-4953-9720-E2EED612903F}" dt="2025-07-01T14:02:16.251" v="1516" actId="20577"/>
        <pc:sldMkLst>
          <pc:docMk/>
          <pc:sldMk cId="2209662781" sldId="294"/>
        </pc:sldMkLst>
        <pc:spChg chg="mod">
          <ac:chgData name="Marco Lettiero" userId="15fdf682-66c7-4966-91a3-6dfcc13c9836" providerId="ADAL" clId="{663D5590-0595-4953-9720-E2EED612903F}" dt="2025-07-01T13:56:53.625" v="1270" actId="20577"/>
          <ac:spMkLst>
            <pc:docMk/>
            <pc:sldMk cId="2209662781" sldId="294"/>
            <ac:spMk id="2" creationId="{1B359510-16C5-F5D1-975E-863248D72715}"/>
          </ac:spMkLst>
        </pc:spChg>
        <pc:graphicFrameChg chg="mod">
          <ac:chgData name="Marco Lettiero" userId="15fdf682-66c7-4966-91a3-6dfcc13c9836" providerId="ADAL" clId="{663D5590-0595-4953-9720-E2EED612903F}" dt="2025-07-01T14:02:16.251" v="1516" actId="20577"/>
          <ac:graphicFrameMkLst>
            <pc:docMk/>
            <pc:sldMk cId="2209662781" sldId="294"/>
            <ac:graphicFrameMk id="5" creationId="{606DEDDD-026B-A57C-7AA2-B2D4B9929520}"/>
          </ac:graphicFrameMkLst>
        </pc:graphicFrameChg>
      </pc:sldChg>
      <pc:sldChg chg="modSp add">
        <pc:chgData name="Marco Lettiero" userId="15fdf682-66c7-4966-91a3-6dfcc13c9836" providerId="ADAL" clId="{663D5590-0595-4953-9720-E2EED612903F}" dt="2025-07-01T14:03:58.123" v="1746" actId="20577"/>
        <pc:sldMkLst>
          <pc:docMk/>
          <pc:sldMk cId="1453098086" sldId="295"/>
        </pc:sldMkLst>
        <pc:graphicFrameChg chg="mod">
          <ac:chgData name="Marco Lettiero" userId="15fdf682-66c7-4966-91a3-6dfcc13c9836" providerId="ADAL" clId="{663D5590-0595-4953-9720-E2EED612903F}" dt="2025-07-01T14:03:58.123" v="1746" actId="20577"/>
          <ac:graphicFrameMkLst>
            <pc:docMk/>
            <pc:sldMk cId="1453098086" sldId="295"/>
            <ac:graphicFrameMk id="5" creationId="{8365D9C8-9891-1C97-1E6F-362C96B4E542}"/>
          </ac:graphicFrameMkLst>
        </pc:graphicFrameChg>
      </pc:sldChg>
      <pc:sldChg chg="addSp delSp modSp add mod">
        <pc:chgData name="Marco Lettiero" userId="15fdf682-66c7-4966-91a3-6dfcc13c9836" providerId="ADAL" clId="{663D5590-0595-4953-9720-E2EED612903F}" dt="2025-07-01T14:23:32.017" v="2745" actId="20577"/>
        <pc:sldMkLst>
          <pc:docMk/>
          <pc:sldMk cId="2447920696" sldId="296"/>
        </pc:sldMkLst>
        <pc:spChg chg="mod">
          <ac:chgData name="Marco Lettiero" userId="15fdf682-66c7-4966-91a3-6dfcc13c9836" providerId="ADAL" clId="{663D5590-0595-4953-9720-E2EED612903F}" dt="2025-07-01T14:06:24.756" v="1895" actId="26606"/>
          <ac:spMkLst>
            <pc:docMk/>
            <pc:sldMk cId="2447920696" sldId="296"/>
            <ac:spMk id="2" creationId="{21B787F4-FFBD-F8D9-EA1A-7E715624A886}"/>
          </ac:spMkLst>
        </pc:spChg>
        <pc:spChg chg="del">
          <ac:chgData name="Marco Lettiero" userId="15fdf682-66c7-4966-91a3-6dfcc13c9836" providerId="ADAL" clId="{663D5590-0595-4953-9720-E2EED612903F}" dt="2025-07-01T14:06:24.756" v="1895" actId="26606"/>
          <ac:spMkLst>
            <pc:docMk/>
            <pc:sldMk cId="2447920696" sldId="296"/>
            <ac:spMk id="10" creationId="{A892E701-9D10-1AB1-B830-C8622FE4B3E4}"/>
          </ac:spMkLst>
        </pc:spChg>
        <pc:spChg chg="del">
          <ac:chgData name="Marco Lettiero" userId="15fdf682-66c7-4966-91a3-6dfcc13c9836" providerId="ADAL" clId="{663D5590-0595-4953-9720-E2EED612903F}" dt="2025-07-01T14:06:24.756" v="1895" actId="26606"/>
          <ac:spMkLst>
            <pc:docMk/>
            <pc:sldMk cId="2447920696" sldId="296"/>
            <ac:spMk id="12" creationId="{6ED6405C-779E-33AC-84B0-B62E4D0110AD}"/>
          </ac:spMkLst>
        </pc:spChg>
        <pc:spChg chg="del">
          <ac:chgData name="Marco Lettiero" userId="15fdf682-66c7-4966-91a3-6dfcc13c9836" providerId="ADAL" clId="{663D5590-0595-4953-9720-E2EED612903F}" dt="2025-07-01T14:06:24.756" v="1895" actId="26606"/>
          <ac:spMkLst>
            <pc:docMk/>
            <pc:sldMk cId="2447920696" sldId="296"/>
            <ac:spMk id="14" creationId="{02AA9F7F-D43B-F11E-AE1D-9FACC64CA45C}"/>
          </ac:spMkLst>
        </pc:spChg>
        <pc:spChg chg="add del">
          <ac:chgData name="Marco Lettiero" userId="15fdf682-66c7-4966-91a3-6dfcc13c9836" providerId="ADAL" clId="{663D5590-0595-4953-9720-E2EED612903F}" dt="2025-07-01T14:08:06.321" v="1911" actId="26606"/>
          <ac:spMkLst>
            <pc:docMk/>
            <pc:sldMk cId="2447920696" sldId="296"/>
            <ac:spMk id="24" creationId="{158E38A4-F699-490C-8D1F-E8AD332D9B45}"/>
          </ac:spMkLst>
        </pc:spChg>
        <pc:spChg chg="add del">
          <ac:chgData name="Marco Lettiero" userId="15fdf682-66c7-4966-91a3-6dfcc13c9836" providerId="ADAL" clId="{663D5590-0595-4953-9720-E2EED612903F}" dt="2025-07-01T14:08:06.321" v="1911" actId="26606"/>
          <ac:spMkLst>
            <pc:docMk/>
            <pc:sldMk cId="2447920696" sldId="296"/>
            <ac:spMk id="26" creationId="{939C6AAB-48AC-41A3-95C2-6BF83715DF62}"/>
          </ac:spMkLst>
        </pc:spChg>
        <pc:spChg chg="add del">
          <ac:chgData name="Marco Lettiero" userId="15fdf682-66c7-4966-91a3-6dfcc13c9836" providerId="ADAL" clId="{663D5590-0595-4953-9720-E2EED612903F}" dt="2025-07-01T14:08:06.321" v="1911" actId="26606"/>
          <ac:spMkLst>
            <pc:docMk/>
            <pc:sldMk cId="2447920696" sldId="296"/>
            <ac:spMk id="28" creationId="{F6EE861B-7D2F-4B7C-A6E3-5937E81B8025}"/>
          </ac:spMkLst>
        </pc:spChg>
        <pc:spChg chg="add">
          <ac:chgData name="Marco Lettiero" userId="15fdf682-66c7-4966-91a3-6dfcc13c9836" providerId="ADAL" clId="{663D5590-0595-4953-9720-E2EED612903F}" dt="2025-07-01T14:08:06.321" v="1911" actId="26606"/>
          <ac:spMkLst>
            <pc:docMk/>
            <pc:sldMk cId="2447920696" sldId="296"/>
            <ac:spMk id="38" creationId="{158E38A4-F699-490C-8D1F-E8AD332D9B45}"/>
          </ac:spMkLst>
        </pc:spChg>
        <pc:spChg chg="add">
          <ac:chgData name="Marco Lettiero" userId="15fdf682-66c7-4966-91a3-6dfcc13c9836" providerId="ADAL" clId="{663D5590-0595-4953-9720-E2EED612903F}" dt="2025-07-01T14:08:06.321" v="1911" actId="26606"/>
          <ac:spMkLst>
            <pc:docMk/>
            <pc:sldMk cId="2447920696" sldId="296"/>
            <ac:spMk id="40" creationId="{939C6AAB-48AC-41A3-95C2-6BF83715DF62}"/>
          </ac:spMkLst>
        </pc:spChg>
        <pc:spChg chg="add">
          <ac:chgData name="Marco Lettiero" userId="15fdf682-66c7-4966-91a3-6dfcc13c9836" providerId="ADAL" clId="{663D5590-0595-4953-9720-E2EED612903F}" dt="2025-07-01T14:08:06.321" v="1911" actId="26606"/>
          <ac:spMkLst>
            <pc:docMk/>
            <pc:sldMk cId="2447920696" sldId="296"/>
            <ac:spMk id="42" creationId="{F6EE861B-7D2F-4B7C-A6E3-5937E81B8025}"/>
          </ac:spMkLst>
        </pc:spChg>
        <pc:grpChg chg="add del">
          <ac:chgData name="Marco Lettiero" userId="15fdf682-66c7-4966-91a3-6dfcc13c9836" providerId="ADAL" clId="{663D5590-0595-4953-9720-E2EED612903F}" dt="2025-07-01T14:08:06.321" v="1911" actId="26606"/>
          <ac:grpSpMkLst>
            <pc:docMk/>
            <pc:sldMk cId="2447920696" sldId="296"/>
            <ac:grpSpMk id="30" creationId="{073091F1-AA5A-47C6-9502-D5870A72D50C}"/>
          </ac:grpSpMkLst>
        </pc:grpChg>
        <pc:grpChg chg="add">
          <ac:chgData name="Marco Lettiero" userId="15fdf682-66c7-4966-91a3-6dfcc13c9836" providerId="ADAL" clId="{663D5590-0595-4953-9720-E2EED612903F}" dt="2025-07-01T14:08:06.321" v="1911" actId="26606"/>
          <ac:grpSpMkLst>
            <pc:docMk/>
            <pc:sldMk cId="2447920696" sldId="296"/>
            <ac:grpSpMk id="44" creationId="{073091F1-AA5A-47C6-9502-D5870A72D50C}"/>
          </ac:grpSpMkLst>
        </pc:grpChg>
        <pc:graphicFrameChg chg="mod ord modGraphic">
          <ac:chgData name="Marco Lettiero" userId="15fdf682-66c7-4966-91a3-6dfcc13c9836" providerId="ADAL" clId="{663D5590-0595-4953-9720-E2EED612903F}" dt="2025-07-01T14:23:32.017" v="2745" actId="20577"/>
          <ac:graphicFrameMkLst>
            <pc:docMk/>
            <pc:sldMk cId="2447920696" sldId="296"/>
            <ac:graphicFrameMk id="5" creationId="{D8455E85-BECF-115A-5926-087C457A9638}"/>
          </ac:graphicFrameMkLst>
        </pc:graphicFrameChg>
        <pc:picChg chg="add mod">
          <ac:chgData name="Marco Lettiero" userId="15fdf682-66c7-4966-91a3-6dfcc13c9836" providerId="ADAL" clId="{663D5590-0595-4953-9720-E2EED612903F}" dt="2025-07-01T14:06:24.756" v="1895" actId="26606"/>
          <ac:picMkLst>
            <pc:docMk/>
            <pc:sldMk cId="2447920696" sldId="296"/>
            <ac:picMk id="4" creationId="{23BD403E-7EE1-03EE-2C51-7AA39D9B3117}"/>
          </ac:picMkLst>
        </pc:picChg>
      </pc:sldChg>
      <pc:sldChg chg="modSp add mod ord">
        <pc:chgData name="Marco Lettiero" userId="15fdf682-66c7-4966-91a3-6dfcc13c9836" providerId="ADAL" clId="{663D5590-0595-4953-9720-E2EED612903F}" dt="2025-07-01T14:21:31.586" v="2603" actId="20577"/>
        <pc:sldMkLst>
          <pc:docMk/>
          <pc:sldMk cId="1689773325" sldId="297"/>
        </pc:sldMkLst>
        <pc:spChg chg="mod">
          <ac:chgData name="Marco Lettiero" userId="15fdf682-66c7-4966-91a3-6dfcc13c9836" providerId="ADAL" clId="{663D5590-0595-4953-9720-E2EED612903F}" dt="2025-07-01T14:10:08.383" v="1933" actId="20577"/>
          <ac:spMkLst>
            <pc:docMk/>
            <pc:sldMk cId="1689773325" sldId="297"/>
            <ac:spMk id="2" creationId="{01F1D489-72C8-8AAD-70CE-9420131B591F}"/>
          </ac:spMkLst>
        </pc:spChg>
        <pc:graphicFrameChg chg="mod">
          <ac:chgData name="Marco Lettiero" userId="15fdf682-66c7-4966-91a3-6dfcc13c9836" providerId="ADAL" clId="{663D5590-0595-4953-9720-E2EED612903F}" dt="2025-07-01T14:21:31.586" v="2603" actId="20577"/>
          <ac:graphicFrameMkLst>
            <pc:docMk/>
            <pc:sldMk cId="1689773325" sldId="297"/>
            <ac:graphicFrameMk id="5" creationId="{73503C5C-0A5E-3C4E-268B-6D0037C83E19}"/>
          </ac:graphicFrameMkLst>
        </pc:graphicFrameChg>
      </pc:sldChg>
      <pc:sldChg chg="modSp add mod ord modNotesTx">
        <pc:chgData name="Marco Lettiero" userId="15fdf682-66c7-4966-91a3-6dfcc13c9836" providerId="ADAL" clId="{663D5590-0595-4953-9720-E2EED612903F}" dt="2025-07-01T14:16:47.555" v="2363" actId="790"/>
        <pc:sldMkLst>
          <pc:docMk/>
          <pc:sldMk cId="3874708104" sldId="298"/>
        </pc:sldMkLst>
        <pc:spChg chg="mod">
          <ac:chgData name="Marco Lettiero" userId="15fdf682-66c7-4966-91a3-6dfcc13c9836" providerId="ADAL" clId="{663D5590-0595-4953-9720-E2EED612903F}" dt="2025-07-01T14:12:56.077" v="2043"/>
          <ac:spMkLst>
            <pc:docMk/>
            <pc:sldMk cId="3874708104" sldId="298"/>
            <ac:spMk id="2" creationId="{CD924E28-636D-DB8B-4EB8-D5797199D75E}"/>
          </ac:spMkLst>
        </pc:spChg>
        <pc:spChg chg="mod">
          <ac:chgData name="Marco Lettiero" userId="15fdf682-66c7-4966-91a3-6dfcc13c9836" providerId="ADAL" clId="{663D5590-0595-4953-9720-E2EED612903F}" dt="2025-07-01T14:16:47.555" v="2363" actId="790"/>
          <ac:spMkLst>
            <pc:docMk/>
            <pc:sldMk cId="3874708104" sldId="298"/>
            <ac:spMk id="4" creationId="{6913B2F4-8876-EF76-434C-683A7DA02565}"/>
          </ac:spMkLst>
        </pc:spChg>
      </pc:sldChg>
      <pc:sldChg chg="modSp add">
        <pc:chgData name="Marco Lettiero" userId="15fdf682-66c7-4966-91a3-6dfcc13c9836" providerId="ADAL" clId="{663D5590-0595-4953-9720-E2EED612903F}" dt="2025-07-01T14:24:08.573" v="2798" actId="313"/>
        <pc:sldMkLst>
          <pc:docMk/>
          <pc:sldMk cId="2983987575" sldId="299"/>
        </pc:sldMkLst>
        <pc:graphicFrameChg chg="mod">
          <ac:chgData name="Marco Lettiero" userId="15fdf682-66c7-4966-91a3-6dfcc13c9836" providerId="ADAL" clId="{663D5590-0595-4953-9720-E2EED612903F}" dt="2025-07-01T14:24:08.573" v="2798" actId="313"/>
          <ac:graphicFrameMkLst>
            <pc:docMk/>
            <pc:sldMk cId="2983987575" sldId="299"/>
            <ac:graphicFrameMk id="5" creationId="{24485881-F575-0A77-C06A-F4ADED7C2420}"/>
          </ac:graphicFrameMkLst>
        </pc:graphicFrameChg>
      </pc:sldChg>
      <pc:sldChg chg="modSp add mod modNotesTx">
        <pc:chgData name="Marco Lettiero" userId="15fdf682-66c7-4966-91a3-6dfcc13c9836" providerId="ADAL" clId="{663D5590-0595-4953-9720-E2EED612903F}" dt="2025-07-01T14:29:33.301" v="3242" actId="6549"/>
        <pc:sldMkLst>
          <pc:docMk/>
          <pc:sldMk cId="3294042770" sldId="300"/>
        </pc:sldMkLst>
        <pc:spChg chg="mod">
          <ac:chgData name="Marco Lettiero" userId="15fdf682-66c7-4966-91a3-6dfcc13c9836" providerId="ADAL" clId="{663D5590-0595-4953-9720-E2EED612903F}" dt="2025-07-01T14:24:27.011" v="2822" actId="20577"/>
          <ac:spMkLst>
            <pc:docMk/>
            <pc:sldMk cId="3294042770" sldId="300"/>
            <ac:spMk id="2" creationId="{E8A8CC14-3EE1-4CC0-E301-67C32C3E572D}"/>
          </ac:spMkLst>
        </pc:spChg>
        <pc:graphicFrameChg chg="mod">
          <ac:chgData name="Marco Lettiero" userId="15fdf682-66c7-4966-91a3-6dfcc13c9836" providerId="ADAL" clId="{663D5590-0595-4953-9720-E2EED612903F}" dt="2025-07-01T14:29:10.176" v="3206" actId="20577"/>
          <ac:graphicFrameMkLst>
            <pc:docMk/>
            <pc:sldMk cId="3294042770" sldId="300"/>
            <ac:graphicFrameMk id="5" creationId="{D15FC09F-282B-74DE-CDF6-E506531BB37E}"/>
          </ac:graphicFrameMkLst>
        </pc:graphicFrameChg>
      </pc:sldChg>
      <pc:sldChg chg="modSp add">
        <pc:chgData name="Marco Lettiero" userId="15fdf682-66c7-4966-91a3-6dfcc13c9836" providerId="ADAL" clId="{663D5590-0595-4953-9720-E2EED612903F}" dt="2025-07-01T15:31:07.910" v="6025" actId="20577"/>
        <pc:sldMkLst>
          <pc:docMk/>
          <pc:sldMk cId="2523992858" sldId="301"/>
        </pc:sldMkLst>
        <pc:graphicFrameChg chg="mod">
          <ac:chgData name="Marco Lettiero" userId="15fdf682-66c7-4966-91a3-6dfcc13c9836" providerId="ADAL" clId="{663D5590-0595-4953-9720-E2EED612903F}" dt="2025-07-01T15:31:07.910" v="6025" actId="20577"/>
          <ac:graphicFrameMkLst>
            <pc:docMk/>
            <pc:sldMk cId="2523992858" sldId="301"/>
            <ac:graphicFrameMk id="5" creationId="{93204FF1-1DFB-EDB6-ADA0-DAB41EFEC098}"/>
          </ac:graphicFrameMkLst>
        </pc:graphicFrameChg>
      </pc:sldChg>
      <pc:sldChg chg="modSp add ord">
        <pc:chgData name="Marco Lettiero" userId="15fdf682-66c7-4966-91a3-6dfcc13c9836" providerId="ADAL" clId="{663D5590-0595-4953-9720-E2EED612903F}" dt="2025-07-01T15:31:51.606" v="6062" actId="20577"/>
        <pc:sldMkLst>
          <pc:docMk/>
          <pc:sldMk cId="2972580653" sldId="302"/>
        </pc:sldMkLst>
        <pc:graphicFrameChg chg="mod">
          <ac:chgData name="Marco Lettiero" userId="15fdf682-66c7-4966-91a3-6dfcc13c9836" providerId="ADAL" clId="{663D5590-0595-4953-9720-E2EED612903F}" dt="2025-07-01T15:31:51.606" v="6062" actId="20577"/>
          <ac:graphicFrameMkLst>
            <pc:docMk/>
            <pc:sldMk cId="2972580653" sldId="302"/>
            <ac:graphicFrameMk id="5" creationId="{C26A0E38-7BD0-712E-3C12-CBA834B8874A}"/>
          </ac:graphicFrameMkLst>
        </pc:graphicFrameChg>
      </pc:sldChg>
      <pc:sldChg chg="addSp delSp modSp add mod modNotesTx">
        <pc:chgData name="Marco Lettiero" userId="15fdf682-66c7-4966-91a3-6dfcc13c9836" providerId="ADAL" clId="{663D5590-0595-4953-9720-E2EED612903F}" dt="2025-07-01T15:31:16.983" v="6026" actId="20577"/>
        <pc:sldMkLst>
          <pc:docMk/>
          <pc:sldMk cId="734749595" sldId="303"/>
        </pc:sldMkLst>
        <pc:spChg chg="mod">
          <ac:chgData name="Marco Lettiero" userId="15fdf682-66c7-4966-91a3-6dfcc13c9836" providerId="ADAL" clId="{663D5590-0595-4953-9720-E2EED612903F}" dt="2025-07-01T14:36:40.935" v="3955" actId="26606"/>
          <ac:spMkLst>
            <pc:docMk/>
            <pc:sldMk cId="734749595" sldId="303"/>
            <ac:spMk id="2" creationId="{94B9FCA6-DAAF-D80B-FE5B-D6688EF52457}"/>
          </ac:spMkLst>
        </pc:spChg>
        <pc:spChg chg="del">
          <ac:chgData name="Marco Lettiero" userId="15fdf682-66c7-4966-91a3-6dfcc13c9836" providerId="ADAL" clId="{663D5590-0595-4953-9720-E2EED612903F}" dt="2025-07-01T14:36:40.935" v="3955" actId="26606"/>
          <ac:spMkLst>
            <pc:docMk/>
            <pc:sldMk cId="734749595" sldId="303"/>
            <ac:spMk id="10" creationId="{D1CBBE6B-C5E0-A61B-098B-5D255368E2CD}"/>
          </ac:spMkLst>
        </pc:spChg>
        <pc:spChg chg="del">
          <ac:chgData name="Marco Lettiero" userId="15fdf682-66c7-4966-91a3-6dfcc13c9836" providerId="ADAL" clId="{663D5590-0595-4953-9720-E2EED612903F}" dt="2025-07-01T14:36:40.935" v="3955" actId="26606"/>
          <ac:spMkLst>
            <pc:docMk/>
            <pc:sldMk cId="734749595" sldId="303"/>
            <ac:spMk id="12" creationId="{4C0D3952-C62C-06E5-302B-6227F18BFE6D}"/>
          </ac:spMkLst>
        </pc:spChg>
        <pc:spChg chg="del">
          <ac:chgData name="Marco Lettiero" userId="15fdf682-66c7-4966-91a3-6dfcc13c9836" providerId="ADAL" clId="{663D5590-0595-4953-9720-E2EED612903F}" dt="2025-07-01T14:36:40.935" v="3955" actId="26606"/>
          <ac:spMkLst>
            <pc:docMk/>
            <pc:sldMk cId="734749595" sldId="303"/>
            <ac:spMk id="14" creationId="{83A36397-3F84-F9F6-937F-100B7E8C7DA3}"/>
          </ac:spMkLst>
        </pc:spChg>
        <pc:spChg chg="add del">
          <ac:chgData name="Marco Lettiero" userId="15fdf682-66c7-4966-91a3-6dfcc13c9836" providerId="ADAL" clId="{663D5590-0595-4953-9720-E2EED612903F}" dt="2025-07-01T14:41:05.805" v="4399" actId="26606"/>
          <ac:spMkLst>
            <pc:docMk/>
            <pc:sldMk cId="734749595" sldId="303"/>
            <ac:spMk id="24" creationId="{51A01047-632B-4F57-9CDB-AA680D5BBB19}"/>
          </ac:spMkLst>
        </pc:spChg>
        <pc:spChg chg="add del">
          <ac:chgData name="Marco Lettiero" userId="15fdf682-66c7-4966-91a3-6dfcc13c9836" providerId="ADAL" clId="{663D5590-0595-4953-9720-E2EED612903F}" dt="2025-07-01T14:41:05.805" v="4399" actId="26606"/>
          <ac:spMkLst>
            <pc:docMk/>
            <pc:sldMk cId="734749595" sldId="303"/>
            <ac:spMk id="26" creationId="{48EF695B-E7DE-4164-862A-9CD06DFB0EC0}"/>
          </ac:spMkLst>
        </pc:spChg>
        <pc:spChg chg="add">
          <ac:chgData name="Marco Lettiero" userId="15fdf682-66c7-4966-91a3-6dfcc13c9836" providerId="ADAL" clId="{663D5590-0595-4953-9720-E2EED612903F}" dt="2025-07-01T14:41:05.805" v="4399" actId="26606"/>
          <ac:spMkLst>
            <pc:docMk/>
            <pc:sldMk cId="734749595" sldId="303"/>
            <ac:spMk id="36" creationId="{51A01047-632B-4F57-9CDB-AA680D5BBB19}"/>
          </ac:spMkLst>
        </pc:spChg>
        <pc:spChg chg="add">
          <ac:chgData name="Marco Lettiero" userId="15fdf682-66c7-4966-91a3-6dfcc13c9836" providerId="ADAL" clId="{663D5590-0595-4953-9720-E2EED612903F}" dt="2025-07-01T14:41:05.805" v="4399" actId="26606"/>
          <ac:spMkLst>
            <pc:docMk/>
            <pc:sldMk cId="734749595" sldId="303"/>
            <ac:spMk id="38" creationId="{48EF695B-E7DE-4164-862A-9CD06DFB0EC0}"/>
          </ac:spMkLst>
        </pc:spChg>
        <pc:grpChg chg="del">
          <ac:chgData name="Marco Lettiero" userId="15fdf682-66c7-4966-91a3-6dfcc13c9836" providerId="ADAL" clId="{663D5590-0595-4953-9720-E2EED612903F}" dt="2025-07-01T14:36:40.935" v="3955" actId="26606"/>
          <ac:grpSpMkLst>
            <pc:docMk/>
            <pc:sldMk cId="734749595" sldId="303"/>
            <ac:grpSpMk id="16" creationId="{4BC3BC1E-D336-5A4F-4068-2C74062D56F4}"/>
          </ac:grpSpMkLst>
        </pc:grpChg>
        <pc:grpChg chg="add del">
          <ac:chgData name="Marco Lettiero" userId="15fdf682-66c7-4966-91a3-6dfcc13c9836" providerId="ADAL" clId="{663D5590-0595-4953-9720-E2EED612903F}" dt="2025-07-01T14:41:05.805" v="4399" actId="26606"/>
          <ac:grpSpMkLst>
            <pc:docMk/>
            <pc:sldMk cId="734749595" sldId="303"/>
            <ac:grpSpMk id="28" creationId="{D5ADB088-C125-457F-9C61-DFE21DCEF4A5}"/>
          </ac:grpSpMkLst>
        </pc:grpChg>
        <pc:grpChg chg="add">
          <ac:chgData name="Marco Lettiero" userId="15fdf682-66c7-4966-91a3-6dfcc13c9836" providerId="ADAL" clId="{663D5590-0595-4953-9720-E2EED612903F}" dt="2025-07-01T14:41:05.805" v="4399" actId="26606"/>
          <ac:grpSpMkLst>
            <pc:docMk/>
            <pc:sldMk cId="734749595" sldId="303"/>
            <ac:grpSpMk id="40" creationId="{D5ADB088-C125-457F-9C61-DFE21DCEF4A5}"/>
          </ac:grpSpMkLst>
        </pc:grpChg>
        <pc:graphicFrameChg chg="mod ord modGraphic">
          <ac:chgData name="Marco Lettiero" userId="15fdf682-66c7-4966-91a3-6dfcc13c9836" providerId="ADAL" clId="{663D5590-0595-4953-9720-E2EED612903F}" dt="2025-07-01T15:31:16.983" v="6026" actId="20577"/>
          <ac:graphicFrameMkLst>
            <pc:docMk/>
            <pc:sldMk cId="734749595" sldId="303"/>
            <ac:graphicFrameMk id="5" creationId="{FFC68702-77B7-7692-34F8-2DDDCE6727AF}"/>
          </ac:graphicFrameMkLst>
        </pc:graphicFrameChg>
        <pc:picChg chg="add mod">
          <ac:chgData name="Marco Lettiero" userId="15fdf682-66c7-4966-91a3-6dfcc13c9836" providerId="ADAL" clId="{663D5590-0595-4953-9720-E2EED612903F}" dt="2025-07-01T14:36:40.935" v="3955" actId="26606"/>
          <ac:picMkLst>
            <pc:docMk/>
            <pc:sldMk cId="734749595" sldId="303"/>
            <ac:picMk id="4" creationId="{6AC7B318-4250-9AFB-257E-F1ED68FCA374}"/>
          </ac:picMkLst>
        </pc:picChg>
      </pc:sldChg>
      <pc:sldChg chg="modSp add mod">
        <pc:chgData name="Marco Lettiero" userId="15fdf682-66c7-4966-91a3-6dfcc13c9836" providerId="ADAL" clId="{663D5590-0595-4953-9720-E2EED612903F}" dt="2025-07-01T14:44:04.315" v="4627" actId="20577"/>
        <pc:sldMkLst>
          <pc:docMk/>
          <pc:sldMk cId="524454546" sldId="304"/>
        </pc:sldMkLst>
        <pc:spChg chg="mod">
          <ac:chgData name="Marco Lettiero" userId="15fdf682-66c7-4966-91a3-6dfcc13c9836" providerId="ADAL" clId="{663D5590-0595-4953-9720-E2EED612903F}" dt="2025-07-01T14:41:57.094" v="4420" actId="20577"/>
          <ac:spMkLst>
            <pc:docMk/>
            <pc:sldMk cId="524454546" sldId="304"/>
            <ac:spMk id="2" creationId="{C3D4AE83-BCF5-F34F-A41B-2A9B5FE78A68}"/>
          </ac:spMkLst>
        </pc:spChg>
        <pc:graphicFrameChg chg="mod">
          <ac:chgData name="Marco Lettiero" userId="15fdf682-66c7-4966-91a3-6dfcc13c9836" providerId="ADAL" clId="{663D5590-0595-4953-9720-E2EED612903F}" dt="2025-07-01T14:44:04.315" v="4627" actId="20577"/>
          <ac:graphicFrameMkLst>
            <pc:docMk/>
            <pc:sldMk cId="524454546" sldId="304"/>
            <ac:graphicFrameMk id="5" creationId="{5E20F157-F8A0-3A79-E018-6FC691DE7AE1}"/>
          </ac:graphicFrameMkLst>
        </pc:graphicFrameChg>
      </pc:sldChg>
      <pc:sldChg chg="addSp delSp modSp add mod">
        <pc:chgData name="Marco Lettiero" userId="15fdf682-66c7-4966-91a3-6dfcc13c9836" providerId="ADAL" clId="{663D5590-0595-4953-9720-E2EED612903F}" dt="2025-07-01T15:32:24.596" v="6073" actId="123"/>
        <pc:sldMkLst>
          <pc:docMk/>
          <pc:sldMk cId="4193416163" sldId="305"/>
        </pc:sldMkLst>
        <pc:spChg chg="mod">
          <ac:chgData name="Marco Lettiero" userId="15fdf682-66c7-4966-91a3-6dfcc13c9836" providerId="ADAL" clId="{663D5590-0595-4953-9720-E2EED612903F}" dt="2025-07-01T14:46:44.864" v="4816" actId="26606"/>
          <ac:spMkLst>
            <pc:docMk/>
            <pc:sldMk cId="4193416163" sldId="305"/>
            <ac:spMk id="2" creationId="{0539F609-43CD-937A-3016-1D3D0F4EC8FF}"/>
          </ac:spMkLst>
        </pc:spChg>
        <pc:spChg chg="add mod">
          <ac:chgData name="Marco Lettiero" userId="15fdf682-66c7-4966-91a3-6dfcc13c9836" providerId="ADAL" clId="{663D5590-0595-4953-9720-E2EED612903F}" dt="2025-07-01T15:32:24.596" v="6073" actId="123"/>
          <ac:spMkLst>
            <pc:docMk/>
            <pc:sldMk cId="4193416163" sldId="305"/>
            <ac:spMk id="4" creationId="{1A394FEE-EBE7-3624-9461-B74EB5E8CF29}"/>
          </ac:spMkLst>
        </pc:spChg>
        <pc:spChg chg="del">
          <ac:chgData name="Marco Lettiero" userId="15fdf682-66c7-4966-91a3-6dfcc13c9836" providerId="ADAL" clId="{663D5590-0595-4953-9720-E2EED612903F}" dt="2025-07-01T14:46:44.864" v="4816" actId="26606"/>
          <ac:spMkLst>
            <pc:docMk/>
            <pc:sldMk cId="4193416163" sldId="305"/>
            <ac:spMk id="10" creationId="{89E2BA04-3E4E-2762-BF2C-236C0AA7CA48}"/>
          </ac:spMkLst>
        </pc:spChg>
        <pc:spChg chg="del">
          <ac:chgData name="Marco Lettiero" userId="15fdf682-66c7-4966-91a3-6dfcc13c9836" providerId="ADAL" clId="{663D5590-0595-4953-9720-E2EED612903F}" dt="2025-07-01T14:46:44.864" v="4816" actId="26606"/>
          <ac:spMkLst>
            <pc:docMk/>
            <pc:sldMk cId="4193416163" sldId="305"/>
            <ac:spMk id="12" creationId="{E3C7CC9F-4BD3-482B-AF59-3D66E9250147}"/>
          </ac:spMkLst>
        </pc:spChg>
        <pc:spChg chg="del">
          <ac:chgData name="Marco Lettiero" userId="15fdf682-66c7-4966-91a3-6dfcc13c9836" providerId="ADAL" clId="{663D5590-0595-4953-9720-E2EED612903F}" dt="2025-07-01T14:46:44.864" v="4816" actId="26606"/>
          <ac:spMkLst>
            <pc:docMk/>
            <pc:sldMk cId="4193416163" sldId="305"/>
            <ac:spMk id="14" creationId="{82960C09-1B4C-A0F8-4D33-0539D869B5EE}"/>
          </ac:spMkLst>
        </pc:spChg>
        <pc:spChg chg="add">
          <ac:chgData name="Marco Lettiero" userId="15fdf682-66c7-4966-91a3-6dfcc13c9836" providerId="ADAL" clId="{663D5590-0595-4953-9720-E2EED612903F}" dt="2025-07-01T14:46:44.864" v="4816" actId="26606"/>
          <ac:spMkLst>
            <pc:docMk/>
            <pc:sldMk cId="4193416163" sldId="305"/>
            <ac:spMk id="24" creationId="{51A01047-632B-4F57-9CDB-AA680D5BBB19}"/>
          </ac:spMkLst>
        </pc:spChg>
        <pc:spChg chg="add">
          <ac:chgData name="Marco Lettiero" userId="15fdf682-66c7-4966-91a3-6dfcc13c9836" providerId="ADAL" clId="{663D5590-0595-4953-9720-E2EED612903F}" dt="2025-07-01T14:46:44.864" v="4816" actId="26606"/>
          <ac:spMkLst>
            <pc:docMk/>
            <pc:sldMk cId="4193416163" sldId="305"/>
            <ac:spMk id="26" creationId="{48EF695B-E7DE-4164-862A-9CD06DFB0EC0}"/>
          </ac:spMkLst>
        </pc:spChg>
        <pc:grpChg chg="del">
          <ac:chgData name="Marco Lettiero" userId="15fdf682-66c7-4966-91a3-6dfcc13c9836" providerId="ADAL" clId="{663D5590-0595-4953-9720-E2EED612903F}" dt="2025-07-01T14:46:44.864" v="4816" actId="26606"/>
          <ac:grpSpMkLst>
            <pc:docMk/>
            <pc:sldMk cId="4193416163" sldId="305"/>
            <ac:grpSpMk id="16" creationId="{8CDACAC6-646E-724A-449B-1C7B42EC5B4C}"/>
          </ac:grpSpMkLst>
        </pc:grpChg>
        <pc:grpChg chg="add">
          <ac:chgData name="Marco Lettiero" userId="15fdf682-66c7-4966-91a3-6dfcc13c9836" providerId="ADAL" clId="{663D5590-0595-4953-9720-E2EED612903F}" dt="2025-07-01T14:46:44.864" v="4816" actId="26606"/>
          <ac:grpSpMkLst>
            <pc:docMk/>
            <pc:sldMk cId="4193416163" sldId="305"/>
            <ac:grpSpMk id="28" creationId="{D5ADB088-C125-457F-9C61-DFE21DCEF4A5}"/>
          </ac:grpSpMkLst>
        </pc:grpChg>
        <pc:graphicFrameChg chg="del mod">
          <ac:chgData name="Marco Lettiero" userId="15fdf682-66c7-4966-91a3-6dfcc13c9836" providerId="ADAL" clId="{663D5590-0595-4953-9720-E2EED612903F}" dt="2025-07-01T14:44:58.145" v="4639" actId="478"/>
          <ac:graphicFrameMkLst>
            <pc:docMk/>
            <pc:sldMk cId="4193416163" sldId="305"/>
            <ac:graphicFrameMk id="5" creationId="{88698466-DB02-5B54-9EBA-AAB511F53F71}"/>
          </ac:graphicFrameMkLst>
        </pc:graphicFrameChg>
        <pc:picChg chg="add mod">
          <ac:chgData name="Marco Lettiero" userId="15fdf682-66c7-4966-91a3-6dfcc13c9836" providerId="ADAL" clId="{663D5590-0595-4953-9720-E2EED612903F}" dt="2025-07-01T14:46:59.732" v="4818" actId="27614"/>
          <ac:picMkLst>
            <pc:docMk/>
            <pc:sldMk cId="4193416163" sldId="305"/>
            <ac:picMk id="7" creationId="{2AE5CB9E-61DF-EA8C-FEC3-70C3F758DEF2}"/>
          </ac:picMkLst>
        </pc:picChg>
      </pc:sldChg>
      <pc:sldChg chg="addSp delSp modSp add mod">
        <pc:chgData name="Marco Lettiero" userId="15fdf682-66c7-4966-91a3-6dfcc13c9836" providerId="ADAL" clId="{663D5590-0595-4953-9720-E2EED612903F}" dt="2025-07-01T15:05:21.357" v="5966" actId="20577"/>
        <pc:sldMkLst>
          <pc:docMk/>
          <pc:sldMk cId="4125062729" sldId="306"/>
        </pc:sldMkLst>
        <pc:spChg chg="mod">
          <ac:chgData name="Marco Lettiero" userId="15fdf682-66c7-4966-91a3-6dfcc13c9836" providerId="ADAL" clId="{663D5590-0595-4953-9720-E2EED612903F}" dt="2025-07-01T15:05:21.357" v="5966" actId="20577"/>
          <ac:spMkLst>
            <pc:docMk/>
            <pc:sldMk cId="4125062729" sldId="306"/>
            <ac:spMk id="4" creationId="{7F0471DB-88C7-EB79-97E2-A5D848C839A2}"/>
          </ac:spMkLst>
        </pc:spChg>
        <pc:picChg chg="add del mod">
          <ac:chgData name="Marco Lettiero" userId="15fdf682-66c7-4966-91a3-6dfcc13c9836" providerId="ADAL" clId="{663D5590-0595-4953-9720-E2EED612903F}" dt="2025-07-01T14:50:32.361" v="5102" actId="478"/>
          <ac:picMkLst>
            <pc:docMk/>
            <pc:sldMk cId="4125062729" sldId="306"/>
            <ac:picMk id="5" creationId="{2F46E9C6-79B2-6604-5AD6-514746492C4F}"/>
          </ac:picMkLst>
        </pc:picChg>
        <pc:picChg chg="del">
          <ac:chgData name="Marco Lettiero" userId="15fdf682-66c7-4966-91a3-6dfcc13c9836" providerId="ADAL" clId="{663D5590-0595-4953-9720-E2EED612903F}" dt="2025-07-01T14:50:20.211" v="5100" actId="478"/>
          <ac:picMkLst>
            <pc:docMk/>
            <pc:sldMk cId="4125062729" sldId="306"/>
            <ac:picMk id="7" creationId="{882098E9-28EC-D64C-5061-472638B88CE4}"/>
          </ac:picMkLst>
        </pc:picChg>
        <pc:picChg chg="add mod">
          <ac:chgData name="Marco Lettiero" userId="15fdf682-66c7-4966-91a3-6dfcc13c9836" providerId="ADAL" clId="{663D5590-0595-4953-9720-E2EED612903F}" dt="2025-07-01T14:51:01.213" v="5110" actId="1076"/>
          <ac:picMkLst>
            <pc:docMk/>
            <pc:sldMk cId="4125062729" sldId="306"/>
            <ac:picMk id="8" creationId="{0926ED91-F1DE-85F9-8F65-C1516281C10E}"/>
          </ac:picMkLst>
        </pc:picChg>
      </pc:sldChg>
      <pc:sldChg chg="modSp add mod ord modNotesTx">
        <pc:chgData name="Marco Lettiero" userId="15fdf682-66c7-4966-91a3-6dfcc13c9836" providerId="ADAL" clId="{663D5590-0595-4953-9720-E2EED612903F}" dt="2025-07-01T15:33:15.516" v="6085" actId="478"/>
        <pc:sldMkLst>
          <pc:docMk/>
          <pc:sldMk cId="727374176" sldId="307"/>
        </pc:sldMkLst>
        <pc:spChg chg="mod">
          <ac:chgData name="Marco Lettiero" userId="15fdf682-66c7-4966-91a3-6dfcc13c9836" providerId="ADAL" clId="{663D5590-0595-4953-9720-E2EED612903F}" dt="2025-07-01T14:55:30.191" v="5260" actId="20577"/>
          <ac:spMkLst>
            <pc:docMk/>
            <pc:sldMk cId="727374176" sldId="307"/>
            <ac:spMk id="2" creationId="{882BD843-DFD8-E2F7-1E30-494D4577FCE6}"/>
          </ac:spMkLst>
        </pc:spChg>
        <pc:graphicFrameChg chg="mod">
          <ac:chgData name="Marco Lettiero" userId="15fdf682-66c7-4966-91a3-6dfcc13c9836" providerId="ADAL" clId="{663D5590-0595-4953-9720-E2EED612903F}" dt="2025-07-01T15:33:15.516" v="6085" actId="478"/>
          <ac:graphicFrameMkLst>
            <pc:docMk/>
            <pc:sldMk cId="727374176" sldId="307"/>
            <ac:graphicFrameMk id="5" creationId="{2FAF058A-7A2B-4DC0-82FD-C04B85A93413}"/>
          </ac:graphicFrameMkLst>
        </pc:graphicFrameChg>
      </pc:sldChg>
      <pc:sldChg chg="add del">
        <pc:chgData name="Marco Lettiero" userId="15fdf682-66c7-4966-91a3-6dfcc13c9836" providerId="ADAL" clId="{663D5590-0595-4953-9720-E2EED612903F}" dt="2025-07-01T14:52:33.243" v="5126" actId="2890"/>
        <pc:sldMkLst>
          <pc:docMk/>
          <pc:sldMk cId="1775348739" sldId="307"/>
        </pc:sldMkLst>
      </pc:sldChg>
      <pc:sldChg chg="modSp add mod modNotesTx">
        <pc:chgData name="Marco Lettiero" userId="15fdf682-66c7-4966-91a3-6dfcc13c9836" providerId="ADAL" clId="{663D5590-0595-4953-9720-E2EED612903F}" dt="2025-07-01T15:33:31.990" v="6088" actId="20577"/>
        <pc:sldMkLst>
          <pc:docMk/>
          <pc:sldMk cId="1638297627" sldId="308"/>
        </pc:sldMkLst>
        <pc:spChg chg="mod">
          <ac:chgData name="Marco Lettiero" userId="15fdf682-66c7-4966-91a3-6dfcc13c9836" providerId="ADAL" clId="{663D5590-0595-4953-9720-E2EED612903F}" dt="2025-07-01T14:59:05.311" v="5588" actId="20577"/>
          <ac:spMkLst>
            <pc:docMk/>
            <pc:sldMk cId="1638297627" sldId="308"/>
            <ac:spMk id="2" creationId="{9C92D866-6A19-794C-2236-8E131FCC0210}"/>
          </ac:spMkLst>
        </pc:spChg>
        <pc:graphicFrameChg chg="mod">
          <ac:chgData name="Marco Lettiero" userId="15fdf682-66c7-4966-91a3-6dfcc13c9836" providerId="ADAL" clId="{663D5590-0595-4953-9720-E2EED612903F}" dt="2025-07-01T15:33:31.990" v="6088" actId="20577"/>
          <ac:graphicFrameMkLst>
            <pc:docMk/>
            <pc:sldMk cId="1638297627" sldId="308"/>
            <ac:graphicFrameMk id="5" creationId="{83BB1774-2B16-7DDE-6E30-E13DB2366098}"/>
          </ac:graphicFrameMkLst>
        </pc:graphicFrameChg>
      </pc:sldChg>
    </pc:docChg>
  </pc:docChgLst>
  <pc:docChgLst>
    <pc:chgData name="Marco Lettiero" userId="15fdf682-66c7-4966-91a3-6dfcc13c9836" providerId="ADAL" clId="{6AB3DB3F-5554-4D26-B30A-F77DCB287363}"/>
    <pc:docChg chg="undo custSel addSld delSld modSld sldOrd">
      <pc:chgData name="Marco Lettiero" userId="15fdf682-66c7-4966-91a3-6dfcc13c9836" providerId="ADAL" clId="{6AB3DB3F-5554-4D26-B30A-F77DCB287363}" dt="2025-02-12T07:41:50.593" v="3101" actId="20577"/>
      <pc:docMkLst>
        <pc:docMk/>
      </pc:docMkLst>
      <pc:sldChg chg="modSp mod">
        <pc:chgData name="Marco Lettiero" userId="15fdf682-66c7-4966-91a3-6dfcc13c9836" providerId="ADAL" clId="{6AB3DB3F-5554-4D26-B30A-F77DCB287363}" dt="2025-02-08T18:45:17.544" v="3087" actId="27636"/>
        <pc:sldMkLst>
          <pc:docMk/>
          <pc:sldMk cId="3499722401" sldId="256"/>
        </pc:sldMkLst>
      </pc:sldChg>
      <pc:sldChg chg="modSp mod">
        <pc:chgData name="Marco Lettiero" userId="15fdf682-66c7-4966-91a3-6dfcc13c9836" providerId="ADAL" clId="{6AB3DB3F-5554-4D26-B30A-F77DCB287363}" dt="2025-02-02T15:13:14.890" v="1774" actId="790"/>
        <pc:sldMkLst>
          <pc:docMk/>
          <pc:sldMk cId="1986599642" sldId="261"/>
        </pc:sldMkLst>
      </pc:sldChg>
      <pc:sldChg chg="modSp mod">
        <pc:chgData name="Marco Lettiero" userId="15fdf682-66c7-4966-91a3-6dfcc13c9836" providerId="ADAL" clId="{6AB3DB3F-5554-4D26-B30A-F77DCB287363}" dt="2025-02-02T15:13:14.890" v="1774" actId="790"/>
        <pc:sldMkLst>
          <pc:docMk/>
          <pc:sldMk cId="1022897091" sldId="263"/>
        </pc:sldMkLst>
      </pc:sldChg>
      <pc:sldChg chg="modSp mod">
        <pc:chgData name="Marco Lettiero" userId="15fdf682-66c7-4966-91a3-6dfcc13c9836" providerId="ADAL" clId="{6AB3DB3F-5554-4D26-B30A-F77DCB287363}" dt="2025-02-02T15:13:14.890" v="1774" actId="790"/>
        <pc:sldMkLst>
          <pc:docMk/>
          <pc:sldMk cId="1531328968" sldId="264"/>
        </pc:sldMkLst>
      </pc:sldChg>
      <pc:sldChg chg="modSp mod">
        <pc:chgData name="Marco Lettiero" userId="15fdf682-66c7-4966-91a3-6dfcc13c9836" providerId="ADAL" clId="{6AB3DB3F-5554-4D26-B30A-F77DCB287363}" dt="2025-02-02T15:13:14.890" v="1774" actId="790"/>
        <pc:sldMkLst>
          <pc:docMk/>
          <pc:sldMk cId="4176740996" sldId="265"/>
        </pc:sldMkLst>
      </pc:sldChg>
      <pc:sldChg chg="modSp mod">
        <pc:chgData name="Marco Lettiero" userId="15fdf682-66c7-4966-91a3-6dfcc13c9836" providerId="ADAL" clId="{6AB3DB3F-5554-4D26-B30A-F77DCB287363}" dt="2025-02-12T07:41:50.593" v="3101" actId="20577"/>
        <pc:sldMkLst>
          <pc:docMk/>
          <pc:sldMk cId="3275510430" sldId="266"/>
        </pc:sldMkLst>
      </pc:sldChg>
      <pc:sldChg chg="modSp mod">
        <pc:chgData name="Marco Lettiero" userId="15fdf682-66c7-4966-91a3-6dfcc13c9836" providerId="ADAL" clId="{6AB3DB3F-5554-4D26-B30A-F77DCB287363}" dt="2025-02-02T15:13:14.890" v="1774" actId="790"/>
        <pc:sldMkLst>
          <pc:docMk/>
          <pc:sldMk cId="353696376" sldId="267"/>
        </pc:sldMkLst>
      </pc:sldChg>
      <pc:sldChg chg="modSp mod">
        <pc:chgData name="Marco Lettiero" userId="15fdf682-66c7-4966-91a3-6dfcc13c9836" providerId="ADAL" clId="{6AB3DB3F-5554-4D26-B30A-F77DCB287363}" dt="2025-02-02T15:13:14.890" v="1774" actId="790"/>
        <pc:sldMkLst>
          <pc:docMk/>
          <pc:sldMk cId="1307744454" sldId="268"/>
        </pc:sldMkLst>
      </pc:sldChg>
      <pc:sldChg chg="addSp modSp mod">
        <pc:chgData name="Marco Lettiero" userId="15fdf682-66c7-4966-91a3-6dfcc13c9836" providerId="ADAL" clId="{6AB3DB3F-5554-4D26-B30A-F77DCB287363}" dt="2025-02-02T15:13:14.890" v="1774" actId="790"/>
        <pc:sldMkLst>
          <pc:docMk/>
          <pc:sldMk cId="3998165790" sldId="269"/>
        </pc:sldMkLst>
      </pc:sldChg>
      <pc:sldChg chg="modSp mod">
        <pc:chgData name="Marco Lettiero" userId="15fdf682-66c7-4966-91a3-6dfcc13c9836" providerId="ADAL" clId="{6AB3DB3F-5554-4D26-B30A-F77DCB287363}" dt="2025-02-02T15:13:14.890" v="1774" actId="790"/>
        <pc:sldMkLst>
          <pc:docMk/>
          <pc:sldMk cId="2167708888" sldId="270"/>
        </pc:sldMkLst>
      </pc:sldChg>
      <pc:sldChg chg="modSp mod">
        <pc:chgData name="Marco Lettiero" userId="15fdf682-66c7-4966-91a3-6dfcc13c9836" providerId="ADAL" clId="{6AB3DB3F-5554-4D26-B30A-F77DCB287363}" dt="2025-02-02T15:13:14.890" v="1774" actId="790"/>
        <pc:sldMkLst>
          <pc:docMk/>
          <pc:sldMk cId="3536776174" sldId="271"/>
        </pc:sldMkLst>
      </pc:sldChg>
      <pc:sldChg chg="addSp delSp modSp add mod">
        <pc:chgData name="Marco Lettiero" userId="15fdf682-66c7-4966-91a3-6dfcc13c9836" providerId="ADAL" clId="{6AB3DB3F-5554-4D26-B30A-F77DCB287363}" dt="2025-02-02T15:13:14.890" v="1774" actId="790"/>
        <pc:sldMkLst>
          <pc:docMk/>
          <pc:sldMk cId="3546365413" sldId="272"/>
        </pc:sldMkLst>
      </pc:sldChg>
      <pc:sldChg chg="addSp delSp modSp add mod">
        <pc:chgData name="Marco Lettiero" userId="15fdf682-66c7-4966-91a3-6dfcc13c9836" providerId="ADAL" clId="{6AB3DB3F-5554-4D26-B30A-F77DCB287363}" dt="2025-02-02T15:13:14.890" v="1774" actId="790"/>
        <pc:sldMkLst>
          <pc:docMk/>
          <pc:sldMk cId="2326742902" sldId="273"/>
        </pc:sldMkLst>
      </pc:sldChg>
      <pc:sldChg chg="modSp add mod">
        <pc:chgData name="Marco Lettiero" userId="15fdf682-66c7-4966-91a3-6dfcc13c9836" providerId="ADAL" clId="{6AB3DB3F-5554-4D26-B30A-F77DCB287363}" dt="2025-02-11T21:55:11.794" v="3089" actId="20577"/>
        <pc:sldMkLst>
          <pc:docMk/>
          <pc:sldMk cId="2060499816" sldId="274"/>
        </pc:sldMkLst>
      </pc:sldChg>
      <pc:sldChg chg="addSp delSp modSp add mod">
        <pc:chgData name="Marco Lettiero" userId="15fdf682-66c7-4966-91a3-6dfcc13c9836" providerId="ADAL" clId="{6AB3DB3F-5554-4D26-B30A-F77DCB287363}" dt="2025-02-02T15:13:14.890" v="1774" actId="790"/>
        <pc:sldMkLst>
          <pc:docMk/>
          <pc:sldMk cId="424681847" sldId="275"/>
        </pc:sldMkLst>
      </pc:sldChg>
      <pc:sldChg chg="delSp add del mod">
        <pc:chgData name="Marco Lettiero" userId="15fdf682-66c7-4966-91a3-6dfcc13c9836" providerId="ADAL" clId="{6AB3DB3F-5554-4D26-B30A-F77DCB287363}" dt="2025-02-02T15:11:21.698" v="1581" actId="47"/>
        <pc:sldMkLst>
          <pc:docMk/>
          <pc:sldMk cId="1965922326" sldId="276"/>
        </pc:sldMkLst>
      </pc:sldChg>
      <pc:sldChg chg="modSp add mod ord">
        <pc:chgData name="Marco Lettiero" userId="15fdf682-66c7-4966-91a3-6dfcc13c9836" providerId="ADAL" clId="{6AB3DB3F-5554-4D26-B30A-F77DCB287363}" dt="2025-02-02T15:18:17.899" v="2489" actId="20577"/>
        <pc:sldMkLst>
          <pc:docMk/>
          <pc:sldMk cId="4078609415" sldId="276"/>
        </pc:sldMkLst>
      </pc:sldChg>
      <pc:sldChg chg="addSp delSp modSp add mod">
        <pc:chgData name="Marco Lettiero" userId="15fdf682-66c7-4966-91a3-6dfcc13c9836" providerId="ADAL" clId="{6AB3DB3F-5554-4D26-B30A-F77DCB287363}" dt="2025-02-02T15:19:07.636" v="2494" actId="1076"/>
        <pc:sldMkLst>
          <pc:docMk/>
          <pc:sldMk cId="1359242553" sldId="277"/>
        </pc:sldMkLst>
      </pc:sldChg>
      <pc:sldChg chg="modSp add mod ord">
        <pc:chgData name="Marco Lettiero" userId="15fdf682-66c7-4966-91a3-6dfcc13c9836" providerId="ADAL" clId="{6AB3DB3F-5554-4D26-B30A-F77DCB287363}" dt="2025-02-11T21:55:24.286" v="3091" actId="20577"/>
        <pc:sldMkLst>
          <pc:docMk/>
          <pc:sldMk cId="631393001" sldId="278"/>
        </pc:sldMkLst>
      </pc:sldChg>
      <pc:sldChg chg="delSp modSp add del mod">
        <pc:chgData name="Marco Lettiero" userId="15fdf682-66c7-4966-91a3-6dfcc13c9836" providerId="ADAL" clId="{6AB3DB3F-5554-4D26-B30A-F77DCB287363}" dt="2025-02-02T15:20:16.676" v="2507" actId="47"/>
        <pc:sldMkLst>
          <pc:docMk/>
          <pc:sldMk cId="2491340118" sldId="278"/>
        </pc:sldMkLst>
      </pc:sldChg>
    </pc:docChg>
  </pc:docChgLst>
  <pc:docChgLst>
    <pc:chgData name="Marco Lettiero" userId="15fdf682-66c7-4966-91a3-6dfcc13c9836" providerId="ADAL" clId="{4018BE0B-156A-4B6F-84FA-80E0B05D6225}"/>
    <pc:docChg chg="undo custSel addSld delSld modSld sldOrd">
      <pc:chgData name="Marco Lettiero" userId="15fdf682-66c7-4966-91a3-6dfcc13c9836" providerId="ADAL" clId="{4018BE0B-156A-4B6F-84FA-80E0B05D6225}" dt="2025-06-25T14:02:37.907" v="2390" actId="790"/>
      <pc:docMkLst>
        <pc:docMk/>
      </pc:docMkLst>
      <pc:sldChg chg="addSp delSp modSp mod">
        <pc:chgData name="Marco Lettiero" userId="15fdf682-66c7-4966-91a3-6dfcc13c9836" providerId="ADAL" clId="{4018BE0B-156A-4B6F-84FA-80E0B05D6225}" dt="2025-06-25T13:56:34.309" v="2389" actId="1076"/>
        <pc:sldMkLst>
          <pc:docMk/>
          <pc:sldMk cId="3499722401" sldId="256"/>
        </pc:sldMkLst>
        <pc:spChg chg="mod">
          <ac:chgData name="Marco Lettiero" userId="15fdf682-66c7-4966-91a3-6dfcc13c9836" providerId="ADAL" clId="{4018BE0B-156A-4B6F-84FA-80E0B05D6225}" dt="2025-06-25T13:56:07.768" v="2384" actId="14100"/>
          <ac:spMkLst>
            <pc:docMk/>
            <pc:sldMk cId="3499722401" sldId="256"/>
            <ac:spMk id="2" creationId="{CA430068-CB72-C618-FC79-2B500D7FFD53}"/>
          </ac:spMkLst>
        </pc:spChg>
        <pc:spChg chg="mod">
          <ac:chgData name="Marco Lettiero" userId="15fdf682-66c7-4966-91a3-6dfcc13c9836" providerId="ADAL" clId="{4018BE0B-156A-4B6F-84FA-80E0B05D6225}" dt="2025-06-25T13:56:10.417" v="2385" actId="14100"/>
          <ac:spMkLst>
            <pc:docMk/>
            <pc:sldMk cId="3499722401" sldId="256"/>
            <ac:spMk id="3" creationId="{3207625D-A12B-529A-B4EA-A6186D9CC743}"/>
          </ac:spMkLst>
        </pc:spChg>
        <pc:spChg chg="mod">
          <ac:chgData name="Marco Lettiero" userId="15fdf682-66c7-4966-91a3-6dfcc13c9836" providerId="ADAL" clId="{4018BE0B-156A-4B6F-84FA-80E0B05D6225}" dt="2025-06-25T13:56:14.560" v="2387" actId="14100"/>
          <ac:spMkLst>
            <pc:docMk/>
            <pc:sldMk cId="3499722401" sldId="256"/>
            <ac:spMk id="5" creationId="{47A4E457-CDAA-FFC9-1137-2DDA62A86D47}"/>
          </ac:spMkLst>
        </pc:spChg>
        <pc:spChg chg="add mod ord">
          <ac:chgData name="Marco Lettiero" userId="15fdf682-66c7-4966-91a3-6dfcc13c9836" providerId="ADAL" clId="{4018BE0B-156A-4B6F-84FA-80E0B05D6225}" dt="2025-06-25T13:56:12.306" v="2386" actId="14100"/>
          <ac:spMkLst>
            <pc:docMk/>
            <pc:sldMk cId="3499722401" sldId="256"/>
            <ac:spMk id="10" creationId="{93C16F9B-65D3-FF10-4C13-027A479E7C5E}"/>
          </ac:spMkLst>
        </pc:spChg>
        <pc:picChg chg="add mod ord">
          <ac:chgData name="Marco Lettiero" userId="15fdf682-66c7-4966-91a3-6dfcc13c9836" providerId="ADAL" clId="{4018BE0B-156A-4B6F-84FA-80E0B05D6225}" dt="2025-06-25T13:56:34.309" v="2389" actId="1076"/>
          <ac:picMkLst>
            <pc:docMk/>
            <pc:sldMk cId="3499722401" sldId="256"/>
            <ac:picMk id="8" creationId="{5035FD86-E7FB-C423-B24C-BB9D66030C14}"/>
          </ac:picMkLst>
        </pc:picChg>
        <pc:picChg chg="add mod">
          <ac:chgData name="Marco Lettiero" userId="15fdf682-66c7-4966-91a3-6dfcc13c9836" providerId="ADAL" clId="{4018BE0B-156A-4B6F-84FA-80E0B05D6225}" dt="2025-06-25T13:48:56.705" v="2251" actId="14100"/>
          <ac:picMkLst>
            <pc:docMk/>
            <pc:sldMk cId="3499722401" sldId="256"/>
            <ac:picMk id="18" creationId="{91F2EC4B-EECF-570B-F069-7DD60FA81B2F}"/>
          </ac:picMkLst>
        </pc:picChg>
        <pc:picChg chg="add mod ord">
          <ac:chgData name="Marco Lettiero" userId="15fdf682-66c7-4966-91a3-6dfcc13c9836" providerId="ADAL" clId="{4018BE0B-156A-4B6F-84FA-80E0B05D6225}" dt="2025-06-25T13:56:34.309" v="2389" actId="1076"/>
          <ac:picMkLst>
            <pc:docMk/>
            <pc:sldMk cId="3499722401" sldId="256"/>
            <ac:picMk id="21" creationId="{6247FC65-143E-C316-6E37-4FC667A93463}"/>
          </ac:picMkLst>
        </pc:picChg>
      </pc:sldChg>
      <pc:sldChg chg="modSp modNotesTx">
        <pc:chgData name="Marco Lettiero" userId="15fdf682-66c7-4966-91a3-6dfcc13c9836" providerId="ADAL" clId="{4018BE0B-156A-4B6F-84FA-80E0B05D6225}" dt="2025-06-25T13:27:03.071" v="1808" actId="20577"/>
        <pc:sldMkLst>
          <pc:docMk/>
          <pc:sldMk cId="1986599642" sldId="261"/>
        </pc:sldMkLst>
      </pc:sldChg>
      <pc:sldChg chg="modSp mod">
        <pc:chgData name="Marco Lettiero" userId="15fdf682-66c7-4966-91a3-6dfcc13c9836" providerId="ADAL" clId="{4018BE0B-156A-4B6F-84FA-80E0B05D6225}" dt="2025-06-25T13:19:30.129" v="1723" actId="20577"/>
        <pc:sldMkLst>
          <pc:docMk/>
          <pc:sldMk cId="1022897091" sldId="263"/>
        </pc:sldMkLst>
        <pc:spChg chg="mod">
          <ac:chgData name="Marco Lettiero" userId="15fdf682-66c7-4966-91a3-6dfcc13c9836" providerId="ADAL" clId="{4018BE0B-156A-4B6F-84FA-80E0B05D6225}" dt="2025-06-25T13:01:52.481" v="1361"/>
          <ac:spMkLst>
            <pc:docMk/>
            <pc:sldMk cId="1022897091" sldId="263"/>
            <ac:spMk id="2" creationId="{BD82C4A2-393E-D231-11B5-671C4C125B2C}"/>
          </ac:spMkLst>
        </pc:spChg>
        <pc:graphicFrameChg chg="mod">
          <ac:chgData name="Marco Lettiero" userId="15fdf682-66c7-4966-91a3-6dfcc13c9836" providerId="ADAL" clId="{4018BE0B-156A-4B6F-84FA-80E0B05D6225}" dt="2025-06-25T13:19:30.129" v="1723" actId="20577"/>
          <ac:graphicFrameMkLst>
            <pc:docMk/>
            <pc:sldMk cId="1022897091" sldId="263"/>
            <ac:graphicFrameMk id="5" creationId="{115B5F2D-9206-B72A-22D4-327262CB0051}"/>
          </ac:graphicFrameMkLst>
        </pc:graphicFrameChg>
      </pc:sldChg>
      <pc:sldChg chg="modSp">
        <pc:chgData name="Marco Lettiero" userId="15fdf682-66c7-4966-91a3-6dfcc13c9836" providerId="ADAL" clId="{4018BE0B-156A-4B6F-84FA-80E0B05D6225}" dt="2025-06-25T12:36:57.276" v="141" actId="20577"/>
        <pc:sldMkLst>
          <pc:docMk/>
          <pc:sldMk cId="1531328968" sldId="264"/>
        </pc:sldMkLst>
      </pc:sldChg>
      <pc:sldChg chg="mod modShow modNotesTx">
        <pc:chgData name="Marco Lettiero" userId="15fdf682-66c7-4966-91a3-6dfcc13c9836" providerId="ADAL" clId="{4018BE0B-156A-4B6F-84FA-80E0B05D6225}" dt="2025-06-25T13:08:54.496" v="1429" actId="729"/>
        <pc:sldMkLst>
          <pc:docMk/>
          <pc:sldMk cId="3275510430" sldId="266"/>
        </pc:sldMkLst>
      </pc:sldChg>
      <pc:sldChg chg="modSp del">
        <pc:chgData name="Marco Lettiero" userId="15fdf682-66c7-4966-91a3-6dfcc13c9836" providerId="ADAL" clId="{4018BE0B-156A-4B6F-84FA-80E0B05D6225}" dt="2025-06-25T12:51:54.575" v="772" actId="47"/>
        <pc:sldMkLst>
          <pc:docMk/>
          <pc:sldMk cId="1307744454" sldId="268"/>
        </pc:sldMkLst>
      </pc:sldChg>
      <pc:sldChg chg="modSp mod">
        <pc:chgData name="Marco Lettiero" userId="15fdf682-66c7-4966-91a3-6dfcc13c9836" providerId="ADAL" clId="{4018BE0B-156A-4B6F-84FA-80E0B05D6225}" dt="2025-06-25T13:35:08.094" v="1872" actId="6549"/>
        <pc:sldMkLst>
          <pc:docMk/>
          <pc:sldMk cId="3536776174" sldId="271"/>
        </pc:sldMkLst>
        <pc:spChg chg="mod">
          <ac:chgData name="Marco Lettiero" userId="15fdf682-66c7-4966-91a3-6dfcc13c9836" providerId="ADAL" clId="{4018BE0B-156A-4B6F-84FA-80E0B05D6225}" dt="2025-06-25T13:35:08.094" v="1872" actId="6549"/>
          <ac:spMkLst>
            <pc:docMk/>
            <pc:sldMk cId="3536776174" sldId="271"/>
            <ac:spMk id="4" creationId="{27A0833D-4FE9-B2F1-6B67-8A2F16C603E5}"/>
          </ac:spMkLst>
        </pc:spChg>
      </pc:sldChg>
      <pc:sldChg chg="modSp mod">
        <pc:chgData name="Marco Lettiero" userId="15fdf682-66c7-4966-91a3-6dfcc13c9836" providerId="ADAL" clId="{4018BE0B-156A-4B6F-84FA-80E0B05D6225}" dt="2025-06-25T13:12:18.078" v="1580" actId="20577"/>
        <pc:sldMkLst>
          <pc:docMk/>
          <pc:sldMk cId="2060499816" sldId="274"/>
        </pc:sldMkLst>
      </pc:sldChg>
      <pc:sldChg chg="mod modShow">
        <pc:chgData name="Marco Lettiero" userId="15fdf682-66c7-4966-91a3-6dfcc13c9836" providerId="ADAL" clId="{4018BE0B-156A-4B6F-84FA-80E0B05D6225}" dt="2025-06-25T12:45:22.801" v="545" actId="729"/>
        <pc:sldMkLst>
          <pc:docMk/>
          <pc:sldMk cId="424681847" sldId="275"/>
        </pc:sldMkLst>
      </pc:sldChg>
      <pc:sldChg chg="modSp mod">
        <pc:chgData name="Marco Lettiero" userId="15fdf682-66c7-4966-91a3-6dfcc13c9836" providerId="ADAL" clId="{4018BE0B-156A-4B6F-84FA-80E0B05D6225}" dt="2025-06-25T12:55:42.263" v="1179" actId="20577"/>
        <pc:sldMkLst>
          <pc:docMk/>
          <pc:sldMk cId="1359242553" sldId="277"/>
        </pc:sldMkLst>
      </pc:sldChg>
      <pc:sldChg chg="modSp mod">
        <pc:chgData name="Marco Lettiero" userId="15fdf682-66c7-4966-91a3-6dfcc13c9836" providerId="ADAL" clId="{4018BE0B-156A-4B6F-84FA-80E0B05D6225}" dt="2025-06-25T13:34:30.554" v="1871" actId="20577"/>
        <pc:sldMkLst>
          <pc:docMk/>
          <pc:sldMk cId="461492604" sldId="279"/>
        </pc:sldMkLst>
      </pc:sldChg>
      <pc:sldChg chg="modSp mod modNotesTx">
        <pc:chgData name="Marco Lettiero" userId="15fdf682-66c7-4966-91a3-6dfcc13c9836" providerId="ADAL" clId="{4018BE0B-156A-4B6F-84FA-80E0B05D6225}" dt="2025-06-25T13:47:19.051" v="2236" actId="1076"/>
        <pc:sldMkLst>
          <pc:docMk/>
          <pc:sldMk cId="3326144792" sldId="280"/>
        </pc:sldMkLst>
      </pc:sldChg>
      <pc:sldChg chg="modSp mod modNotesTx">
        <pc:chgData name="Marco Lettiero" userId="15fdf682-66c7-4966-91a3-6dfcc13c9836" providerId="ADAL" clId="{4018BE0B-156A-4B6F-84FA-80E0B05D6225}" dt="2025-06-25T13:02:30.004" v="1362" actId="790"/>
        <pc:sldMkLst>
          <pc:docMk/>
          <pc:sldMk cId="1836912133" sldId="281"/>
        </pc:sldMkLst>
        <pc:spChg chg="mod">
          <ac:chgData name="Marco Lettiero" userId="15fdf682-66c7-4966-91a3-6dfcc13c9836" providerId="ADAL" clId="{4018BE0B-156A-4B6F-84FA-80E0B05D6225}" dt="2025-06-25T13:01:07.576" v="1357" actId="20577"/>
          <ac:spMkLst>
            <pc:docMk/>
            <pc:sldMk cId="1836912133" sldId="281"/>
            <ac:spMk id="4" creationId="{0775311B-BF8A-0BE2-388D-13033B8E7B62}"/>
          </ac:spMkLst>
        </pc:spChg>
      </pc:sldChg>
      <pc:sldChg chg="modSp">
        <pc:chgData name="Marco Lettiero" userId="15fdf682-66c7-4966-91a3-6dfcc13c9836" providerId="ADAL" clId="{4018BE0B-156A-4B6F-84FA-80E0B05D6225}" dt="2025-06-25T13:04:02.647" v="1409" actId="20577"/>
        <pc:sldMkLst>
          <pc:docMk/>
          <pc:sldMk cId="2677294059" sldId="282"/>
        </pc:sldMkLst>
      </pc:sldChg>
      <pc:sldChg chg="modSp mod modShow modNotesTx">
        <pc:chgData name="Marco Lettiero" userId="15fdf682-66c7-4966-91a3-6dfcc13c9836" providerId="ADAL" clId="{4018BE0B-156A-4B6F-84FA-80E0B05D6225}" dt="2025-06-25T12:57:31.598" v="1280"/>
        <pc:sldMkLst>
          <pc:docMk/>
          <pc:sldMk cId="3535342638" sldId="283"/>
        </pc:sldMkLst>
      </pc:sldChg>
      <pc:sldChg chg="modSp">
        <pc:chgData name="Marco Lettiero" userId="15fdf682-66c7-4966-91a3-6dfcc13c9836" providerId="ADAL" clId="{4018BE0B-156A-4B6F-84FA-80E0B05D6225}" dt="2025-06-25T12:57:36.437" v="1281"/>
        <pc:sldMkLst>
          <pc:docMk/>
          <pc:sldMk cId="4175831218" sldId="284"/>
        </pc:sldMkLst>
      </pc:sldChg>
      <pc:sldChg chg="modSp modNotesTx">
        <pc:chgData name="Marco Lettiero" userId="15fdf682-66c7-4966-91a3-6dfcc13c9836" providerId="ADAL" clId="{4018BE0B-156A-4B6F-84FA-80E0B05D6225}" dt="2025-06-25T13:42:01.830" v="1999" actId="20577"/>
        <pc:sldMkLst>
          <pc:docMk/>
          <pc:sldMk cId="3956394996" sldId="285"/>
        </pc:sldMkLst>
      </pc:sldChg>
      <pc:sldChg chg="modSp mod modShow modNotesTx">
        <pc:chgData name="Marco Lettiero" userId="15fdf682-66c7-4966-91a3-6dfcc13c9836" providerId="ADAL" clId="{4018BE0B-156A-4B6F-84FA-80E0B05D6225}" dt="2025-06-25T13:13:52.809" v="1603" actId="729"/>
        <pc:sldMkLst>
          <pc:docMk/>
          <pc:sldMk cId="1553684580" sldId="286"/>
        </pc:sldMkLst>
      </pc:sldChg>
      <pc:sldChg chg="modSp mod modNotesTx">
        <pc:chgData name="Marco Lettiero" userId="15fdf682-66c7-4966-91a3-6dfcc13c9836" providerId="ADAL" clId="{4018BE0B-156A-4B6F-84FA-80E0B05D6225}" dt="2025-06-25T13:45:21.492" v="2231" actId="20577"/>
        <pc:sldMkLst>
          <pc:docMk/>
          <pc:sldMk cId="280913376" sldId="287"/>
        </pc:sldMkLst>
      </pc:sldChg>
      <pc:sldChg chg="modSp mod">
        <pc:chgData name="Marco Lettiero" userId="15fdf682-66c7-4966-91a3-6dfcc13c9836" providerId="ADAL" clId="{4018BE0B-156A-4B6F-84FA-80E0B05D6225}" dt="2025-06-25T13:45:52.164" v="2232" actId="20577"/>
        <pc:sldMkLst>
          <pc:docMk/>
          <pc:sldMk cId="1581998096" sldId="288"/>
        </pc:sldMkLst>
      </pc:sldChg>
      <pc:sldChg chg="modSp mod">
        <pc:chgData name="Marco Lettiero" userId="15fdf682-66c7-4966-91a3-6dfcc13c9836" providerId="ADAL" clId="{4018BE0B-156A-4B6F-84FA-80E0B05D6225}" dt="2025-06-25T13:25:09.172" v="1794" actId="20577"/>
        <pc:sldMkLst>
          <pc:docMk/>
          <pc:sldMk cId="2192619648" sldId="289"/>
        </pc:sldMkLst>
      </pc:sldChg>
      <pc:sldChg chg="modSp add mod ord modShow">
        <pc:chgData name="Marco Lettiero" userId="15fdf682-66c7-4966-91a3-6dfcc13c9836" providerId="ADAL" clId="{4018BE0B-156A-4B6F-84FA-80E0B05D6225}" dt="2025-06-25T13:20:04.500" v="1725"/>
        <pc:sldMkLst>
          <pc:docMk/>
          <pc:sldMk cId="1122171258" sldId="290"/>
        </pc:sldMkLst>
      </pc:sldChg>
      <pc:sldChg chg="addSp delSp modSp add mod ord modNotesTx">
        <pc:chgData name="Marco Lettiero" userId="15fdf682-66c7-4966-91a3-6dfcc13c9836" providerId="ADAL" clId="{4018BE0B-156A-4B6F-84FA-80E0B05D6225}" dt="2025-06-25T14:02:37.907" v="2390" actId="790"/>
        <pc:sldMkLst>
          <pc:docMk/>
          <pc:sldMk cId="1764372691" sldId="291"/>
        </pc:sldMkLst>
        <pc:spChg chg="mod">
          <ac:chgData name="Marco Lettiero" userId="15fdf682-66c7-4966-91a3-6dfcc13c9836" providerId="ADAL" clId="{4018BE0B-156A-4B6F-84FA-80E0B05D6225}" dt="2025-06-25T12:51:58.756" v="780" actId="20577"/>
          <ac:spMkLst>
            <pc:docMk/>
            <pc:sldMk cId="1764372691" sldId="291"/>
            <ac:spMk id="2" creationId="{6454AC88-2B56-3C43-DEBC-8E4B564C780C}"/>
          </ac:spMkLst>
        </pc:spChg>
        <pc:spChg chg="add del mod">
          <ac:chgData name="Marco Lettiero" userId="15fdf682-66c7-4966-91a3-6dfcc13c9836" providerId="ADAL" clId="{4018BE0B-156A-4B6F-84FA-80E0B05D6225}" dt="2025-06-25T13:30:03.395" v="1810" actId="26606"/>
          <ac:spMkLst>
            <pc:docMk/>
            <pc:sldMk cId="1764372691" sldId="291"/>
            <ac:spMk id="4" creationId="{CF1A5C0A-F423-E607-0103-942F3299B933}"/>
          </ac:spMkLst>
        </pc:spChg>
      </pc:sldChg>
      <pc:sldChg chg="modSp add mod">
        <pc:chgData name="Marco Lettiero" userId="15fdf682-66c7-4966-91a3-6dfcc13c9836" providerId="ADAL" clId="{4018BE0B-156A-4B6F-84FA-80E0B05D6225}" dt="2025-06-25T13:15:09.533" v="1621" actId="1076"/>
        <pc:sldMkLst>
          <pc:docMk/>
          <pc:sldMk cId="4009117715" sldId="292"/>
        </pc:sldMkLst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EF418B-972B-475A-95C4-35FAA841ED6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F2618D-E4C2-4560-AD01-D4F9310661FE}">
      <dgm:prSet/>
      <dgm:spPr/>
      <dgm:t>
        <a:bodyPr/>
        <a:lstStyle/>
        <a:p>
          <a:pPr algn="just"/>
          <a:r>
            <a:rPr lang="en-GB" noProof="0" dirty="0"/>
            <a:t>Federated Learning (FL) is a collaborative approach for machine learning.</a:t>
          </a:r>
        </a:p>
      </dgm:t>
    </dgm:pt>
    <dgm:pt modelId="{65C9BBFF-3C94-4ACC-BE89-5B9F6B25315F}" type="parTrans" cxnId="{7AB3499B-1C4D-45DB-925A-6A518721AA65}">
      <dgm:prSet/>
      <dgm:spPr/>
      <dgm:t>
        <a:bodyPr/>
        <a:lstStyle/>
        <a:p>
          <a:endParaRPr lang="en-US"/>
        </a:p>
      </dgm:t>
    </dgm:pt>
    <dgm:pt modelId="{662E8878-277A-412F-80DF-B49B684B72D2}" type="sibTrans" cxnId="{7AB3499B-1C4D-45DB-925A-6A518721AA65}">
      <dgm:prSet/>
      <dgm:spPr/>
      <dgm:t>
        <a:bodyPr/>
        <a:lstStyle/>
        <a:p>
          <a:endParaRPr lang="en-GB" noProof="0" dirty="0"/>
        </a:p>
      </dgm:t>
    </dgm:pt>
    <dgm:pt modelId="{4072351B-37F4-4A91-B5F4-AF56E1AE0268}">
      <dgm:prSet/>
      <dgm:spPr/>
      <dgm:t>
        <a:bodyPr/>
        <a:lstStyle/>
        <a:p>
          <a:pPr algn="just"/>
          <a:r>
            <a:rPr lang="en-GB" noProof="0" dirty="0"/>
            <a:t>Client devices (e.g., edge devices) train local models with local data.</a:t>
          </a:r>
        </a:p>
      </dgm:t>
    </dgm:pt>
    <dgm:pt modelId="{83923D84-61E5-4D60-BEA6-F7792F767557}" type="parTrans" cxnId="{1D86411A-698B-4E3E-B2E5-9BDC7DBE4310}">
      <dgm:prSet/>
      <dgm:spPr/>
      <dgm:t>
        <a:bodyPr/>
        <a:lstStyle/>
        <a:p>
          <a:endParaRPr lang="en-US"/>
        </a:p>
      </dgm:t>
    </dgm:pt>
    <dgm:pt modelId="{FF14E453-3565-4A2F-88EF-9FC0F0E13C76}" type="sibTrans" cxnId="{1D86411A-698B-4E3E-B2E5-9BDC7DBE4310}">
      <dgm:prSet/>
      <dgm:spPr/>
      <dgm:t>
        <a:bodyPr/>
        <a:lstStyle/>
        <a:p>
          <a:endParaRPr lang="en-GB" noProof="0" dirty="0"/>
        </a:p>
      </dgm:t>
    </dgm:pt>
    <dgm:pt modelId="{27DBB327-EF27-4C18-A781-C10EADC228C4}">
      <dgm:prSet/>
      <dgm:spPr/>
      <dgm:t>
        <a:bodyPr/>
        <a:lstStyle/>
        <a:p>
          <a:pPr algn="just"/>
          <a:r>
            <a:rPr lang="en-GB" noProof="0" dirty="0"/>
            <a:t>A central node is used to aggregate the partial results.</a:t>
          </a:r>
        </a:p>
      </dgm:t>
    </dgm:pt>
    <dgm:pt modelId="{C73052F5-0ADC-4687-BFD5-239A1C94BC02}" type="parTrans" cxnId="{A4DBFDEE-C4FA-44CC-8663-27BC406305F8}">
      <dgm:prSet/>
      <dgm:spPr/>
      <dgm:t>
        <a:bodyPr/>
        <a:lstStyle/>
        <a:p>
          <a:endParaRPr lang="en-US"/>
        </a:p>
      </dgm:t>
    </dgm:pt>
    <dgm:pt modelId="{9E2FDF00-3BC9-476D-A1E5-AABA02B62756}" type="sibTrans" cxnId="{A4DBFDEE-C4FA-44CC-8663-27BC406305F8}">
      <dgm:prSet/>
      <dgm:spPr/>
      <dgm:t>
        <a:bodyPr/>
        <a:lstStyle/>
        <a:p>
          <a:endParaRPr lang="en-US"/>
        </a:p>
      </dgm:t>
    </dgm:pt>
    <dgm:pt modelId="{24F0410C-32A7-A948-9C11-5C14218BCB8D}" type="pres">
      <dgm:prSet presAssocID="{DDEF418B-972B-475A-95C4-35FAA841ED6D}" presName="outerComposite" presStyleCnt="0">
        <dgm:presLayoutVars>
          <dgm:chMax val="5"/>
          <dgm:dir/>
          <dgm:resizeHandles val="exact"/>
        </dgm:presLayoutVars>
      </dgm:prSet>
      <dgm:spPr/>
    </dgm:pt>
    <dgm:pt modelId="{4D14AB64-D1B0-3749-8172-A2B02BD5B826}" type="pres">
      <dgm:prSet presAssocID="{DDEF418B-972B-475A-95C4-35FAA841ED6D}" presName="dummyMaxCanvas" presStyleCnt="0">
        <dgm:presLayoutVars/>
      </dgm:prSet>
      <dgm:spPr/>
    </dgm:pt>
    <dgm:pt modelId="{BB49E777-9069-FD45-8244-24C817B57A62}" type="pres">
      <dgm:prSet presAssocID="{DDEF418B-972B-475A-95C4-35FAA841ED6D}" presName="ThreeNodes_1" presStyleLbl="node1" presStyleIdx="0" presStyleCnt="3">
        <dgm:presLayoutVars>
          <dgm:bulletEnabled val="1"/>
        </dgm:presLayoutVars>
      </dgm:prSet>
      <dgm:spPr/>
    </dgm:pt>
    <dgm:pt modelId="{590F9195-027C-4247-9BAA-8951ACAA1AEA}" type="pres">
      <dgm:prSet presAssocID="{DDEF418B-972B-475A-95C4-35FAA841ED6D}" presName="ThreeNodes_2" presStyleLbl="node1" presStyleIdx="1" presStyleCnt="3">
        <dgm:presLayoutVars>
          <dgm:bulletEnabled val="1"/>
        </dgm:presLayoutVars>
      </dgm:prSet>
      <dgm:spPr/>
    </dgm:pt>
    <dgm:pt modelId="{F77EBDEF-C9AC-C74D-B2F1-B4D3C7F77C3C}" type="pres">
      <dgm:prSet presAssocID="{DDEF418B-972B-475A-95C4-35FAA841ED6D}" presName="ThreeNodes_3" presStyleLbl="node1" presStyleIdx="2" presStyleCnt="3">
        <dgm:presLayoutVars>
          <dgm:bulletEnabled val="1"/>
        </dgm:presLayoutVars>
      </dgm:prSet>
      <dgm:spPr/>
    </dgm:pt>
    <dgm:pt modelId="{669773EE-258B-0645-B5BA-34D3DF174490}" type="pres">
      <dgm:prSet presAssocID="{DDEF418B-972B-475A-95C4-35FAA841ED6D}" presName="ThreeConn_1-2" presStyleLbl="fgAccFollowNode1" presStyleIdx="0" presStyleCnt="2">
        <dgm:presLayoutVars>
          <dgm:bulletEnabled val="1"/>
        </dgm:presLayoutVars>
      </dgm:prSet>
      <dgm:spPr/>
    </dgm:pt>
    <dgm:pt modelId="{FEA18DCD-0C57-CF49-A7F6-096C3E7C1C5A}" type="pres">
      <dgm:prSet presAssocID="{DDEF418B-972B-475A-95C4-35FAA841ED6D}" presName="ThreeConn_2-3" presStyleLbl="fgAccFollowNode1" presStyleIdx="1" presStyleCnt="2">
        <dgm:presLayoutVars>
          <dgm:bulletEnabled val="1"/>
        </dgm:presLayoutVars>
      </dgm:prSet>
      <dgm:spPr/>
    </dgm:pt>
    <dgm:pt modelId="{206EA345-C59C-3F45-A79E-CA14FBA39D59}" type="pres">
      <dgm:prSet presAssocID="{DDEF418B-972B-475A-95C4-35FAA841ED6D}" presName="ThreeNodes_1_text" presStyleLbl="node1" presStyleIdx="2" presStyleCnt="3">
        <dgm:presLayoutVars>
          <dgm:bulletEnabled val="1"/>
        </dgm:presLayoutVars>
      </dgm:prSet>
      <dgm:spPr/>
    </dgm:pt>
    <dgm:pt modelId="{E0E0F29B-6AEB-444F-83BB-0B42996AD24E}" type="pres">
      <dgm:prSet presAssocID="{DDEF418B-972B-475A-95C4-35FAA841ED6D}" presName="ThreeNodes_2_text" presStyleLbl="node1" presStyleIdx="2" presStyleCnt="3">
        <dgm:presLayoutVars>
          <dgm:bulletEnabled val="1"/>
        </dgm:presLayoutVars>
      </dgm:prSet>
      <dgm:spPr/>
    </dgm:pt>
    <dgm:pt modelId="{FA8E52C2-5B18-0E40-9A1B-B85CF9664150}" type="pres">
      <dgm:prSet presAssocID="{DDEF418B-972B-475A-95C4-35FAA841ED6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257050B-9388-D24B-933E-A75F6776A3ED}" type="presOf" srcId="{662E8878-277A-412F-80DF-B49B684B72D2}" destId="{669773EE-258B-0645-B5BA-34D3DF174490}" srcOrd="0" destOrd="0" presId="urn:microsoft.com/office/officeart/2005/8/layout/vProcess5"/>
    <dgm:cxn modelId="{1D86411A-698B-4E3E-B2E5-9BDC7DBE4310}" srcId="{DDEF418B-972B-475A-95C4-35FAA841ED6D}" destId="{4072351B-37F4-4A91-B5F4-AF56E1AE0268}" srcOrd="1" destOrd="0" parTransId="{83923D84-61E5-4D60-BEA6-F7792F767557}" sibTransId="{FF14E453-3565-4A2F-88EF-9FC0F0E13C76}"/>
    <dgm:cxn modelId="{EC267B3F-A912-F041-A4C2-CA835449A2F2}" type="presOf" srcId="{6FF2618D-E4C2-4560-AD01-D4F9310661FE}" destId="{BB49E777-9069-FD45-8244-24C817B57A62}" srcOrd="0" destOrd="0" presId="urn:microsoft.com/office/officeart/2005/8/layout/vProcess5"/>
    <dgm:cxn modelId="{28C4735D-225D-BE42-AEE2-9D0C5DBF7A16}" type="presOf" srcId="{FF14E453-3565-4A2F-88EF-9FC0F0E13C76}" destId="{FEA18DCD-0C57-CF49-A7F6-096C3E7C1C5A}" srcOrd="0" destOrd="0" presId="urn:microsoft.com/office/officeart/2005/8/layout/vProcess5"/>
    <dgm:cxn modelId="{7AB3499B-1C4D-45DB-925A-6A518721AA65}" srcId="{DDEF418B-972B-475A-95C4-35FAA841ED6D}" destId="{6FF2618D-E4C2-4560-AD01-D4F9310661FE}" srcOrd="0" destOrd="0" parTransId="{65C9BBFF-3C94-4ACC-BE89-5B9F6B25315F}" sibTransId="{662E8878-277A-412F-80DF-B49B684B72D2}"/>
    <dgm:cxn modelId="{8B8204A0-9ABE-1442-BFF7-877657E34A08}" type="presOf" srcId="{4072351B-37F4-4A91-B5F4-AF56E1AE0268}" destId="{E0E0F29B-6AEB-444F-83BB-0B42996AD24E}" srcOrd="1" destOrd="0" presId="urn:microsoft.com/office/officeart/2005/8/layout/vProcess5"/>
    <dgm:cxn modelId="{3C815FA5-6439-2148-9E4A-09DB3A763E4C}" type="presOf" srcId="{4072351B-37F4-4A91-B5F4-AF56E1AE0268}" destId="{590F9195-027C-4247-9BAA-8951ACAA1AEA}" srcOrd="0" destOrd="0" presId="urn:microsoft.com/office/officeart/2005/8/layout/vProcess5"/>
    <dgm:cxn modelId="{AC71E9C7-57BA-DC4A-9BFD-8F08654DFE10}" type="presOf" srcId="{27DBB327-EF27-4C18-A781-C10EADC228C4}" destId="{F77EBDEF-C9AC-C74D-B2F1-B4D3C7F77C3C}" srcOrd="0" destOrd="0" presId="urn:microsoft.com/office/officeart/2005/8/layout/vProcess5"/>
    <dgm:cxn modelId="{884605C9-011E-7449-AFEF-39767260F24D}" type="presOf" srcId="{DDEF418B-972B-475A-95C4-35FAA841ED6D}" destId="{24F0410C-32A7-A948-9C11-5C14218BCB8D}" srcOrd="0" destOrd="0" presId="urn:microsoft.com/office/officeart/2005/8/layout/vProcess5"/>
    <dgm:cxn modelId="{9DEA20D8-6B16-E145-8BFF-C11B526D2506}" type="presOf" srcId="{6FF2618D-E4C2-4560-AD01-D4F9310661FE}" destId="{206EA345-C59C-3F45-A79E-CA14FBA39D59}" srcOrd="1" destOrd="0" presId="urn:microsoft.com/office/officeart/2005/8/layout/vProcess5"/>
    <dgm:cxn modelId="{0582ABDB-9A5C-3B4B-83DF-160371914734}" type="presOf" srcId="{27DBB327-EF27-4C18-A781-C10EADC228C4}" destId="{FA8E52C2-5B18-0E40-9A1B-B85CF9664150}" srcOrd="1" destOrd="0" presId="urn:microsoft.com/office/officeart/2005/8/layout/vProcess5"/>
    <dgm:cxn modelId="{A4DBFDEE-C4FA-44CC-8663-27BC406305F8}" srcId="{DDEF418B-972B-475A-95C4-35FAA841ED6D}" destId="{27DBB327-EF27-4C18-A781-C10EADC228C4}" srcOrd="2" destOrd="0" parTransId="{C73052F5-0ADC-4687-BFD5-239A1C94BC02}" sibTransId="{9E2FDF00-3BC9-476D-A1E5-AABA02B62756}"/>
    <dgm:cxn modelId="{BB7AB8B5-1BA8-D142-94FB-B6C755F45389}" type="presParOf" srcId="{24F0410C-32A7-A948-9C11-5C14218BCB8D}" destId="{4D14AB64-D1B0-3749-8172-A2B02BD5B826}" srcOrd="0" destOrd="0" presId="urn:microsoft.com/office/officeart/2005/8/layout/vProcess5"/>
    <dgm:cxn modelId="{67B382AD-67CD-F144-B2B4-BCBFB5397C63}" type="presParOf" srcId="{24F0410C-32A7-A948-9C11-5C14218BCB8D}" destId="{BB49E777-9069-FD45-8244-24C817B57A62}" srcOrd="1" destOrd="0" presId="urn:microsoft.com/office/officeart/2005/8/layout/vProcess5"/>
    <dgm:cxn modelId="{03FEB1BB-D62A-7F45-8473-184114F4E266}" type="presParOf" srcId="{24F0410C-32A7-A948-9C11-5C14218BCB8D}" destId="{590F9195-027C-4247-9BAA-8951ACAA1AEA}" srcOrd="2" destOrd="0" presId="urn:microsoft.com/office/officeart/2005/8/layout/vProcess5"/>
    <dgm:cxn modelId="{108F13C0-B2C2-1D4C-A20A-99AC662720A1}" type="presParOf" srcId="{24F0410C-32A7-A948-9C11-5C14218BCB8D}" destId="{F77EBDEF-C9AC-C74D-B2F1-B4D3C7F77C3C}" srcOrd="3" destOrd="0" presId="urn:microsoft.com/office/officeart/2005/8/layout/vProcess5"/>
    <dgm:cxn modelId="{1571B712-E047-A049-B20B-C47EC7E1AB7A}" type="presParOf" srcId="{24F0410C-32A7-A948-9C11-5C14218BCB8D}" destId="{669773EE-258B-0645-B5BA-34D3DF174490}" srcOrd="4" destOrd="0" presId="urn:microsoft.com/office/officeart/2005/8/layout/vProcess5"/>
    <dgm:cxn modelId="{50D9AA6C-C521-DE49-A8A0-F278ECF55D25}" type="presParOf" srcId="{24F0410C-32A7-A948-9C11-5C14218BCB8D}" destId="{FEA18DCD-0C57-CF49-A7F6-096C3E7C1C5A}" srcOrd="5" destOrd="0" presId="urn:microsoft.com/office/officeart/2005/8/layout/vProcess5"/>
    <dgm:cxn modelId="{B037AC55-22F9-734F-855E-5EC258A7BBC4}" type="presParOf" srcId="{24F0410C-32A7-A948-9C11-5C14218BCB8D}" destId="{206EA345-C59C-3F45-A79E-CA14FBA39D59}" srcOrd="6" destOrd="0" presId="urn:microsoft.com/office/officeart/2005/8/layout/vProcess5"/>
    <dgm:cxn modelId="{76891FDF-EA19-FD47-82DD-AD85F5002055}" type="presParOf" srcId="{24F0410C-32A7-A948-9C11-5C14218BCB8D}" destId="{E0E0F29B-6AEB-444F-83BB-0B42996AD24E}" srcOrd="7" destOrd="0" presId="urn:microsoft.com/office/officeart/2005/8/layout/vProcess5"/>
    <dgm:cxn modelId="{D3039595-E6D0-DC4E-8CA3-78111D402435}" type="presParOf" srcId="{24F0410C-32A7-A948-9C11-5C14218BCB8D}" destId="{FA8E52C2-5B18-0E40-9A1B-B85CF966415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DEF418B-972B-475A-95C4-35FAA841ED6D}" type="doc">
      <dgm:prSet loTypeId="urn:microsoft.com/office/officeart/2005/8/layout/defaul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FF2618D-E4C2-4560-AD01-D4F9310661FE}">
      <dgm:prSet/>
      <dgm:spPr/>
      <dgm:t>
        <a:bodyPr/>
        <a:lstStyle/>
        <a:p>
          <a:r>
            <a:rPr lang="en-GB" noProof="0" dirty="0"/>
            <a:t>Edge servers are allocated according to client requests.</a:t>
          </a:r>
        </a:p>
      </dgm:t>
    </dgm:pt>
    <dgm:pt modelId="{65C9BBFF-3C94-4ACC-BE89-5B9F6B25315F}" type="parTrans" cxnId="{7AB3499B-1C4D-45DB-925A-6A518721AA65}">
      <dgm:prSet/>
      <dgm:spPr/>
      <dgm:t>
        <a:bodyPr/>
        <a:lstStyle/>
        <a:p>
          <a:endParaRPr lang="en-US"/>
        </a:p>
      </dgm:t>
    </dgm:pt>
    <dgm:pt modelId="{662E8878-277A-412F-80DF-B49B684B72D2}" type="sibTrans" cxnId="{7AB3499B-1C4D-45DB-925A-6A518721AA65}">
      <dgm:prSet/>
      <dgm:spPr/>
      <dgm:t>
        <a:bodyPr/>
        <a:lstStyle/>
        <a:p>
          <a:endParaRPr lang="en-GB" noProof="0" dirty="0"/>
        </a:p>
      </dgm:t>
    </dgm:pt>
    <dgm:pt modelId="{832AF6B4-E538-4E66-8221-D46339EC32E8}">
      <dgm:prSet/>
      <dgm:spPr/>
      <dgm:t>
        <a:bodyPr/>
        <a:lstStyle/>
        <a:p>
          <a:r>
            <a:rPr lang="en-GB" noProof="0" dirty="0"/>
            <a:t>Edge servers become clients for the central node once the intermediate session is concluded.</a:t>
          </a:r>
        </a:p>
      </dgm:t>
    </dgm:pt>
    <dgm:pt modelId="{BD99E69F-B5E9-4C5F-909E-B405E69FF8B5}" type="parTrans" cxnId="{07FC5947-AFF8-4AFF-A47F-36C1DC62D055}">
      <dgm:prSet/>
      <dgm:spPr/>
      <dgm:t>
        <a:bodyPr/>
        <a:lstStyle/>
        <a:p>
          <a:endParaRPr lang="it-IT"/>
        </a:p>
      </dgm:t>
    </dgm:pt>
    <dgm:pt modelId="{B0E02F9E-9FB5-4F32-8A18-A9024F08870B}" type="sibTrans" cxnId="{07FC5947-AFF8-4AFF-A47F-36C1DC62D055}">
      <dgm:prSet/>
      <dgm:spPr/>
      <dgm:t>
        <a:bodyPr/>
        <a:lstStyle/>
        <a:p>
          <a:endParaRPr lang="it-IT"/>
        </a:p>
      </dgm:t>
    </dgm:pt>
    <dgm:pt modelId="{4C91F947-0BB1-4EFB-8344-D939E32B959A}">
      <dgm:prSet/>
      <dgm:spPr/>
      <dgm:t>
        <a:bodyPr/>
        <a:lstStyle/>
        <a:p>
          <a:r>
            <a:rPr lang="en-GB" noProof="0" dirty="0"/>
            <a:t>The central node aggregates the local models.</a:t>
          </a:r>
        </a:p>
      </dgm:t>
    </dgm:pt>
    <dgm:pt modelId="{C985E3E0-3587-446A-BB3C-E84AF011057E}" type="parTrans" cxnId="{06CD9F8E-C37A-43FC-8A13-55BD35679C42}">
      <dgm:prSet/>
      <dgm:spPr/>
      <dgm:t>
        <a:bodyPr/>
        <a:lstStyle/>
        <a:p>
          <a:endParaRPr lang="it-IT"/>
        </a:p>
      </dgm:t>
    </dgm:pt>
    <dgm:pt modelId="{52F3D37B-AA31-4BD9-8AC1-74E016797562}" type="sibTrans" cxnId="{06CD9F8E-C37A-43FC-8A13-55BD35679C42}">
      <dgm:prSet/>
      <dgm:spPr/>
      <dgm:t>
        <a:bodyPr/>
        <a:lstStyle/>
        <a:p>
          <a:endParaRPr lang="it-IT"/>
        </a:p>
      </dgm:t>
    </dgm:pt>
    <dgm:pt modelId="{B8343CEA-FB46-4E08-BCD8-CA32A5C9DD50}" type="pres">
      <dgm:prSet presAssocID="{DDEF418B-972B-475A-95C4-35FAA841ED6D}" presName="diagram" presStyleCnt="0">
        <dgm:presLayoutVars>
          <dgm:dir/>
          <dgm:resizeHandles val="exact"/>
        </dgm:presLayoutVars>
      </dgm:prSet>
      <dgm:spPr/>
    </dgm:pt>
    <dgm:pt modelId="{A68F57BC-A1A9-446C-8EFB-2148513E55DB}" type="pres">
      <dgm:prSet presAssocID="{6FF2618D-E4C2-4560-AD01-D4F9310661FE}" presName="node" presStyleLbl="node1" presStyleIdx="0" presStyleCnt="3">
        <dgm:presLayoutVars>
          <dgm:bulletEnabled val="1"/>
        </dgm:presLayoutVars>
      </dgm:prSet>
      <dgm:spPr/>
    </dgm:pt>
    <dgm:pt modelId="{46B95DCF-5CCE-43D4-9C1E-6B5161148534}" type="pres">
      <dgm:prSet presAssocID="{662E8878-277A-412F-80DF-B49B684B72D2}" presName="sibTrans" presStyleCnt="0"/>
      <dgm:spPr/>
    </dgm:pt>
    <dgm:pt modelId="{0B418481-3E66-4622-A03E-BA548BEC4635}" type="pres">
      <dgm:prSet presAssocID="{832AF6B4-E538-4E66-8221-D46339EC32E8}" presName="node" presStyleLbl="node1" presStyleIdx="1" presStyleCnt="3">
        <dgm:presLayoutVars>
          <dgm:bulletEnabled val="1"/>
        </dgm:presLayoutVars>
      </dgm:prSet>
      <dgm:spPr/>
    </dgm:pt>
    <dgm:pt modelId="{7FDB6218-8952-4420-829B-537B409BED5F}" type="pres">
      <dgm:prSet presAssocID="{B0E02F9E-9FB5-4F32-8A18-A9024F08870B}" presName="sibTrans" presStyleCnt="0"/>
      <dgm:spPr/>
    </dgm:pt>
    <dgm:pt modelId="{E1E231B0-D3C2-429C-9740-F9C3FD99F7F3}" type="pres">
      <dgm:prSet presAssocID="{4C91F947-0BB1-4EFB-8344-D939E32B959A}" presName="node" presStyleLbl="node1" presStyleIdx="2" presStyleCnt="3">
        <dgm:presLayoutVars>
          <dgm:bulletEnabled val="1"/>
        </dgm:presLayoutVars>
      </dgm:prSet>
      <dgm:spPr/>
    </dgm:pt>
  </dgm:ptLst>
  <dgm:cxnLst>
    <dgm:cxn modelId="{C1278D5B-0B88-4867-AC2D-194411C36B32}" type="presOf" srcId="{6FF2618D-E4C2-4560-AD01-D4F9310661FE}" destId="{A68F57BC-A1A9-446C-8EFB-2148513E55DB}" srcOrd="0" destOrd="0" presId="urn:microsoft.com/office/officeart/2005/8/layout/default"/>
    <dgm:cxn modelId="{07FC5947-AFF8-4AFF-A47F-36C1DC62D055}" srcId="{DDEF418B-972B-475A-95C4-35FAA841ED6D}" destId="{832AF6B4-E538-4E66-8221-D46339EC32E8}" srcOrd="1" destOrd="0" parTransId="{BD99E69F-B5E9-4C5F-909E-B405E69FF8B5}" sibTransId="{B0E02F9E-9FB5-4F32-8A18-A9024F08870B}"/>
    <dgm:cxn modelId="{69470B56-EC5C-465B-A7BF-64895F65D3A2}" type="presOf" srcId="{4C91F947-0BB1-4EFB-8344-D939E32B959A}" destId="{E1E231B0-D3C2-429C-9740-F9C3FD99F7F3}" srcOrd="0" destOrd="0" presId="urn:microsoft.com/office/officeart/2005/8/layout/default"/>
    <dgm:cxn modelId="{04DC7D83-C75F-4B21-9EB0-DEC358E52DA1}" type="presOf" srcId="{832AF6B4-E538-4E66-8221-D46339EC32E8}" destId="{0B418481-3E66-4622-A03E-BA548BEC4635}" srcOrd="0" destOrd="0" presId="urn:microsoft.com/office/officeart/2005/8/layout/default"/>
    <dgm:cxn modelId="{06CD9F8E-C37A-43FC-8A13-55BD35679C42}" srcId="{DDEF418B-972B-475A-95C4-35FAA841ED6D}" destId="{4C91F947-0BB1-4EFB-8344-D939E32B959A}" srcOrd="2" destOrd="0" parTransId="{C985E3E0-3587-446A-BB3C-E84AF011057E}" sibTransId="{52F3D37B-AA31-4BD9-8AC1-74E016797562}"/>
    <dgm:cxn modelId="{7AB3499B-1C4D-45DB-925A-6A518721AA65}" srcId="{DDEF418B-972B-475A-95C4-35FAA841ED6D}" destId="{6FF2618D-E4C2-4560-AD01-D4F9310661FE}" srcOrd="0" destOrd="0" parTransId="{65C9BBFF-3C94-4ACC-BE89-5B9F6B25315F}" sibTransId="{662E8878-277A-412F-80DF-B49B684B72D2}"/>
    <dgm:cxn modelId="{EB1160E1-F6CD-4F2C-897F-01C529164782}" type="presOf" srcId="{DDEF418B-972B-475A-95C4-35FAA841ED6D}" destId="{B8343CEA-FB46-4E08-BCD8-CA32A5C9DD50}" srcOrd="0" destOrd="0" presId="urn:microsoft.com/office/officeart/2005/8/layout/default"/>
    <dgm:cxn modelId="{B85EB63B-8CBB-444F-BBF9-40209775DE88}" type="presParOf" srcId="{B8343CEA-FB46-4E08-BCD8-CA32A5C9DD50}" destId="{A68F57BC-A1A9-446C-8EFB-2148513E55DB}" srcOrd="0" destOrd="0" presId="urn:microsoft.com/office/officeart/2005/8/layout/default"/>
    <dgm:cxn modelId="{46EA4B82-8B0F-41E4-A1EC-B2E9B232ACA4}" type="presParOf" srcId="{B8343CEA-FB46-4E08-BCD8-CA32A5C9DD50}" destId="{46B95DCF-5CCE-43D4-9C1E-6B5161148534}" srcOrd="1" destOrd="0" presId="urn:microsoft.com/office/officeart/2005/8/layout/default"/>
    <dgm:cxn modelId="{4F4057A5-E171-460A-B3C8-5E4C627B974D}" type="presParOf" srcId="{B8343CEA-FB46-4E08-BCD8-CA32A5C9DD50}" destId="{0B418481-3E66-4622-A03E-BA548BEC4635}" srcOrd="2" destOrd="0" presId="urn:microsoft.com/office/officeart/2005/8/layout/default"/>
    <dgm:cxn modelId="{FEA12154-C710-429A-B5BA-FC87E7BF4C3E}" type="presParOf" srcId="{B8343CEA-FB46-4E08-BCD8-CA32A5C9DD50}" destId="{7FDB6218-8952-4420-829B-537B409BED5F}" srcOrd="3" destOrd="0" presId="urn:microsoft.com/office/officeart/2005/8/layout/default"/>
    <dgm:cxn modelId="{BAE69911-7044-443C-A042-9D40D12E6EE3}" type="presParOf" srcId="{B8343CEA-FB46-4E08-BCD8-CA32A5C9DD50}" destId="{E1E231B0-D3C2-429C-9740-F9C3FD99F7F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DEF418B-972B-475A-95C4-35FAA841ED6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F2618D-E4C2-4560-AD01-D4F9310661FE}">
      <dgm:prSet/>
      <dgm:spPr/>
      <dgm:t>
        <a:bodyPr/>
        <a:lstStyle/>
        <a:p>
          <a:pPr algn="just"/>
          <a:r>
            <a:rPr lang="en-GB" noProof="0" dirty="0"/>
            <a:t>The proposed method allows for any allocation schema (e.g., Azure VMSS).</a:t>
          </a:r>
        </a:p>
      </dgm:t>
    </dgm:pt>
    <dgm:pt modelId="{65C9BBFF-3C94-4ACC-BE89-5B9F6B25315F}" type="parTrans" cxnId="{7AB3499B-1C4D-45DB-925A-6A518721AA65}">
      <dgm:prSet/>
      <dgm:spPr/>
      <dgm:t>
        <a:bodyPr/>
        <a:lstStyle/>
        <a:p>
          <a:endParaRPr lang="en-US"/>
        </a:p>
      </dgm:t>
    </dgm:pt>
    <dgm:pt modelId="{662E8878-277A-412F-80DF-B49B684B72D2}" type="sibTrans" cxnId="{7AB3499B-1C4D-45DB-925A-6A518721AA65}">
      <dgm:prSet/>
      <dgm:spPr/>
      <dgm:t>
        <a:bodyPr/>
        <a:lstStyle/>
        <a:p>
          <a:endParaRPr lang="en-GB" noProof="0" dirty="0"/>
        </a:p>
      </dgm:t>
    </dgm:pt>
    <dgm:pt modelId="{27DBB327-EF27-4C18-A781-C10EADC228C4}">
      <dgm:prSet/>
      <dgm:spPr/>
      <dgm:t>
        <a:bodyPr/>
        <a:lstStyle/>
        <a:p>
          <a:pPr algn="just"/>
          <a:r>
            <a:rPr lang="en-GB" noProof="0" dirty="0"/>
            <a:t>Only simulated on a local machine (Docker).</a:t>
          </a:r>
        </a:p>
      </dgm:t>
    </dgm:pt>
    <dgm:pt modelId="{C73052F5-0ADC-4687-BFD5-239A1C94BC02}" type="parTrans" cxnId="{A4DBFDEE-C4FA-44CC-8663-27BC406305F8}">
      <dgm:prSet/>
      <dgm:spPr/>
      <dgm:t>
        <a:bodyPr/>
        <a:lstStyle/>
        <a:p>
          <a:endParaRPr lang="en-US"/>
        </a:p>
      </dgm:t>
    </dgm:pt>
    <dgm:pt modelId="{9E2FDF00-3BC9-476D-A1E5-AABA02B62756}" type="sibTrans" cxnId="{A4DBFDEE-C4FA-44CC-8663-27BC406305F8}">
      <dgm:prSet/>
      <dgm:spPr/>
      <dgm:t>
        <a:bodyPr/>
        <a:lstStyle/>
        <a:p>
          <a:endParaRPr lang="en-US"/>
        </a:p>
      </dgm:t>
    </dgm:pt>
    <dgm:pt modelId="{D618A1AB-0236-4C96-9F8B-E50C86BA197E}">
      <dgm:prSet/>
      <dgm:spPr/>
      <dgm:t>
        <a:bodyPr/>
        <a:lstStyle/>
        <a:p>
          <a:pPr algn="just"/>
          <a:r>
            <a:rPr lang="en-GB" noProof="0" dirty="0"/>
            <a:t>Azure for Students imposes quota limits.</a:t>
          </a:r>
        </a:p>
      </dgm:t>
    </dgm:pt>
    <dgm:pt modelId="{881A65D8-8AA8-4F01-BBCF-521F15908C1C}" type="parTrans" cxnId="{AFFB5939-82BF-43EF-B903-F7F58EDBC4AE}">
      <dgm:prSet/>
      <dgm:spPr/>
    </dgm:pt>
    <dgm:pt modelId="{CB8D8138-4C8F-4F06-A848-ABB889F63242}" type="sibTrans" cxnId="{AFFB5939-82BF-43EF-B903-F7F58EDBC4AE}">
      <dgm:prSet/>
      <dgm:spPr/>
      <dgm:t>
        <a:bodyPr/>
        <a:lstStyle/>
        <a:p>
          <a:endParaRPr lang="it-IT"/>
        </a:p>
      </dgm:t>
    </dgm:pt>
    <dgm:pt modelId="{24F0410C-32A7-A948-9C11-5C14218BCB8D}" type="pres">
      <dgm:prSet presAssocID="{DDEF418B-972B-475A-95C4-35FAA841ED6D}" presName="outerComposite" presStyleCnt="0">
        <dgm:presLayoutVars>
          <dgm:chMax val="5"/>
          <dgm:dir/>
          <dgm:resizeHandles val="exact"/>
        </dgm:presLayoutVars>
      </dgm:prSet>
      <dgm:spPr/>
    </dgm:pt>
    <dgm:pt modelId="{4D14AB64-D1B0-3749-8172-A2B02BD5B826}" type="pres">
      <dgm:prSet presAssocID="{DDEF418B-972B-475A-95C4-35FAA841ED6D}" presName="dummyMaxCanvas" presStyleCnt="0">
        <dgm:presLayoutVars/>
      </dgm:prSet>
      <dgm:spPr/>
    </dgm:pt>
    <dgm:pt modelId="{E61314C2-9595-4923-876F-B1DC477F0F66}" type="pres">
      <dgm:prSet presAssocID="{DDEF418B-972B-475A-95C4-35FAA841ED6D}" presName="ThreeNodes_1" presStyleLbl="node1" presStyleIdx="0" presStyleCnt="3">
        <dgm:presLayoutVars>
          <dgm:bulletEnabled val="1"/>
        </dgm:presLayoutVars>
      </dgm:prSet>
      <dgm:spPr/>
    </dgm:pt>
    <dgm:pt modelId="{E5154C32-25BF-400E-989F-CA087CC6A4DA}" type="pres">
      <dgm:prSet presAssocID="{DDEF418B-972B-475A-95C4-35FAA841ED6D}" presName="ThreeNodes_2" presStyleLbl="node1" presStyleIdx="1" presStyleCnt="3">
        <dgm:presLayoutVars>
          <dgm:bulletEnabled val="1"/>
        </dgm:presLayoutVars>
      </dgm:prSet>
      <dgm:spPr/>
    </dgm:pt>
    <dgm:pt modelId="{903AB656-7EF8-4245-BEEF-5E080B94597A}" type="pres">
      <dgm:prSet presAssocID="{DDEF418B-972B-475A-95C4-35FAA841ED6D}" presName="ThreeNodes_3" presStyleLbl="node1" presStyleIdx="2" presStyleCnt="3">
        <dgm:presLayoutVars>
          <dgm:bulletEnabled val="1"/>
        </dgm:presLayoutVars>
      </dgm:prSet>
      <dgm:spPr/>
    </dgm:pt>
    <dgm:pt modelId="{8D1BFDD9-0399-4820-8C20-C0068F4EAF3A}" type="pres">
      <dgm:prSet presAssocID="{DDEF418B-972B-475A-95C4-35FAA841ED6D}" presName="ThreeConn_1-2" presStyleLbl="fgAccFollowNode1" presStyleIdx="0" presStyleCnt="2">
        <dgm:presLayoutVars>
          <dgm:bulletEnabled val="1"/>
        </dgm:presLayoutVars>
      </dgm:prSet>
      <dgm:spPr/>
    </dgm:pt>
    <dgm:pt modelId="{7345791C-4960-4C69-8E84-02F48B3DAC38}" type="pres">
      <dgm:prSet presAssocID="{DDEF418B-972B-475A-95C4-35FAA841ED6D}" presName="ThreeConn_2-3" presStyleLbl="fgAccFollowNode1" presStyleIdx="1" presStyleCnt="2">
        <dgm:presLayoutVars>
          <dgm:bulletEnabled val="1"/>
        </dgm:presLayoutVars>
      </dgm:prSet>
      <dgm:spPr/>
    </dgm:pt>
    <dgm:pt modelId="{D388F2FC-7676-4221-B11E-A545F397D803}" type="pres">
      <dgm:prSet presAssocID="{DDEF418B-972B-475A-95C4-35FAA841ED6D}" presName="ThreeNodes_1_text" presStyleLbl="node1" presStyleIdx="2" presStyleCnt="3">
        <dgm:presLayoutVars>
          <dgm:bulletEnabled val="1"/>
        </dgm:presLayoutVars>
      </dgm:prSet>
      <dgm:spPr/>
    </dgm:pt>
    <dgm:pt modelId="{CA6527ED-2ECB-4681-B3A9-6A73AF7D9ED8}" type="pres">
      <dgm:prSet presAssocID="{DDEF418B-972B-475A-95C4-35FAA841ED6D}" presName="ThreeNodes_2_text" presStyleLbl="node1" presStyleIdx="2" presStyleCnt="3">
        <dgm:presLayoutVars>
          <dgm:bulletEnabled val="1"/>
        </dgm:presLayoutVars>
      </dgm:prSet>
      <dgm:spPr/>
    </dgm:pt>
    <dgm:pt modelId="{FD397471-1750-44BA-90E8-4E66C89B58F1}" type="pres">
      <dgm:prSet presAssocID="{DDEF418B-972B-475A-95C4-35FAA841ED6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BAA691C-D9CE-48EE-BAC6-25865F0A8794}" type="presOf" srcId="{27DBB327-EF27-4C18-A781-C10EADC228C4}" destId="{903AB656-7EF8-4245-BEEF-5E080B94597A}" srcOrd="0" destOrd="0" presId="urn:microsoft.com/office/officeart/2005/8/layout/vProcess5"/>
    <dgm:cxn modelId="{AFFB5939-82BF-43EF-B903-F7F58EDBC4AE}" srcId="{DDEF418B-972B-475A-95C4-35FAA841ED6D}" destId="{D618A1AB-0236-4C96-9F8B-E50C86BA197E}" srcOrd="1" destOrd="0" parTransId="{881A65D8-8AA8-4F01-BBCF-521F15908C1C}" sibTransId="{CB8D8138-4C8F-4F06-A848-ABB889F63242}"/>
    <dgm:cxn modelId="{98AB7B40-2911-4521-B9D7-23510667DDA4}" type="presOf" srcId="{D618A1AB-0236-4C96-9F8B-E50C86BA197E}" destId="{CA6527ED-2ECB-4681-B3A9-6A73AF7D9ED8}" srcOrd="1" destOrd="0" presId="urn:microsoft.com/office/officeart/2005/8/layout/vProcess5"/>
    <dgm:cxn modelId="{D8317E6A-E6D1-4911-8A3D-44A85CBEB8D9}" type="presOf" srcId="{D618A1AB-0236-4C96-9F8B-E50C86BA197E}" destId="{E5154C32-25BF-400E-989F-CA087CC6A4DA}" srcOrd="0" destOrd="0" presId="urn:microsoft.com/office/officeart/2005/8/layout/vProcess5"/>
    <dgm:cxn modelId="{DDEDFA85-C7A3-4106-8BED-B276FD554D6B}" type="presOf" srcId="{CB8D8138-4C8F-4F06-A848-ABB889F63242}" destId="{7345791C-4960-4C69-8E84-02F48B3DAC38}" srcOrd="0" destOrd="0" presId="urn:microsoft.com/office/officeart/2005/8/layout/vProcess5"/>
    <dgm:cxn modelId="{6D455B97-CBD9-47F3-97F9-20B6FC814E28}" type="presOf" srcId="{27DBB327-EF27-4C18-A781-C10EADC228C4}" destId="{FD397471-1750-44BA-90E8-4E66C89B58F1}" srcOrd="1" destOrd="0" presId="urn:microsoft.com/office/officeart/2005/8/layout/vProcess5"/>
    <dgm:cxn modelId="{7AB3499B-1C4D-45DB-925A-6A518721AA65}" srcId="{DDEF418B-972B-475A-95C4-35FAA841ED6D}" destId="{6FF2618D-E4C2-4560-AD01-D4F9310661FE}" srcOrd="0" destOrd="0" parTransId="{65C9BBFF-3C94-4ACC-BE89-5B9F6B25315F}" sibTransId="{662E8878-277A-412F-80DF-B49B684B72D2}"/>
    <dgm:cxn modelId="{1647B59E-0732-41A2-B7EC-91251F630565}" type="presOf" srcId="{6FF2618D-E4C2-4560-AD01-D4F9310661FE}" destId="{E61314C2-9595-4923-876F-B1DC477F0F66}" srcOrd="0" destOrd="0" presId="urn:microsoft.com/office/officeart/2005/8/layout/vProcess5"/>
    <dgm:cxn modelId="{884605C9-011E-7449-AFEF-39767260F24D}" type="presOf" srcId="{DDEF418B-972B-475A-95C4-35FAA841ED6D}" destId="{24F0410C-32A7-A948-9C11-5C14218BCB8D}" srcOrd="0" destOrd="0" presId="urn:microsoft.com/office/officeart/2005/8/layout/vProcess5"/>
    <dgm:cxn modelId="{287CF8D8-7A5C-4DA0-AE6A-76F1BF9314D6}" type="presOf" srcId="{6FF2618D-E4C2-4560-AD01-D4F9310661FE}" destId="{D388F2FC-7676-4221-B11E-A545F397D803}" srcOrd="1" destOrd="0" presId="urn:microsoft.com/office/officeart/2005/8/layout/vProcess5"/>
    <dgm:cxn modelId="{1863BEE5-F7FF-4FD8-A35C-B6745303F475}" type="presOf" srcId="{662E8878-277A-412F-80DF-B49B684B72D2}" destId="{8D1BFDD9-0399-4820-8C20-C0068F4EAF3A}" srcOrd="0" destOrd="0" presId="urn:microsoft.com/office/officeart/2005/8/layout/vProcess5"/>
    <dgm:cxn modelId="{A4DBFDEE-C4FA-44CC-8663-27BC406305F8}" srcId="{DDEF418B-972B-475A-95C4-35FAA841ED6D}" destId="{27DBB327-EF27-4C18-A781-C10EADC228C4}" srcOrd="2" destOrd="0" parTransId="{C73052F5-0ADC-4687-BFD5-239A1C94BC02}" sibTransId="{9E2FDF00-3BC9-476D-A1E5-AABA02B62756}"/>
    <dgm:cxn modelId="{BB7AB8B5-1BA8-D142-94FB-B6C755F45389}" type="presParOf" srcId="{24F0410C-32A7-A948-9C11-5C14218BCB8D}" destId="{4D14AB64-D1B0-3749-8172-A2B02BD5B826}" srcOrd="0" destOrd="0" presId="urn:microsoft.com/office/officeart/2005/8/layout/vProcess5"/>
    <dgm:cxn modelId="{22177562-C058-4EDB-8F6D-A548C169A9D1}" type="presParOf" srcId="{24F0410C-32A7-A948-9C11-5C14218BCB8D}" destId="{E61314C2-9595-4923-876F-B1DC477F0F66}" srcOrd="1" destOrd="0" presId="urn:microsoft.com/office/officeart/2005/8/layout/vProcess5"/>
    <dgm:cxn modelId="{5F35FB0D-D625-4FF8-9548-971F551AE41B}" type="presParOf" srcId="{24F0410C-32A7-A948-9C11-5C14218BCB8D}" destId="{E5154C32-25BF-400E-989F-CA087CC6A4DA}" srcOrd="2" destOrd="0" presId="urn:microsoft.com/office/officeart/2005/8/layout/vProcess5"/>
    <dgm:cxn modelId="{8F57D261-948B-4DCC-AD82-19E7E5A89BE3}" type="presParOf" srcId="{24F0410C-32A7-A948-9C11-5C14218BCB8D}" destId="{903AB656-7EF8-4245-BEEF-5E080B94597A}" srcOrd="3" destOrd="0" presId="urn:microsoft.com/office/officeart/2005/8/layout/vProcess5"/>
    <dgm:cxn modelId="{72459AB7-FB26-4365-924A-514598D51E00}" type="presParOf" srcId="{24F0410C-32A7-A948-9C11-5C14218BCB8D}" destId="{8D1BFDD9-0399-4820-8C20-C0068F4EAF3A}" srcOrd="4" destOrd="0" presId="urn:microsoft.com/office/officeart/2005/8/layout/vProcess5"/>
    <dgm:cxn modelId="{1E6EAF18-7FB2-4F28-8378-717F84A0A973}" type="presParOf" srcId="{24F0410C-32A7-A948-9C11-5C14218BCB8D}" destId="{7345791C-4960-4C69-8E84-02F48B3DAC38}" srcOrd="5" destOrd="0" presId="urn:microsoft.com/office/officeart/2005/8/layout/vProcess5"/>
    <dgm:cxn modelId="{F5BE896D-B41F-4669-A1A3-C432C32253CF}" type="presParOf" srcId="{24F0410C-32A7-A948-9C11-5C14218BCB8D}" destId="{D388F2FC-7676-4221-B11E-A545F397D803}" srcOrd="6" destOrd="0" presId="urn:microsoft.com/office/officeart/2005/8/layout/vProcess5"/>
    <dgm:cxn modelId="{5C75434A-96E4-4FDC-8805-9F5ED079574A}" type="presParOf" srcId="{24F0410C-32A7-A948-9C11-5C14218BCB8D}" destId="{CA6527ED-2ECB-4681-B3A9-6A73AF7D9ED8}" srcOrd="7" destOrd="0" presId="urn:microsoft.com/office/officeart/2005/8/layout/vProcess5"/>
    <dgm:cxn modelId="{C843D72D-CBB1-4CB1-819D-3D6F3ED7BD54}" type="presParOf" srcId="{24F0410C-32A7-A948-9C11-5C14218BCB8D}" destId="{FD397471-1750-44BA-90E8-4E66C89B58F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DEF418B-972B-475A-95C4-35FAA841ED6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F2618D-E4C2-4560-AD01-D4F9310661FE}">
      <dgm:prSet/>
      <dgm:spPr/>
      <dgm:t>
        <a:bodyPr/>
        <a:lstStyle/>
        <a:p>
          <a:pPr algn="just"/>
          <a:r>
            <a:rPr lang="en-GB" noProof="0" dirty="0" err="1"/>
            <a:t>TinyVGG</a:t>
          </a:r>
          <a:r>
            <a:rPr lang="en-GB" noProof="0" dirty="0"/>
            <a:t> has been trained on each client.</a:t>
          </a:r>
        </a:p>
      </dgm:t>
    </dgm:pt>
    <dgm:pt modelId="{65C9BBFF-3C94-4ACC-BE89-5B9F6B25315F}" type="parTrans" cxnId="{7AB3499B-1C4D-45DB-925A-6A518721AA65}">
      <dgm:prSet/>
      <dgm:spPr/>
      <dgm:t>
        <a:bodyPr/>
        <a:lstStyle/>
        <a:p>
          <a:endParaRPr lang="en-US"/>
        </a:p>
      </dgm:t>
    </dgm:pt>
    <dgm:pt modelId="{662E8878-277A-412F-80DF-B49B684B72D2}" type="sibTrans" cxnId="{7AB3499B-1C4D-45DB-925A-6A518721AA65}">
      <dgm:prSet/>
      <dgm:spPr/>
      <dgm:t>
        <a:bodyPr/>
        <a:lstStyle/>
        <a:p>
          <a:endParaRPr lang="en-GB" noProof="0" dirty="0"/>
        </a:p>
      </dgm:t>
    </dgm:pt>
    <dgm:pt modelId="{27DBB327-EF27-4C18-A781-C10EADC228C4}">
      <dgm:prSet/>
      <dgm:spPr/>
      <dgm:t>
        <a:bodyPr/>
        <a:lstStyle/>
        <a:p>
          <a:pPr algn="just"/>
          <a:r>
            <a:rPr lang="en-GB" noProof="0" dirty="0"/>
            <a:t>Training is performed using only few CPU cores.</a:t>
          </a:r>
        </a:p>
      </dgm:t>
    </dgm:pt>
    <dgm:pt modelId="{C73052F5-0ADC-4687-BFD5-239A1C94BC02}" type="parTrans" cxnId="{A4DBFDEE-C4FA-44CC-8663-27BC406305F8}">
      <dgm:prSet/>
      <dgm:spPr/>
      <dgm:t>
        <a:bodyPr/>
        <a:lstStyle/>
        <a:p>
          <a:endParaRPr lang="en-US"/>
        </a:p>
      </dgm:t>
    </dgm:pt>
    <dgm:pt modelId="{9E2FDF00-3BC9-476D-A1E5-AABA02B62756}" type="sibTrans" cxnId="{A4DBFDEE-C4FA-44CC-8663-27BC406305F8}">
      <dgm:prSet/>
      <dgm:spPr/>
      <dgm:t>
        <a:bodyPr/>
        <a:lstStyle/>
        <a:p>
          <a:endParaRPr lang="en-US"/>
        </a:p>
      </dgm:t>
    </dgm:pt>
    <dgm:pt modelId="{D618A1AB-0236-4C96-9F8B-E50C86BA197E}">
      <dgm:prSet/>
      <dgm:spPr/>
      <dgm:t>
        <a:bodyPr/>
        <a:lstStyle/>
        <a:p>
          <a:pPr algn="just"/>
          <a:r>
            <a:rPr lang="en-GB" noProof="0" dirty="0"/>
            <a:t>A small fraction of Fashion-MNIST dataset is sampled for each client (simulates IID data)</a:t>
          </a:r>
        </a:p>
      </dgm:t>
    </dgm:pt>
    <dgm:pt modelId="{881A65D8-8AA8-4F01-BBCF-521F15908C1C}" type="parTrans" cxnId="{AFFB5939-82BF-43EF-B903-F7F58EDBC4AE}">
      <dgm:prSet/>
      <dgm:spPr/>
    </dgm:pt>
    <dgm:pt modelId="{CB8D8138-4C8F-4F06-A848-ABB889F63242}" type="sibTrans" cxnId="{AFFB5939-82BF-43EF-B903-F7F58EDBC4AE}">
      <dgm:prSet/>
      <dgm:spPr/>
      <dgm:t>
        <a:bodyPr/>
        <a:lstStyle/>
        <a:p>
          <a:endParaRPr lang="it-IT"/>
        </a:p>
      </dgm:t>
    </dgm:pt>
    <dgm:pt modelId="{24F0410C-32A7-A948-9C11-5C14218BCB8D}" type="pres">
      <dgm:prSet presAssocID="{DDEF418B-972B-475A-95C4-35FAA841ED6D}" presName="outerComposite" presStyleCnt="0">
        <dgm:presLayoutVars>
          <dgm:chMax val="5"/>
          <dgm:dir/>
          <dgm:resizeHandles val="exact"/>
        </dgm:presLayoutVars>
      </dgm:prSet>
      <dgm:spPr/>
    </dgm:pt>
    <dgm:pt modelId="{4D14AB64-D1B0-3749-8172-A2B02BD5B826}" type="pres">
      <dgm:prSet presAssocID="{DDEF418B-972B-475A-95C4-35FAA841ED6D}" presName="dummyMaxCanvas" presStyleCnt="0">
        <dgm:presLayoutVars/>
      </dgm:prSet>
      <dgm:spPr/>
    </dgm:pt>
    <dgm:pt modelId="{E61314C2-9595-4923-876F-B1DC477F0F66}" type="pres">
      <dgm:prSet presAssocID="{DDEF418B-972B-475A-95C4-35FAA841ED6D}" presName="ThreeNodes_1" presStyleLbl="node1" presStyleIdx="0" presStyleCnt="3">
        <dgm:presLayoutVars>
          <dgm:bulletEnabled val="1"/>
        </dgm:presLayoutVars>
      </dgm:prSet>
      <dgm:spPr/>
    </dgm:pt>
    <dgm:pt modelId="{E5154C32-25BF-400E-989F-CA087CC6A4DA}" type="pres">
      <dgm:prSet presAssocID="{DDEF418B-972B-475A-95C4-35FAA841ED6D}" presName="ThreeNodes_2" presStyleLbl="node1" presStyleIdx="1" presStyleCnt="3">
        <dgm:presLayoutVars>
          <dgm:bulletEnabled val="1"/>
        </dgm:presLayoutVars>
      </dgm:prSet>
      <dgm:spPr/>
    </dgm:pt>
    <dgm:pt modelId="{903AB656-7EF8-4245-BEEF-5E080B94597A}" type="pres">
      <dgm:prSet presAssocID="{DDEF418B-972B-475A-95C4-35FAA841ED6D}" presName="ThreeNodes_3" presStyleLbl="node1" presStyleIdx="2" presStyleCnt="3">
        <dgm:presLayoutVars>
          <dgm:bulletEnabled val="1"/>
        </dgm:presLayoutVars>
      </dgm:prSet>
      <dgm:spPr/>
    </dgm:pt>
    <dgm:pt modelId="{8D1BFDD9-0399-4820-8C20-C0068F4EAF3A}" type="pres">
      <dgm:prSet presAssocID="{DDEF418B-972B-475A-95C4-35FAA841ED6D}" presName="ThreeConn_1-2" presStyleLbl="fgAccFollowNode1" presStyleIdx="0" presStyleCnt="2">
        <dgm:presLayoutVars>
          <dgm:bulletEnabled val="1"/>
        </dgm:presLayoutVars>
      </dgm:prSet>
      <dgm:spPr/>
    </dgm:pt>
    <dgm:pt modelId="{7345791C-4960-4C69-8E84-02F48B3DAC38}" type="pres">
      <dgm:prSet presAssocID="{DDEF418B-972B-475A-95C4-35FAA841ED6D}" presName="ThreeConn_2-3" presStyleLbl="fgAccFollowNode1" presStyleIdx="1" presStyleCnt="2">
        <dgm:presLayoutVars>
          <dgm:bulletEnabled val="1"/>
        </dgm:presLayoutVars>
      </dgm:prSet>
      <dgm:spPr/>
    </dgm:pt>
    <dgm:pt modelId="{D388F2FC-7676-4221-B11E-A545F397D803}" type="pres">
      <dgm:prSet presAssocID="{DDEF418B-972B-475A-95C4-35FAA841ED6D}" presName="ThreeNodes_1_text" presStyleLbl="node1" presStyleIdx="2" presStyleCnt="3">
        <dgm:presLayoutVars>
          <dgm:bulletEnabled val="1"/>
        </dgm:presLayoutVars>
      </dgm:prSet>
      <dgm:spPr/>
    </dgm:pt>
    <dgm:pt modelId="{CA6527ED-2ECB-4681-B3A9-6A73AF7D9ED8}" type="pres">
      <dgm:prSet presAssocID="{DDEF418B-972B-475A-95C4-35FAA841ED6D}" presName="ThreeNodes_2_text" presStyleLbl="node1" presStyleIdx="2" presStyleCnt="3">
        <dgm:presLayoutVars>
          <dgm:bulletEnabled val="1"/>
        </dgm:presLayoutVars>
      </dgm:prSet>
      <dgm:spPr/>
    </dgm:pt>
    <dgm:pt modelId="{FD397471-1750-44BA-90E8-4E66C89B58F1}" type="pres">
      <dgm:prSet presAssocID="{DDEF418B-972B-475A-95C4-35FAA841ED6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BAA691C-D9CE-48EE-BAC6-25865F0A8794}" type="presOf" srcId="{27DBB327-EF27-4C18-A781-C10EADC228C4}" destId="{903AB656-7EF8-4245-BEEF-5E080B94597A}" srcOrd="0" destOrd="0" presId="urn:microsoft.com/office/officeart/2005/8/layout/vProcess5"/>
    <dgm:cxn modelId="{AFFB5939-82BF-43EF-B903-F7F58EDBC4AE}" srcId="{DDEF418B-972B-475A-95C4-35FAA841ED6D}" destId="{D618A1AB-0236-4C96-9F8B-E50C86BA197E}" srcOrd="1" destOrd="0" parTransId="{881A65D8-8AA8-4F01-BBCF-521F15908C1C}" sibTransId="{CB8D8138-4C8F-4F06-A848-ABB889F63242}"/>
    <dgm:cxn modelId="{98AB7B40-2911-4521-B9D7-23510667DDA4}" type="presOf" srcId="{D618A1AB-0236-4C96-9F8B-E50C86BA197E}" destId="{CA6527ED-2ECB-4681-B3A9-6A73AF7D9ED8}" srcOrd="1" destOrd="0" presId="urn:microsoft.com/office/officeart/2005/8/layout/vProcess5"/>
    <dgm:cxn modelId="{D8317E6A-E6D1-4911-8A3D-44A85CBEB8D9}" type="presOf" srcId="{D618A1AB-0236-4C96-9F8B-E50C86BA197E}" destId="{E5154C32-25BF-400E-989F-CA087CC6A4DA}" srcOrd="0" destOrd="0" presId="urn:microsoft.com/office/officeart/2005/8/layout/vProcess5"/>
    <dgm:cxn modelId="{DDEDFA85-C7A3-4106-8BED-B276FD554D6B}" type="presOf" srcId="{CB8D8138-4C8F-4F06-A848-ABB889F63242}" destId="{7345791C-4960-4C69-8E84-02F48B3DAC38}" srcOrd="0" destOrd="0" presId="urn:microsoft.com/office/officeart/2005/8/layout/vProcess5"/>
    <dgm:cxn modelId="{6D455B97-CBD9-47F3-97F9-20B6FC814E28}" type="presOf" srcId="{27DBB327-EF27-4C18-A781-C10EADC228C4}" destId="{FD397471-1750-44BA-90E8-4E66C89B58F1}" srcOrd="1" destOrd="0" presId="urn:microsoft.com/office/officeart/2005/8/layout/vProcess5"/>
    <dgm:cxn modelId="{7AB3499B-1C4D-45DB-925A-6A518721AA65}" srcId="{DDEF418B-972B-475A-95C4-35FAA841ED6D}" destId="{6FF2618D-E4C2-4560-AD01-D4F9310661FE}" srcOrd="0" destOrd="0" parTransId="{65C9BBFF-3C94-4ACC-BE89-5B9F6B25315F}" sibTransId="{662E8878-277A-412F-80DF-B49B684B72D2}"/>
    <dgm:cxn modelId="{1647B59E-0732-41A2-B7EC-91251F630565}" type="presOf" srcId="{6FF2618D-E4C2-4560-AD01-D4F9310661FE}" destId="{E61314C2-9595-4923-876F-B1DC477F0F66}" srcOrd="0" destOrd="0" presId="urn:microsoft.com/office/officeart/2005/8/layout/vProcess5"/>
    <dgm:cxn modelId="{884605C9-011E-7449-AFEF-39767260F24D}" type="presOf" srcId="{DDEF418B-972B-475A-95C4-35FAA841ED6D}" destId="{24F0410C-32A7-A948-9C11-5C14218BCB8D}" srcOrd="0" destOrd="0" presId="urn:microsoft.com/office/officeart/2005/8/layout/vProcess5"/>
    <dgm:cxn modelId="{287CF8D8-7A5C-4DA0-AE6A-76F1BF9314D6}" type="presOf" srcId="{6FF2618D-E4C2-4560-AD01-D4F9310661FE}" destId="{D388F2FC-7676-4221-B11E-A545F397D803}" srcOrd="1" destOrd="0" presId="urn:microsoft.com/office/officeart/2005/8/layout/vProcess5"/>
    <dgm:cxn modelId="{1863BEE5-F7FF-4FD8-A35C-B6745303F475}" type="presOf" srcId="{662E8878-277A-412F-80DF-B49B684B72D2}" destId="{8D1BFDD9-0399-4820-8C20-C0068F4EAF3A}" srcOrd="0" destOrd="0" presId="urn:microsoft.com/office/officeart/2005/8/layout/vProcess5"/>
    <dgm:cxn modelId="{A4DBFDEE-C4FA-44CC-8663-27BC406305F8}" srcId="{DDEF418B-972B-475A-95C4-35FAA841ED6D}" destId="{27DBB327-EF27-4C18-A781-C10EADC228C4}" srcOrd="2" destOrd="0" parTransId="{C73052F5-0ADC-4687-BFD5-239A1C94BC02}" sibTransId="{9E2FDF00-3BC9-476D-A1E5-AABA02B62756}"/>
    <dgm:cxn modelId="{BB7AB8B5-1BA8-D142-94FB-B6C755F45389}" type="presParOf" srcId="{24F0410C-32A7-A948-9C11-5C14218BCB8D}" destId="{4D14AB64-D1B0-3749-8172-A2B02BD5B826}" srcOrd="0" destOrd="0" presId="urn:microsoft.com/office/officeart/2005/8/layout/vProcess5"/>
    <dgm:cxn modelId="{22177562-C058-4EDB-8F6D-A548C169A9D1}" type="presParOf" srcId="{24F0410C-32A7-A948-9C11-5C14218BCB8D}" destId="{E61314C2-9595-4923-876F-B1DC477F0F66}" srcOrd="1" destOrd="0" presId="urn:microsoft.com/office/officeart/2005/8/layout/vProcess5"/>
    <dgm:cxn modelId="{5F35FB0D-D625-4FF8-9548-971F551AE41B}" type="presParOf" srcId="{24F0410C-32A7-A948-9C11-5C14218BCB8D}" destId="{E5154C32-25BF-400E-989F-CA087CC6A4DA}" srcOrd="2" destOrd="0" presId="urn:microsoft.com/office/officeart/2005/8/layout/vProcess5"/>
    <dgm:cxn modelId="{8F57D261-948B-4DCC-AD82-19E7E5A89BE3}" type="presParOf" srcId="{24F0410C-32A7-A948-9C11-5C14218BCB8D}" destId="{903AB656-7EF8-4245-BEEF-5E080B94597A}" srcOrd="3" destOrd="0" presId="urn:microsoft.com/office/officeart/2005/8/layout/vProcess5"/>
    <dgm:cxn modelId="{72459AB7-FB26-4365-924A-514598D51E00}" type="presParOf" srcId="{24F0410C-32A7-A948-9C11-5C14218BCB8D}" destId="{8D1BFDD9-0399-4820-8C20-C0068F4EAF3A}" srcOrd="4" destOrd="0" presId="urn:microsoft.com/office/officeart/2005/8/layout/vProcess5"/>
    <dgm:cxn modelId="{1E6EAF18-7FB2-4F28-8378-717F84A0A973}" type="presParOf" srcId="{24F0410C-32A7-A948-9C11-5C14218BCB8D}" destId="{7345791C-4960-4C69-8E84-02F48B3DAC38}" srcOrd="5" destOrd="0" presId="urn:microsoft.com/office/officeart/2005/8/layout/vProcess5"/>
    <dgm:cxn modelId="{F5BE896D-B41F-4669-A1A3-C432C32253CF}" type="presParOf" srcId="{24F0410C-32A7-A948-9C11-5C14218BCB8D}" destId="{D388F2FC-7676-4221-B11E-A545F397D803}" srcOrd="6" destOrd="0" presId="urn:microsoft.com/office/officeart/2005/8/layout/vProcess5"/>
    <dgm:cxn modelId="{5C75434A-96E4-4FDC-8805-9F5ED079574A}" type="presParOf" srcId="{24F0410C-32A7-A948-9C11-5C14218BCB8D}" destId="{CA6527ED-2ECB-4681-B3A9-6A73AF7D9ED8}" srcOrd="7" destOrd="0" presId="urn:microsoft.com/office/officeart/2005/8/layout/vProcess5"/>
    <dgm:cxn modelId="{C843D72D-CBB1-4CB1-819D-3D6F3ED7BD54}" type="presParOf" srcId="{24F0410C-32A7-A948-9C11-5C14218BCB8D}" destId="{FD397471-1750-44BA-90E8-4E66C89B58F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DEF418B-972B-475A-95C4-35FAA841ED6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F2618D-E4C2-4560-AD01-D4F9310661FE}">
      <dgm:prSet/>
      <dgm:spPr/>
      <dgm:t>
        <a:bodyPr/>
        <a:lstStyle/>
        <a:p>
          <a:pPr algn="just"/>
          <a:r>
            <a:rPr lang="en-GB" noProof="0" dirty="0"/>
            <a:t>This approach favours short-lived, geographically sparse workloads.</a:t>
          </a:r>
        </a:p>
      </dgm:t>
    </dgm:pt>
    <dgm:pt modelId="{65C9BBFF-3C94-4ACC-BE89-5B9F6B25315F}" type="parTrans" cxnId="{7AB3499B-1C4D-45DB-925A-6A518721AA65}">
      <dgm:prSet/>
      <dgm:spPr/>
      <dgm:t>
        <a:bodyPr/>
        <a:lstStyle/>
        <a:p>
          <a:endParaRPr lang="en-US"/>
        </a:p>
      </dgm:t>
    </dgm:pt>
    <dgm:pt modelId="{662E8878-277A-412F-80DF-B49B684B72D2}" type="sibTrans" cxnId="{7AB3499B-1C4D-45DB-925A-6A518721AA65}">
      <dgm:prSet/>
      <dgm:spPr/>
      <dgm:t>
        <a:bodyPr/>
        <a:lstStyle/>
        <a:p>
          <a:endParaRPr lang="en-GB" noProof="0" dirty="0"/>
        </a:p>
      </dgm:t>
    </dgm:pt>
    <dgm:pt modelId="{27DBB327-EF27-4C18-A781-C10EADC228C4}">
      <dgm:prSet/>
      <dgm:spPr/>
      <dgm:t>
        <a:bodyPr/>
        <a:lstStyle/>
        <a:p>
          <a:pPr algn="just"/>
          <a:r>
            <a:rPr lang="en-GB" noProof="0" dirty="0"/>
            <a:t>Moving to other solutions is not straightforward.</a:t>
          </a:r>
        </a:p>
      </dgm:t>
    </dgm:pt>
    <dgm:pt modelId="{C73052F5-0ADC-4687-BFD5-239A1C94BC02}" type="parTrans" cxnId="{A4DBFDEE-C4FA-44CC-8663-27BC406305F8}">
      <dgm:prSet/>
      <dgm:spPr/>
      <dgm:t>
        <a:bodyPr/>
        <a:lstStyle/>
        <a:p>
          <a:endParaRPr lang="en-US"/>
        </a:p>
      </dgm:t>
    </dgm:pt>
    <dgm:pt modelId="{9E2FDF00-3BC9-476D-A1E5-AABA02B62756}" type="sibTrans" cxnId="{A4DBFDEE-C4FA-44CC-8663-27BC406305F8}">
      <dgm:prSet/>
      <dgm:spPr/>
      <dgm:t>
        <a:bodyPr/>
        <a:lstStyle/>
        <a:p>
          <a:endParaRPr lang="en-US"/>
        </a:p>
      </dgm:t>
    </dgm:pt>
    <dgm:pt modelId="{8C70A45B-CD37-4B0B-A430-4E35E8F53EF3}">
      <dgm:prSet/>
      <dgm:spPr/>
      <dgm:t>
        <a:bodyPr/>
        <a:lstStyle/>
        <a:p>
          <a:pPr algn="just"/>
          <a:r>
            <a:rPr lang="en-GB" noProof="0"/>
            <a:t>W.r.t. other approaches (e.g., Kubernetes), VMs allocations in cloud can be slow (i.e., 2~3m). </a:t>
          </a:r>
          <a:endParaRPr lang="it-IT"/>
        </a:p>
      </dgm:t>
    </dgm:pt>
    <dgm:pt modelId="{E915FC35-D589-4787-921C-4E9683D10EAA}" type="parTrans" cxnId="{0E6AC1E1-A241-4444-92FF-F1D1D9115876}">
      <dgm:prSet/>
      <dgm:spPr/>
      <dgm:t>
        <a:bodyPr/>
        <a:lstStyle/>
        <a:p>
          <a:endParaRPr lang="it-IT"/>
        </a:p>
      </dgm:t>
    </dgm:pt>
    <dgm:pt modelId="{B3AA1A1B-06B0-436D-8A11-BA218DEF2B2E}" type="sibTrans" cxnId="{0E6AC1E1-A241-4444-92FF-F1D1D9115876}">
      <dgm:prSet/>
      <dgm:spPr/>
      <dgm:t>
        <a:bodyPr/>
        <a:lstStyle/>
        <a:p>
          <a:endParaRPr lang="it-IT"/>
        </a:p>
      </dgm:t>
    </dgm:pt>
    <dgm:pt modelId="{24F0410C-32A7-A948-9C11-5C14218BCB8D}" type="pres">
      <dgm:prSet presAssocID="{DDEF418B-972B-475A-95C4-35FAA841ED6D}" presName="outerComposite" presStyleCnt="0">
        <dgm:presLayoutVars>
          <dgm:chMax val="5"/>
          <dgm:dir/>
          <dgm:resizeHandles val="exact"/>
        </dgm:presLayoutVars>
      </dgm:prSet>
      <dgm:spPr/>
    </dgm:pt>
    <dgm:pt modelId="{4D14AB64-D1B0-3749-8172-A2B02BD5B826}" type="pres">
      <dgm:prSet presAssocID="{DDEF418B-972B-475A-95C4-35FAA841ED6D}" presName="dummyMaxCanvas" presStyleCnt="0">
        <dgm:presLayoutVars/>
      </dgm:prSet>
      <dgm:spPr/>
    </dgm:pt>
    <dgm:pt modelId="{3852B624-D022-4839-9E18-729804C5065A}" type="pres">
      <dgm:prSet presAssocID="{DDEF418B-972B-475A-95C4-35FAA841ED6D}" presName="ThreeNodes_1" presStyleLbl="node1" presStyleIdx="0" presStyleCnt="3">
        <dgm:presLayoutVars>
          <dgm:bulletEnabled val="1"/>
        </dgm:presLayoutVars>
      </dgm:prSet>
      <dgm:spPr/>
    </dgm:pt>
    <dgm:pt modelId="{94C87CEE-D247-4607-9DCE-8B33C37993BF}" type="pres">
      <dgm:prSet presAssocID="{DDEF418B-972B-475A-95C4-35FAA841ED6D}" presName="ThreeNodes_2" presStyleLbl="node1" presStyleIdx="1" presStyleCnt="3">
        <dgm:presLayoutVars>
          <dgm:bulletEnabled val="1"/>
        </dgm:presLayoutVars>
      </dgm:prSet>
      <dgm:spPr/>
    </dgm:pt>
    <dgm:pt modelId="{C4D8E0A5-8F46-4B53-8697-3E65DEADADE9}" type="pres">
      <dgm:prSet presAssocID="{DDEF418B-972B-475A-95C4-35FAA841ED6D}" presName="ThreeNodes_3" presStyleLbl="node1" presStyleIdx="2" presStyleCnt="3">
        <dgm:presLayoutVars>
          <dgm:bulletEnabled val="1"/>
        </dgm:presLayoutVars>
      </dgm:prSet>
      <dgm:spPr/>
    </dgm:pt>
    <dgm:pt modelId="{E2054DD3-1B14-4F7E-91A9-DEFDBD5637B6}" type="pres">
      <dgm:prSet presAssocID="{DDEF418B-972B-475A-95C4-35FAA841ED6D}" presName="ThreeConn_1-2" presStyleLbl="fgAccFollowNode1" presStyleIdx="0" presStyleCnt="2">
        <dgm:presLayoutVars>
          <dgm:bulletEnabled val="1"/>
        </dgm:presLayoutVars>
      </dgm:prSet>
      <dgm:spPr/>
    </dgm:pt>
    <dgm:pt modelId="{6B4AFD58-91E4-47D3-89D0-F9F5DE0A1987}" type="pres">
      <dgm:prSet presAssocID="{DDEF418B-972B-475A-95C4-35FAA841ED6D}" presName="ThreeConn_2-3" presStyleLbl="fgAccFollowNode1" presStyleIdx="1" presStyleCnt="2">
        <dgm:presLayoutVars>
          <dgm:bulletEnabled val="1"/>
        </dgm:presLayoutVars>
      </dgm:prSet>
      <dgm:spPr/>
    </dgm:pt>
    <dgm:pt modelId="{C3D8A166-09F0-44B1-93BD-81D96FD4B176}" type="pres">
      <dgm:prSet presAssocID="{DDEF418B-972B-475A-95C4-35FAA841ED6D}" presName="ThreeNodes_1_text" presStyleLbl="node1" presStyleIdx="2" presStyleCnt="3">
        <dgm:presLayoutVars>
          <dgm:bulletEnabled val="1"/>
        </dgm:presLayoutVars>
      </dgm:prSet>
      <dgm:spPr/>
    </dgm:pt>
    <dgm:pt modelId="{C5426251-B0DD-47A6-B168-670AEB3BF870}" type="pres">
      <dgm:prSet presAssocID="{DDEF418B-972B-475A-95C4-35FAA841ED6D}" presName="ThreeNodes_2_text" presStyleLbl="node1" presStyleIdx="2" presStyleCnt="3">
        <dgm:presLayoutVars>
          <dgm:bulletEnabled val="1"/>
        </dgm:presLayoutVars>
      </dgm:prSet>
      <dgm:spPr/>
    </dgm:pt>
    <dgm:pt modelId="{9F51D9A0-2014-4E76-A28C-3132B5472F67}" type="pres">
      <dgm:prSet presAssocID="{DDEF418B-972B-475A-95C4-35FAA841ED6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81CA22E-8EBE-463A-B988-49E790DC6B9B}" type="presOf" srcId="{8C70A45B-CD37-4B0B-A430-4E35E8F53EF3}" destId="{C5426251-B0DD-47A6-B168-670AEB3BF870}" srcOrd="1" destOrd="0" presId="urn:microsoft.com/office/officeart/2005/8/layout/vProcess5"/>
    <dgm:cxn modelId="{88332930-F740-42CC-89D8-1CBC74D52F4C}" type="presOf" srcId="{27DBB327-EF27-4C18-A781-C10EADC228C4}" destId="{C4D8E0A5-8F46-4B53-8697-3E65DEADADE9}" srcOrd="0" destOrd="0" presId="urn:microsoft.com/office/officeart/2005/8/layout/vProcess5"/>
    <dgm:cxn modelId="{AFD4243A-A7CE-4FB5-B97F-F49B0F9EA0C1}" type="presOf" srcId="{B3AA1A1B-06B0-436D-8A11-BA218DEF2B2E}" destId="{6B4AFD58-91E4-47D3-89D0-F9F5DE0A1987}" srcOrd="0" destOrd="0" presId="urn:microsoft.com/office/officeart/2005/8/layout/vProcess5"/>
    <dgm:cxn modelId="{B4501060-575D-4C16-9E07-94B50DD3DEAE}" type="presOf" srcId="{8C70A45B-CD37-4B0B-A430-4E35E8F53EF3}" destId="{94C87CEE-D247-4607-9DCE-8B33C37993BF}" srcOrd="0" destOrd="0" presId="urn:microsoft.com/office/officeart/2005/8/layout/vProcess5"/>
    <dgm:cxn modelId="{DE1D8351-C84D-439E-940D-66763686F3D9}" type="presOf" srcId="{6FF2618D-E4C2-4560-AD01-D4F9310661FE}" destId="{C3D8A166-09F0-44B1-93BD-81D96FD4B176}" srcOrd="1" destOrd="0" presId="urn:microsoft.com/office/officeart/2005/8/layout/vProcess5"/>
    <dgm:cxn modelId="{26E08390-46DF-480A-BF2E-DD8D66524CE9}" type="presOf" srcId="{662E8878-277A-412F-80DF-B49B684B72D2}" destId="{E2054DD3-1B14-4F7E-91A9-DEFDBD5637B6}" srcOrd="0" destOrd="0" presId="urn:microsoft.com/office/officeart/2005/8/layout/vProcess5"/>
    <dgm:cxn modelId="{7AB3499B-1C4D-45DB-925A-6A518721AA65}" srcId="{DDEF418B-972B-475A-95C4-35FAA841ED6D}" destId="{6FF2618D-E4C2-4560-AD01-D4F9310661FE}" srcOrd="0" destOrd="0" parTransId="{65C9BBFF-3C94-4ACC-BE89-5B9F6B25315F}" sibTransId="{662E8878-277A-412F-80DF-B49B684B72D2}"/>
    <dgm:cxn modelId="{D67B6BAC-A697-4A22-9D64-1E8C75E22984}" type="presOf" srcId="{27DBB327-EF27-4C18-A781-C10EADC228C4}" destId="{9F51D9A0-2014-4E76-A28C-3132B5472F67}" srcOrd="1" destOrd="0" presId="urn:microsoft.com/office/officeart/2005/8/layout/vProcess5"/>
    <dgm:cxn modelId="{884605C9-011E-7449-AFEF-39767260F24D}" type="presOf" srcId="{DDEF418B-972B-475A-95C4-35FAA841ED6D}" destId="{24F0410C-32A7-A948-9C11-5C14218BCB8D}" srcOrd="0" destOrd="0" presId="urn:microsoft.com/office/officeart/2005/8/layout/vProcess5"/>
    <dgm:cxn modelId="{BAD43AD7-2DE7-4C7C-A07C-BD287044524C}" type="presOf" srcId="{6FF2618D-E4C2-4560-AD01-D4F9310661FE}" destId="{3852B624-D022-4839-9E18-729804C5065A}" srcOrd="0" destOrd="0" presId="urn:microsoft.com/office/officeart/2005/8/layout/vProcess5"/>
    <dgm:cxn modelId="{0E6AC1E1-A241-4444-92FF-F1D1D9115876}" srcId="{DDEF418B-972B-475A-95C4-35FAA841ED6D}" destId="{8C70A45B-CD37-4B0B-A430-4E35E8F53EF3}" srcOrd="1" destOrd="0" parTransId="{E915FC35-D589-4787-921C-4E9683D10EAA}" sibTransId="{B3AA1A1B-06B0-436D-8A11-BA218DEF2B2E}"/>
    <dgm:cxn modelId="{A4DBFDEE-C4FA-44CC-8663-27BC406305F8}" srcId="{DDEF418B-972B-475A-95C4-35FAA841ED6D}" destId="{27DBB327-EF27-4C18-A781-C10EADC228C4}" srcOrd="2" destOrd="0" parTransId="{C73052F5-0ADC-4687-BFD5-239A1C94BC02}" sibTransId="{9E2FDF00-3BC9-476D-A1E5-AABA02B62756}"/>
    <dgm:cxn modelId="{BB7AB8B5-1BA8-D142-94FB-B6C755F45389}" type="presParOf" srcId="{24F0410C-32A7-A948-9C11-5C14218BCB8D}" destId="{4D14AB64-D1B0-3749-8172-A2B02BD5B826}" srcOrd="0" destOrd="0" presId="urn:microsoft.com/office/officeart/2005/8/layout/vProcess5"/>
    <dgm:cxn modelId="{22C8F315-E80A-4C88-88BA-4E9CE1248864}" type="presParOf" srcId="{24F0410C-32A7-A948-9C11-5C14218BCB8D}" destId="{3852B624-D022-4839-9E18-729804C5065A}" srcOrd="1" destOrd="0" presId="urn:microsoft.com/office/officeart/2005/8/layout/vProcess5"/>
    <dgm:cxn modelId="{342C8323-3414-4036-BA79-E69E9A36E4C5}" type="presParOf" srcId="{24F0410C-32A7-A948-9C11-5C14218BCB8D}" destId="{94C87CEE-D247-4607-9DCE-8B33C37993BF}" srcOrd="2" destOrd="0" presId="urn:microsoft.com/office/officeart/2005/8/layout/vProcess5"/>
    <dgm:cxn modelId="{63BB0174-5357-4BDF-80F1-F799B57C7BCA}" type="presParOf" srcId="{24F0410C-32A7-A948-9C11-5C14218BCB8D}" destId="{C4D8E0A5-8F46-4B53-8697-3E65DEADADE9}" srcOrd="3" destOrd="0" presId="urn:microsoft.com/office/officeart/2005/8/layout/vProcess5"/>
    <dgm:cxn modelId="{FBE12CCA-C61B-4C01-A003-43B9E1E319C2}" type="presParOf" srcId="{24F0410C-32A7-A948-9C11-5C14218BCB8D}" destId="{E2054DD3-1B14-4F7E-91A9-DEFDBD5637B6}" srcOrd="4" destOrd="0" presId="urn:microsoft.com/office/officeart/2005/8/layout/vProcess5"/>
    <dgm:cxn modelId="{E58C510D-6BC3-4FDB-BCDF-CFE1C91FC53E}" type="presParOf" srcId="{24F0410C-32A7-A948-9C11-5C14218BCB8D}" destId="{6B4AFD58-91E4-47D3-89D0-F9F5DE0A1987}" srcOrd="5" destOrd="0" presId="urn:microsoft.com/office/officeart/2005/8/layout/vProcess5"/>
    <dgm:cxn modelId="{72557E15-E334-4862-8F87-37522D08CC80}" type="presParOf" srcId="{24F0410C-32A7-A948-9C11-5C14218BCB8D}" destId="{C3D8A166-09F0-44B1-93BD-81D96FD4B176}" srcOrd="6" destOrd="0" presId="urn:microsoft.com/office/officeart/2005/8/layout/vProcess5"/>
    <dgm:cxn modelId="{63A6C478-7B42-4AA8-AFAE-D45C56D1D18C}" type="presParOf" srcId="{24F0410C-32A7-A948-9C11-5C14218BCB8D}" destId="{C5426251-B0DD-47A6-B168-670AEB3BF870}" srcOrd="7" destOrd="0" presId="urn:microsoft.com/office/officeart/2005/8/layout/vProcess5"/>
    <dgm:cxn modelId="{2F09889F-3933-4EEF-93C6-701A63D45167}" type="presParOf" srcId="{24F0410C-32A7-A948-9C11-5C14218BCB8D}" destId="{9F51D9A0-2014-4E76-A28C-3132B5472F6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DEF418B-972B-475A-95C4-35FAA841ED6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F2618D-E4C2-4560-AD01-D4F9310661FE}">
      <dgm:prSet/>
      <dgm:spPr/>
      <dgm:t>
        <a:bodyPr/>
        <a:lstStyle/>
        <a:p>
          <a:pPr algn="just"/>
          <a:r>
            <a:rPr lang="en-GB" noProof="0" dirty="0"/>
            <a:t>The auto-scaled HFL framework has been proved to reduce annual costs.</a:t>
          </a:r>
        </a:p>
      </dgm:t>
    </dgm:pt>
    <dgm:pt modelId="{65C9BBFF-3C94-4ACC-BE89-5B9F6B25315F}" type="parTrans" cxnId="{7AB3499B-1C4D-45DB-925A-6A518721AA65}">
      <dgm:prSet/>
      <dgm:spPr/>
      <dgm:t>
        <a:bodyPr/>
        <a:lstStyle/>
        <a:p>
          <a:endParaRPr lang="en-US"/>
        </a:p>
      </dgm:t>
    </dgm:pt>
    <dgm:pt modelId="{662E8878-277A-412F-80DF-B49B684B72D2}" type="sibTrans" cxnId="{7AB3499B-1C4D-45DB-925A-6A518721AA65}">
      <dgm:prSet/>
      <dgm:spPr/>
      <dgm:t>
        <a:bodyPr/>
        <a:lstStyle/>
        <a:p>
          <a:endParaRPr lang="en-GB" noProof="0" dirty="0"/>
        </a:p>
      </dgm:t>
    </dgm:pt>
    <dgm:pt modelId="{27DBB327-EF27-4C18-A781-C10EADC228C4}">
      <dgm:prSet/>
      <dgm:spPr/>
      <dgm:t>
        <a:bodyPr/>
        <a:lstStyle/>
        <a:p>
          <a:pPr algn="just"/>
          <a:r>
            <a:rPr lang="en-GB" noProof="0" dirty="0"/>
            <a:t>Future works can extend the proposed method with multi-tier topologies.</a:t>
          </a:r>
        </a:p>
      </dgm:t>
    </dgm:pt>
    <dgm:pt modelId="{C73052F5-0ADC-4687-BFD5-239A1C94BC02}" type="parTrans" cxnId="{A4DBFDEE-C4FA-44CC-8663-27BC406305F8}">
      <dgm:prSet/>
      <dgm:spPr/>
      <dgm:t>
        <a:bodyPr/>
        <a:lstStyle/>
        <a:p>
          <a:endParaRPr lang="en-US"/>
        </a:p>
      </dgm:t>
    </dgm:pt>
    <dgm:pt modelId="{9E2FDF00-3BC9-476D-A1E5-AABA02B62756}" type="sibTrans" cxnId="{A4DBFDEE-C4FA-44CC-8663-27BC406305F8}">
      <dgm:prSet/>
      <dgm:spPr/>
      <dgm:t>
        <a:bodyPr/>
        <a:lstStyle/>
        <a:p>
          <a:endParaRPr lang="en-US"/>
        </a:p>
      </dgm:t>
    </dgm:pt>
    <dgm:pt modelId="{D618A1AB-0236-4C96-9F8B-E50C86BA197E}">
      <dgm:prSet/>
      <dgm:spPr/>
      <dgm:t>
        <a:bodyPr/>
        <a:lstStyle/>
        <a:p>
          <a:pPr algn="just"/>
          <a:r>
            <a:rPr lang="en-GB" noProof="0" dirty="0"/>
            <a:t>This work contributes with an open-source lightweight orchestration mechanism.</a:t>
          </a:r>
        </a:p>
      </dgm:t>
    </dgm:pt>
    <dgm:pt modelId="{881A65D8-8AA8-4F01-BBCF-521F15908C1C}" type="parTrans" cxnId="{AFFB5939-82BF-43EF-B903-F7F58EDBC4AE}">
      <dgm:prSet/>
      <dgm:spPr/>
      <dgm:t>
        <a:bodyPr/>
        <a:lstStyle/>
        <a:p>
          <a:endParaRPr lang="it-IT"/>
        </a:p>
      </dgm:t>
    </dgm:pt>
    <dgm:pt modelId="{CB8D8138-4C8F-4F06-A848-ABB889F63242}" type="sibTrans" cxnId="{AFFB5939-82BF-43EF-B903-F7F58EDBC4AE}">
      <dgm:prSet/>
      <dgm:spPr/>
      <dgm:t>
        <a:bodyPr/>
        <a:lstStyle/>
        <a:p>
          <a:endParaRPr lang="it-IT"/>
        </a:p>
      </dgm:t>
    </dgm:pt>
    <dgm:pt modelId="{24F0410C-32A7-A948-9C11-5C14218BCB8D}" type="pres">
      <dgm:prSet presAssocID="{DDEF418B-972B-475A-95C4-35FAA841ED6D}" presName="outerComposite" presStyleCnt="0">
        <dgm:presLayoutVars>
          <dgm:chMax val="5"/>
          <dgm:dir/>
          <dgm:resizeHandles val="exact"/>
        </dgm:presLayoutVars>
      </dgm:prSet>
      <dgm:spPr/>
    </dgm:pt>
    <dgm:pt modelId="{4D14AB64-D1B0-3749-8172-A2B02BD5B826}" type="pres">
      <dgm:prSet presAssocID="{DDEF418B-972B-475A-95C4-35FAA841ED6D}" presName="dummyMaxCanvas" presStyleCnt="0">
        <dgm:presLayoutVars/>
      </dgm:prSet>
      <dgm:spPr/>
    </dgm:pt>
    <dgm:pt modelId="{E61314C2-9595-4923-876F-B1DC477F0F66}" type="pres">
      <dgm:prSet presAssocID="{DDEF418B-972B-475A-95C4-35FAA841ED6D}" presName="ThreeNodes_1" presStyleLbl="node1" presStyleIdx="0" presStyleCnt="3">
        <dgm:presLayoutVars>
          <dgm:bulletEnabled val="1"/>
        </dgm:presLayoutVars>
      </dgm:prSet>
      <dgm:spPr/>
    </dgm:pt>
    <dgm:pt modelId="{E5154C32-25BF-400E-989F-CA087CC6A4DA}" type="pres">
      <dgm:prSet presAssocID="{DDEF418B-972B-475A-95C4-35FAA841ED6D}" presName="ThreeNodes_2" presStyleLbl="node1" presStyleIdx="1" presStyleCnt="3">
        <dgm:presLayoutVars>
          <dgm:bulletEnabled val="1"/>
        </dgm:presLayoutVars>
      </dgm:prSet>
      <dgm:spPr/>
    </dgm:pt>
    <dgm:pt modelId="{903AB656-7EF8-4245-BEEF-5E080B94597A}" type="pres">
      <dgm:prSet presAssocID="{DDEF418B-972B-475A-95C4-35FAA841ED6D}" presName="ThreeNodes_3" presStyleLbl="node1" presStyleIdx="2" presStyleCnt="3">
        <dgm:presLayoutVars>
          <dgm:bulletEnabled val="1"/>
        </dgm:presLayoutVars>
      </dgm:prSet>
      <dgm:spPr/>
    </dgm:pt>
    <dgm:pt modelId="{8D1BFDD9-0399-4820-8C20-C0068F4EAF3A}" type="pres">
      <dgm:prSet presAssocID="{DDEF418B-972B-475A-95C4-35FAA841ED6D}" presName="ThreeConn_1-2" presStyleLbl="fgAccFollowNode1" presStyleIdx="0" presStyleCnt="2">
        <dgm:presLayoutVars>
          <dgm:bulletEnabled val="1"/>
        </dgm:presLayoutVars>
      </dgm:prSet>
      <dgm:spPr/>
    </dgm:pt>
    <dgm:pt modelId="{7345791C-4960-4C69-8E84-02F48B3DAC38}" type="pres">
      <dgm:prSet presAssocID="{DDEF418B-972B-475A-95C4-35FAA841ED6D}" presName="ThreeConn_2-3" presStyleLbl="fgAccFollowNode1" presStyleIdx="1" presStyleCnt="2">
        <dgm:presLayoutVars>
          <dgm:bulletEnabled val="1"/>
        </dgm:presLayoutVars>
      </dgm:prSet>
      <dgm:spPr/>
    </dgm:pt>
    <dgm:pt modelId="{D388F2FC-7676-4221-B11E-A545F397D803}" type="pres">
      <dgm:prSet presAssocID="{DDEF418B-972B-475A-95C4-35FAA841ED6D}" presName="ThreeNodes_1_text" presStyleLbl="node1" presStyleIdx="2" presStyleCnt="3">
        <dgm:presLayoutVars>
          <dgm:bulletEnabled val="1"/>
        </dgm:presLayoutVars>
      </dgm:prSet>
      <dgm:spPr/>
    </dgm:pt>
    <dgm:pt modelId="{CA6527ED-2ECB-4681-B3A9-6A73AF7D9ED8}" type="pres">
      <dgm:prSet presAssocID="{DDEF418B-972B-475A-95C4-35FAA841ED6D}" presName="ThreeNodes_2_text" presStyleLbl="node1" presStyleIdx="2" presStyleCnt="3">
        <dgm:presLayoutVars>
          <dgm:bulletEnabled val="1"/>
        </dgm:presLayoutVars>
      </dgm:prSet>
      <dgm:spPr/>
    </dgm:pt>
    <dgm:pt modelId="{FD397471-1750-44BA-90E8-4E66C89B58F1}" type="pres">
      <dgm:prSet presAssocID="{DDEF418B-972B-475A-95C4-35FAA841ED6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BAA691C-D9CE-48EE-BAC6-25865F0A8794}" type="presOf" srcId="{27DBB327-EF27-4C18-A781-C10EADC228C4}" destId="{903AB656-7EF8-4245-BEEF-5E080B94597A}" srcOrd="0" destOrd="0" presId="urn:microsoft.com/office/officeart/2005/8/layout/vProcess5"/>
    <dgm:cxn modelId="{AFFB5939-82BF-43EF-B903-F7F58EDBC4AE}" srcId="{DDEF418B-972B-475A-95C4-35FAA841ED6D}" destId="{D618A1AB-0236-4C96-9F8B-E50C86BA197E}" srcOrd="1" destOrd="0" parTransId="{881A65D8-8AA8-4F01-BBCF-521F15908C1C}" sibTransId="{CB8D8138-4C8F-4F06-A848-ABB889F63242}"/>
    <dgm:cxn modelId="{98AB7B40-2911-4521-B9D7-23510667DDA4}" type="presOf" srcId="{D618A1AB-0236-4C96-9F8B-E50C86BA197E}" destId="{CA6527ED-2ECB-4681-B3A9-6A73AF7D9ED8}" srcOrd="1" destOrd="0" presId="urn:microsoft.com/office/officeart/2005/8/layout/vProcess5"/>
    <dgm:cxn modelId="{D8317E6A-E6D1-4911-8A3D-44A85CBEB8D9}" type="presOf" srcId="{D618A1AB-0236-4C96-9F8B-E50C86BA197E}" destId="{E5154C32-25BF-400E-989F-CA087CC6A4DA}" srcOrd="0" destOrd="0" presId="urn:microsoft.com/office/officeart/2005/8/layout/vProcess5"/>
    <dgm:cxn modelId="{DDEDFA85-C7A3-4106-8BED-B276FD554D6B}" type="presOf" srcId="{CB8D8138-4C8F-4F06-A848-ABB889F63242}" destId="{7345791C-4960-4C69-8E84-02F48B3DAC38}" srcOrd="0" destOrd="0" presId="urn:microsoft.com/office/officeart/2005/8/layout/vProcess5"/>
    <dgm:cxn modelId="{6D455B97-CBD9-47F3-97F9-20B6FC814E28}" type="presOf" srcId="{27DBB327-EF27-4C18-A781-C10EADC228C4}" destId="{FD397471-1750-44BA-90E8-4E66C89B58F1}" srcOrd="1" destOrd="0" presId="urn:microsoft.com/office/officeart/2005/8/layout/vProcess5"/>
    <dgm:cxn modelId="{7AB3499B-1C4D-45DB-925A-6A518721AA65}" srcId="{DDEF418B-972B-475A-95C4-35FAA841ED6D}" destId="{6FF2618D-E4C2-4560-AD01-D4F9310661FE}" srcOrd="0" destOrd="0" parTransId="{65C9BBFF-3C94-4ACC-BE89-5B9F6B25315F}" sibTransId="{662E8878-277A-412F-80DF-B49B684B72D2}"/>
    <dgm:cxn modelId="{1647B59E-0732-41A2-B7EC-91251F630565}" type="presOf" srcId="{6FF2618D-E4C2-4560-AD01-D4F9310661FE}" destId="{E61314C2-9595-4923-876F-B1DC477F0F66}" srcOrd="0" destOrd="0" presId="urn:microsoft.com/office/officeart/2005/8/layout/vProcess5"/>
    <dgm:cxn modelId="{884605C9-011E-7449-AFEF-39767260F24D}" type="presOf" srcId="{DDEF418B-972B-475A-95C4-35FAA841ED6D}" destId="{24F0410C-32A7-A948-9C11-5C14218BCB8D}" srcOrd="0" destOrd="0" presId="urn:microsoft.com/office/officeart/2005/8/layout/vProcess5"/>
    <dgm:cxn modelId="{287CF8D8-7A5C-4DA0-AE6A-76F1BF9314D6}" type="presOf" srcId="{6FF2618D-E4C2-4560-AD01-D4F9310661FE}" destId="{D388F2FC-7676-4221-B11E-A545F397D803}" srcOrd="1" destOrd="0" presId="urn:microsoft.com/office/officeart/2005/8/layout/vProcess5"/>
    <dgm:cxn modelId="{1863BEE5-F7FF-4FD8-A35C-B6745303F475}" type="presOf" srcId="{662E8878-277A-412F-80DF-B49B684B72D2}" destId="{8D1BFDD9-0399-4820-8C20-C0068F4EAF3A}" srcOrd="0" destOrd="0" presId="urn:microsoft.com/office/officeart/2005/8/layout/vProcess5"/>
    <dgm:cxn modelId="{A4DBFDEE-C4FA-44CC-8663-27BC406305F8}" srcId="{DDEF418B-972B-475A-95C4-35FAA841ED6D}" destId="{27DBB327-EF27-4C18-A781-C10EADC228C4}" srcOrd="2" destOrd="0" parTransId="{C73052F5-0ADC-4687-BFD5-239A1C94BC02}" sibTransId="{9E2FDF00-3BC9-476D-A1E5-AABA02B62756}"/>
    <dgm:cxn modelId="{BB7AB8B5-1BA8-D142-94FB-B6C755F45389}" type="presParOf" srcId="{24F0410C-32A7-A948-9C11-5C14218BCB8D}" destId="{4D14AB64-D1B0-3749-8172-A2B02BD5B826}" srcOrd="0" destOrd="0" presId="urn:microsoft.com/office/officeart/2005/8/layout/vProcess5"/>
    <dgm:cxn modelId="{22177562-C058-4EDB-8F6D-A548C169A9D1}" type="presParOf" srcId="{24F0410C-32A7-A948-9C11-5C14218BCB8D}" destId="{E61314C2-9595-4923-876F-B1DC477F0F66}" srcOrd="1" destOrd="0" presId="urn:microsoft.com/office/officeart/2005/8/layout/vProcess5"/>
    <dgm:cxn modelId="{5F35FB0D-D625-4FF8-9548-971F551AE41B}" type="presParOf" srcId="{24F0410C-32A7-A948-9C11-5C14218BCB8D}" destId="{E5154C32-25BF-400E-989F-CA087CC6A4DA}" srcOrd="2" destOrd="0" presId="urn:microsoft.com/office/officeart/2005/8/layout/vProcess5"/>
    <dgm:cxn modelId="{8F57D261-948B-4DCC-AD82-19E7E5A89BE3}" type="presParOf" srcId="{24F0410C-32A7-A948-9C11-5C14218BCB8D}" destId="{903AB656-7EF8-4245-BEEF-5E080B94597A}" srcOrd="3" destOrd="0" presId="urn:microsoft.com/office/officeart/2005/8/layout/vProcess5"/>
    <dgm:cxn modelId="{72459AB7-FB26-4365-924A-514598D51E00}" type="presParOf" srcId="{24F0410C-32A7-A948-9C11-5C14218BCB8D}" destId="{8D1BFDD9-0399-4820-8C20-C0068F4EAF3A}" srcOrd="4" destOrd="0" presId="urn:microsoft.com/office/officeart/2005/8/layout/vProcess5"/>
    <dgm:cxn modelId="{1E6EAF18-7FB2-4F28-8378-717F84A0A973}" type="presParOf" srcId="{24F0410C-32A7-A948-9C11-5C14218BCB8D}" destId="{7345791C-4960-4C69-8E84-02F48B3DAC38}" srcOrd="5" destOrd="0" presId="urn:microsoft.com/office/officeart/2005/8/layout/vProcess5"/>
    <dgm:cxn modelId="{F5BE896D-B41F-4669-A1A3-C432C32253CF}" type="presParOf" srcId="{24F0410C-32A7-A948-9C11-5C14218BCB8D}" destId="{D388F2FC-7676-4221-B11E-A545F397D803}" srcOrd="6" destOrd="0" presId="urn:microsoft.com/office/officeart/2005/8/layout/vProcess5"/>
    <dgm:cxn modelId="{5C75434A-96E4-4FDC-8805-9F5ED079574A}" type="presParOf" srcId="{24F0410C-32A7-A948-9C11-5C14218BCB8D}" destId="{CA6527ED-2ECB-4681-B3A9-6A73AF7D9ED8}" srcOrd="7" destOrd="0" presId="urn:microsoft.com/office/officeart/2005/8/layout/vProcess5"/>
    <dgm:cxn modelId="{C843D72D-CBB1-4CB1-819D-3D6F3ED7BD54}" type="presParOf" srcId="{24F0410C-32A7-A948-9C11-5C14218BCB8D}" destId="{FD397471-1750-44BA-90E8-4E66C89B58F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EF418B-972B-475A-95C4-35FAA841ED6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F2618D-E4C2-4560-AD01-D4F9310661FE}">
      <dgm:prSet/>
      <dgm:spPr/>
      <dgm:t>
        <a:bodyPr/>
        <a:lstStyle/>
        <a:p>
          <a:pPr algn="just"/>
          <a:r>
            <a:rPr lang="en-GB" noProof="0" dirty="0"/>
            <a:t>FL ensures the statistical heterogeneity of client datasets and fairness.</a:t>
          </a:r>
        </a:p>
      </dgm:t>
    </dgm:pt>
    <dgm:pt modelId="{65C9BBFF-3C94-4ACC-BE89-5B9F6B25315F}" type="parTrans" cxnId="{7AB3499B-1C4D-45DB-925A-6A518721AA65}">
      <dgm:prSet/>
      <dgm:spPr/>
      <dgm:t>
        <a:bodyPr/>
        <a:lstStyle/>
        <a:p>
          <a:endParaRPr lang="en-US"/>
        </a:p>
      </dgm:t>
    </dgm:pt>
    <dgm:pt modelId="{662E8878-277A-412F-80DF-B49B684B72D2}" type="sibTrans" cxnId="{7AB3499B-1C4D-45DB-925A-6A518721AA65}">
      <dgm:prSet/>
      <dgm:spPr/>
      <dgm:t>
        <a:bodyPr/>
        <a:lstStyle/>
        <a:p>
          <a:endParaRPr lang="en-GB" noProof="0" dirty="0"/>
        </a:p>
      </dgm:t>
    </dgm:pt>
    <dgm:pt modelId="{4072351B-37F4-4A91-B5F4-AF56E1AE0268}">
      <dgm:prSet/>
      <dgm:spPr/>
      <dgm:t>
        <a:bodyPr/>
        <a:lstStyle/>
        <a:p>
          <a:pPr algn="just"/>
          <a:r>
            <a:rPr lang="en-GB" noProof="0" dirty="0"/>
            <a:t>It avoids data exchange guaranteeing privacy and compliance to regulations for PII data.</a:t>
          </a:r>
        </a:p>
      </dgm:t>
    </dgm:pt>
    <dgm:pt modelId="{83923D84-61E5-4D60-BEA6-F7792F767557}" type="parTrans" cxnId="{1D86411A-698B-4E3E-B2E5-9BDC7DBE4310}">
      <dgm:prSet/>
      <dgm:spPr/>
      <dgm:t>
        <a:bodyPr/>
        <a:lstStyle/>
        <a:p>
          <a:endParaRPr lang="en-US"/>
        </a:p>
      </dgm:t>
    </dgm:pt>
    <dgm:pt modelId="{FF14E453-3565-4A2F-88EF-9FC0F0E13C76}" type="sibTrans" cxnId="{1D86411A-698B-4E3E-B2E5-9BDC7DBE4310}">
      <dgm:prSet/>
      <dgm:spPr/>
      <dgm:t>
        <a:bodyPr/>
        <a:lstStyle/>
        <a:p>
          <a:endParaRPr lang="en-GB" noProof="0" dirty="0"/>
        </a:p>
      </dgm:t>
    </dgm:pt>
    <dgm:pt modelId="{27DBB327-EF27-4C18-A781-C10EADC228C4}">
      <dgm:prSet/>
      <dgm:spPr/>
      <dgm:t>
        <a:bodyPr/>
        <a:lstStyle/>
        <a:p>
          <a:pPr algn="just"/>
          <a:r>
            <a:rPr lang="en-GB" noProof="0" dirty="0"/>
            <a:t>It is a robust approach as it avoids the single point of failure.</a:t>
          </a:r>
        </a:p>
      </dgm:t>
    </dgm:pt>
    <dgm:pt modelId="{C73052F5-0ADC-4687-BFD5-239A1C94BC02}" type="parTrans" cxnId="{A4DBFDEE-C4FA-44CC-8663-27BC406305F8}">
      <dgm:prSet/>
      <dgm:spPr/>
      <dgm:t>
        <a:bodyPr/>
        <a:lstStyle/>
        <a:p>
          <a:endParaRPr lang="en-US"/>
        </a:p>
      </dgm:t>
    </dgm:pt>
    <dgm:pt modelId="{9E2FDF00-3BC9-476D-A1E5-AABA02B62756}" type="sibTrans" cxnId="{A4DBFDEE-C4FA-44CC-8663-27BC406305F8}">
      <dgm:prSet/>
      <dgm:spPr/>
      <dgm:t>
        <a:bodyPr/>
        <a:lstStyle/>
        <a:p>
          <a:endParaRPr lang="en-US"/>
        </a:p>
      </dgm:t>
    </dgm:pt>
    <dgm:pt modelId="{24F0410C-32A7-A948-9C11-5C14218BCB8D}" type="pres">
      <dgm:prSet presAssocID="{DDEF418B-972B-475A-95C4-35FAA841ED6D}" presName="outerComposite" presStyleCnt="0">
        <dgm:presLayoutVars>
          <dgm:chMax val="5"/>
          <dgm:dir/>
          <dgm:resizeHandles val="exact"/>
        </dgm:presLayoutVars>
      </dgm:prSet>
      <dgm:spPr/>
    </dgm:pt>
    <dgm:pt modelId="{4D14AB64-D1B0-3749-8172-A2B02BD5B826}" type="pres">
      <dgm:prSet presAssocID="{DDEF418B-972B-475A-95C4-35FAA841ED6D}" presName="dummyMaxCanvas" presStyleCnt="0">
        <dgm:presLayoutVars/>
      </dgm:prSet>
      <dgm:spPr/>
    </dgm:pt>
    <dgm:pt modelId="{BB49E777-9069-FD45-8244-24C817B57A62}" type="pres">
      <dgm:prSet presAssocID="{DDEF418B-972B-475A-95C4-35FAA841ED6D}" presName="ThreeNodes_1" presStyleLbl="node1" presStyleIdx="0" presStyleCnt="3">
        <dgm:presLayoutVars>
          <dgm:bulletEnabled val="1"/>
        </dgm:presLayoutVars>
      </dgm:prSet>
      <dgm:spPr/>
    </dgm:pt>
    <dgm:pt modelId="{590F9195-027C-4247-9BAA-8951ACAA1AEA}" type="pres">
      <dgm:prSet presAssocID="{DDEF418B-972B-475A-95C4-35FAA841ED6D}" presName="ThreeNodes_2" presStyleLbl="node1" presStyleIdx="1" presStyleCnt="3">
        <dgm:presLayoutVars>
          <dgm:bulletEnabled val="1"/>
        </dgm:presLayoutVars>
      </dgm:prSet>
      <dgm:spPr/>
    </dgm:pt>
    <dgm:pt modelId="{F77EBDEF-C9AC-C74D-B2F1-B4D3C7F77C3C}" type="pres">
      <dgm:prSet presAssocID="{DDEF418B-972B-475A-95C4-35FAA841ED6D}" presName="ThreeNodes_3" presStyleLbl="node1" presStyleIdx="2" presStyleCnt="3">
        <dgm:presLayoutVars>
          <dgm:bulletEnabled val="1"/>
        </dgm:presLayoutVars>
      </dgm:prSet>
      <dgm:spPr/>
    </dgm:pt>
    <dgm:pt modelId="{669773EE-258B-0645-B5BA-34D3DF174490}" type="pres">
      <dgm:prSet presAssocID="{DDEF418B-972B-475A-95C4-35FAA841ED6D}" presName="ThreeConn_1-2" presStyleLbl="fgAccFollowNode1" presStyleIdx="0" presStyleCnt="2">
        <dgm:presLayoutVars>
          <dgm:bulletEnabled val="1"/>
        </dgm:presLayoutVars>
      </dgm:prSet>
      <dgm:spPr/>
    </dgm:pt>
    <dgm:pt modelId="{FEA18DCD-0C57-CF49-A7F6-096C3E7C1C5A}" type="pres">
      <dgm:prSet presAssocID="{DDEF418B-972B-475A-95C4-35FAA841ED6D}" presName="ThreeConn_2-3" presStyleLbl="fgAccFollowNode1" presStyleIdx="1" presStyleCnt="2">
        <dgm:presLayoutVars>
          <dgm:bulletEnabled val="1"/>
        </dgm:presLayoutVars>
      </dgm:prSet>
      <dgm:spPr/>
    </dgm:pt>
    <dgm:pt modelId="{206EA345-C59C-3F45-A79E-CA14FBA39D59}" type="pres">
      <dgm:prSet presAssocID="{DDEF418B-972B-475A-95C4-35FAA841ED6D}" presName="ThreeNodes_1_text" presStyleLbl="node1" presStyleIdx="2" presStyleCnt="3">
        <dgm:presLayoutVars>
          <dgm:bulletEnabled val="1"/>
        </dgm:presLayoutVars>
      </dgm:prSet>
      <dgm:spPr/>
    </dgm:pt>
    <dgm:pt modelId="{E0E0F29B-6AEB-444F-83BB-0B42996AD24E}" type="pres">
      <dgm:prSet presAssocID="{DDEF418B-972B-475A-95C4-35FAA841ED6D}" presName="ThreeNodes_2_text" presStyleLbl="node1" presStyleIdx="2" presStyleCnt="3">
        <dgm:presLayoutVars>
          <dgm:bulletEnabled val="1"/>
        </dgm:presLayoutVars>
      </dgm:prSet>
      <dgm:spPr/>
    </dgm:pt>
    <dgm:pt modelId="{FA8E52C2-5B18-0E40-9A1B-B85CF9664150}" type="pres">
      <dgm:prSet presAssocID="{DDEF418B-972B-475A-95C4-35FAA841ED6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257050B-9388-D24B-933E-A75F6776A3ED}" type="presOf" srcId="{662E8878-277A-412F-80DF-B49B684B72D2}" destId="{669773EE-258B-0645-B5BA-34D3DF174490}" srcOrd="0" destOrd="0" presId="urn:microsoft.com/office/officeart/2005/8/layout/vProcess5"/>
    <dgm:cxn modelId="{1D86411A-698B-4E3E-B2E5-9BDC7DBE4310}" srcId="{DDEF418B-972B-475A-95C4-35FAA841ED6D}" destId="{4072351B-37F4-4A91-B5F4-AF56E1AE0268}" srcOrd="1" destOrd="0" parTransId="{83923D84-61E5-4D60-BEA6-F7792F767557}" sibTransId="{FF14E453-3565-4A2F-88EF-9FC0F0E13C76}"/>
    <dgm:cxn modelId="{EC267B3F-A912-F041-A4C2-CA835449A2F2}" type="presOf" srcId="{6FF2618D-E4C2-4560-AD01-D4F9310661FE}" destId="{BB49E777-9069-FD45-8244-24C817B57A62}" srcOrd="0" destOrd="0" presId="urn:microsoft.com/office/officeart/2005/8/layout/vProcess5"/>
    <dgm:cxn modelId="{28C4735D-225D-BE42-AEE2-9D0C5DBF7A16}" type="presOf" srcId="{FF14E453-3565-4A2F-88EF-9FC0F0E13C76}" destId="{FEA18DCD-0C57-CF49-A7F6-096C3E7C1C5A}" srcOrd="0" destOrd="0" presId="urn:microsoft.com/office/officeart/2005/8/layout/vProcess5"/>
    <dgm:cxn modelId="{7AB3499B-1C4D-45DB-925A-6A518721AA65}" srcId="{DDEF418B-972B-475A-95C4-35FAA841ED6D}" destId="{6FF2618D-E4C2-4560-AD01-D4F9310661FE}" srcOrd="0" destOrd="0" parTransId="{65C9BBFF-3C94-4ACC-BE89-5B9F6B25315F}" sibTransId="{662E8878-277A-412F-80DF-B49B684B72D2}"/>
    <dgm:cxn modelId="{8B8204A0-9ABE-1442-BFF7-877657E34A08}" type="presOf" srcId="{4072351B-37F4-4A91-B5F4-AF56E1AE0268}" destId="{E0E0F29B-6AEB-444F-83BB-0B42996AD24E}" srcOrd="1" destOrd="0" presId="urn:microsoft.com/office/officeart/2005/8/layout/vProcess5"/>
    <dgm:cxn modelId="{3C815FA5-6439-2148-9E4A-09DB3A763E4C}" type="presOf" srcId="{4072351B-37F4-4A91-B5F4-AF56E1AE0268}" destId="{590F9195-027C-4247-9BAA-8951ACAA1AEA}" srcOrd="0" destOrd="0" presId="urn:microsoft.com/office/officeart/2005/8/layout/vProcess5"/>
    <dgm:cxn modelId="{AC71E9C7-57BA-DC4A-9BFD-8F08654DFE10}" type="presOf" srcId="{27DBB327-EF27-4C18-A781-C10EADC228C4}" destId="{F77EBDEF-C9AC-C74D-B2F1-B4D3C7F77C3C}" srcOrd="0" destOrd="0" presId="urn:microsoft.com/office/officeart/2005/8/layout/vProcess5"/>
    <dgm:cxn modelId="{884605C9-011E-7449-AFEF-39767260F24D}" type="presOf" srcId="{DDEF418B-972B-475A-95C4-35FAA841ED6D}" destId="{24F0410C-32A7-A948-9C11-5C14218BCB8D}" srcOrd="0" destOrd="0" presId="urn:microsoft.com/office/officeart/2005/8/layout/vProcess5"/>
    <dgm:cxn modelId="{9DEA20D8-6B16-E145-8BFF-C11B526D2506}" type="presOf" srcId="{6FF2618D-E4C2-4560-AD01-D4F9310661FE}" destId="{206EA345-C59C-3F45-A79E-CA14FBA39D59}" srcOrd="1" destOrd="0" presId="urn:microsoft.com/office/officeart/2005/8/layout/vProcess5"/>
    <dgm:cxn modelId="{0582ABDB-9A5C-3B4B-83DF-160371914734}" type="presOf" srcId="{27DBB327-EF27-4C18-A781-C10EADC228C4}" destId="{FA8E52C2-5B18-0E40-9A1B-B85CF9664150}" srcOrd="1" destOrd="0" presId="urn:microsoft.com/office/officeart/2005/8/layout/vProcess5"/>
    <dgm:cxn modelId="{A4DBFDEE-C4FA-44CC-8663-27BC406305F8}" srcId="{DDEF418B-972B-475A-95C4-35FAA841ED6D}" destId="{27DBB327-EF27-4C18-A781-C10EADC228C4}" srcOrd="2" destOrd="0" parTransId="{C73052F5-0ADC-4687-BFD5-239A1C94BC02}" sibTransId="{9E2FDF00-3BC9-476D-A1E5-AABA02B62756}"/>
    <dgm:cxn modelId="{BB7AB8B5-1BA8-D142-94FB-B6C755F45389}" type="presParOf" srcId="{24F0410C-32A7-A948-9C11-5C14218BCB8D}" destId="{4D14AB64-D1B0-3749-8172-A2B02BD5B826}" srcOrd="0" destOrd="0" presId="urn:microsoft.com/office/officeart/2005/8/layout/vProcess5"/>
    <dgm:cxn modelId="{67B382AD-67CD-F144-B2B4-BCBFB5397C63}" type="presParOf" srcId="{24F0410C-32A7-A948-9C11-5C14218BCB8D}" destId="{BB49E777-9069-FD45-8244-24C817B57A62}" srcOrd="1" destOrd="0" presId="urn:microsoft.com/office/officeart/2005/8/layout/vProcess5"/>
    <dgm:cxn modelId="{03FEB1BB-D62A-7F45-8473-184114F4E266}" type="presParOf" srcId="{24F0410C-32A7-A948-9C11-5C14218BCB8D}" destId="{590F9195-027C-4247-9BAA-8951ACAA1AEA}" srcOrd="2" destOrd="0" presId="urn:microsoft.com/office/officeart/2005/8/layout/vProcess5"/>
    <dgm:cxn modelId="{108F13C0-B2C2-1D4C-A20A-99AC662720A1}" type="presParOf" srcId="{24F0410C-32A7-A948-9C11-5C14218BCB8D}" destId="{F77EBDEF-C9AC-C74D-B2F1-B4D3C7F77C3C}" srcOrd="3" destOrd="0" presId="urn:microsoft.com/office/officeart/2005/8/layout/vProcess5"/>
    <dgm:cxn modelId="{1571B712-E047-A049-B20B-C47EC7E1AB7A}" type="presParOf" srcId="{24F0410C-32A7-A948-9C11-5C14218BCB8D}" destId="{669773EE-258B-0645-B5BA-34D3DF174490}" srcOrd="4" destOrd="0" presId="urn:microsoft.com/office/officeart/2005/8/layout/vProcess5"/>
    <dgm:cxn modelId="{50D9AA6C-C521-DE49-A8A0-F278ECF55D25}" type="presParOf" srcId="{24F0410C-32A7-A948-9C11-5C14218BCB8D}" destId="{FEA18DCD-0C57-CF49-A7F6-096C3E7C1C5A}" srcOrd="5" destOrd="0" presId="urn:microsoft.com/office/officeart/2005/8/layout/vProcess5"/>
    <dgm:cxn modelId="{B037AC55-22F9-734F-855E-5EC258A7BBC4}" type="presParOf" srcId="{24F0410C-32A7-A948-9C11-5C14218BCB8D}" destId="{206EA345-C59C-3F45-A79E-CA14FBA39D59}" srcOrd="6" destOrd="0" presId="urn:microsoft.com/office/officeart/2005/8/layout/vProcess5"/>
    <dgm:cxn modelId="{76891FDF-EA19-FD47-82DD-AD85F5002055}" type="presParOf" srcId="{24F0410C-32A7-A948-9C11-5C14218BCB8D}" destId="{E0E0F29B-6AEB-444F-83BB-0B42996AD24E}" srcOrd="7" destOrd="0" presId="urn:microsoft.com/office/officeart/2005/8/layout/vProcess5"/>
    <dgm:cxn modelId="{D3039595-E6D0-DC4E-8CA3-78111D402435}" type="presParOf" srcId="{24F0410C-32A7-A948-9C11-5C14218BCB8D}" destId="{FA8E52C2-5B18-0E40-9A1B-B85CF966415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EF418B-972B-475A-95C4-35FAA841ED6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F2618D-E4C2-4560-AD01-D4F9310661FE}">
      <dgm:prSet/>
      <dgm:spPr/>
      <dgm:t>
        <a:bodyPr/>
        <a:lstStyle/>
        <a:p>
          <a:pPr algn="just"/>
          <a:r>
            <a:rPr lang="en-GB" noProof="0" dirty="0"/>
            <a:t>FL suffers of communication overhead in large-scale deployments.</a:t>
          </a:r>
        </a:p>
      </dgm:t>
    </dgm:pt>
    <dgm:pt modelId="{65C9BBFF-3C94-4ACC-BE89-5B9F6B25315F}" type="parTrans" cxnId="{7AB3499B-1C4D-45DB-925A-6A518721AA65}">
      <dgm:prSet/>
      <dgm:spPr/>
      <dgm:t>
        <a:bodyPr/>
        <a:lstStyle/>
        <a:p>
          <a:endParaRPr lang="en-US"/>
        </a:p>
      </dgm:t>
    </dgm:pt>
    <dgm:pt modelId="{662E8878-277A-412F-80DF-B49B684B72D2}" type="sibTrans" cxnId="{7AB3499B-1C4D-45DB-925A-6A518721AA65}">
      <dgm:prSet/>
      <dgm:spPr/>
      <dgm:t>
        <a:bodyPr/>
        <a:lstStyle/>
        <a:p>
          <a:endParaRPr lang="en-GB" noProof="0" dirty="0"/>
        </a:p>
      </dgm:t>
    </dgm:pt>
    <dgm:pt modelId="{4072351B-37F4-4A91-B5F4-AF56E1AE0268}">
      <dgm:prSet/>
      <dgm:spPr/>
      <dgm:t>
        <a:bodyPr/>
        <a:lstStyle/>
        <a:p>
          <a:pPr algn="just"/>
          <a:r>
            <a:rPr lang="en-GB" noProof="0" dirty="0"/>
            <a:t>Scalability can be affected by unreliable connectivity.</a:t>
          </a:r>
        </a:p>
      </dgm:t>
    </dgm:pt>
    <dgm:pt modelId="{83923D84-61E5-4D60-BEA6-F7792F767557}" type="parTrans" cxnId="{1D86411A-698B-4E3E-B2E5-9BDC7DBE4310}">
      <dgm:prSet/>
      <dgm:spPr/>
      <dgm:t>
        <a:bodyPr/>
        <a:lstStyle/>
        <a:p>
          <a:endParaRPr lang="en-US"/>
        </a:p>
      </dgm:t>
    </dgm:pt>
    <dgm:pt modelId="{FF14E453-3565-4A2F-88EF-9FC0F0E13C76}" type="sibTrans" cxnId="{1D86411A-698B-4E3E-B2E5-9BDC7DBE4310}">
      <dgm:prSet/>
      <dgm:spPr/>
      <dgm:t>
        <a:bodyPr/>
        <a:lstStyle/>
        <a:p>
          <a:endParaRPr lang="en-GB" noProof="0" dirty="0"/>
        </a:p>
      </dgm:t>
    </dgm:pt>
    <dgm:pt modelId="{27DBB327-EF27-4C18-A781-C10EADC228C4}">
      <dgm:prSet/>
      <dgm:spPr/>
      <dgm:t>
        <a:bodyPr/>
        <a:lstStyle/>
        <a:p>
          <a:pPr algn="just"/>
          <a:r>
            <a:rPr lang="en-GB" noProof="0" dirty="0"/>
            <a:t>Hierarchical Federated Learning (HFL) addresses these limitations.</a:t>
          </a:r>
        </a:p>
      </dgm:t>
    </dgm:pt>
    <dgm:pt modelId="{C73052F5-0ADC-4687-BFD5-239A1C94BC02}" type="parTrans" cxnId="{A4DBFDEE-C4FA-44CC-8663-27BC406305F8}">
      <dgm:prSet/>
      <dgm:spPr/>
      <dgm:t>
        <a:bodyPr/>
        <a:lstStyle/>
        <a:p>
          <a:endParaRPr lang="en-US"/>
        </a:p>
      </dgm:t>
    </dgm:pt>
    <dgm:pt modelId="{9E2FDF00-3BC9-476D-A1E5-AABA02B62756}" type="sibTrans" cxnId="{A4DBFDEE-C4FA-44CC-8663-27BC406305F8}">
      <dgm:prSet/>
      <dgm:spPr/>
      <dgm:t>
        <a:bodyPr/>
        <a:lstStyle/>
        <a:p>
          <a:endParaRPr lang="en-US"/>
        </a:p>
      </dgm:t>
    </dgm:pt>
    <dgm:pt modelId="{24F0410C-32A7-A948-9C11-5C14218BCB8D}" type="pres">
      <dgm:prSet presAssocID="{DDEF418B-972B-475A-95C4-35FAA841ED6D}" presName="outerComposite" presStyleCnt="0">
        <dgm:presLayoutVars>
          <dgm:chMax val="5"/>
          <dgm:dir/>
          <dgm:resizeHandles val="exact"/>
        </dgm:presLayoutVars>
      </dgm:prSet>
      <dgm:spPr/>
    </dgm:pt>
    <dgm:pt modelId="{4D14AB64-D1B0-3749-8172-A2B02BD5B826}" type="pres">
      <dgm:prSet presAssocID="{DDEF418B-972B-475A-95C4-35FAA841ED6D}" presName="dummyMaxCanvas" presStyleCnt="0">
        <dgm:presLayoutVars/>
      </dgm:prSet>
      <dgm:spPr/>
    </dgm:pt>
    <dgm:pt modelId="{BB49E777-9069-FD45-8244-24C817B57A62}" type="pres">
      <dgm:prSet presAssocID="{DDEF418B-972B-475A-95C4-35FAA841ED6D}" presName="ThreeNodes_1" presStyleLbl="node1" presStyleIdx="0" presStyleCnt="3">
        <dgm:presLayoutVars>
          <dgm:bulletEnabled val="1"/>
        </dgm:presLayoutVars>
      </dgm:prSet>
      <dgm:spPr/>
    </dgm:pt>
    <dgm:pt modelId="{590F9195-027C-4247-9BAA-8951ACAA1AEA}" type="pres">
      <dgm:prSet presAssocID="{DDEF418B-972B-475A-95C4-35FAA841ED6D}" presName="ThreeNodes_2" presStyleLbl="node1" presStyleIdx="1" presStyleCnt="3">
        <dgm:presLayoutVars>
          <dgm:bulletEnabled val="1"/>
        </dgm:presLayoutVars>
      </dgm:prSet>
      <dgm:spPr/>
    </dgm:pt>
    <dgm:pt modelId="{F77EBDEF-C9AC-C74D-B2F1-B4D3C7F77C3C}" type="pres">
      <dgm:prSet presAssocID="{DDEF418B-972B-475A-95C4-35FAA841ED6D}" presName="ThreeNodes_3" presStyleLbl="node1" presStyleIdx="2" presStyleCnt="3">
        <dgm:presLayoutVars>
          <dgm:bulletEnabled val="1"/>
        </dgm:presLayoutVars>
      </dgm:prSet>
      <dgm:spPr/>
    </dgm:pt>
    <dgm:pt modelId="{669773EE-258B-0645-B5BA-34D3DF174490}" type="pres">
      <dgm:prSet presAssocID="{DDEF418B-972B-475A-95C4-35FAA841ED6D}" presName="ThreeConn_1-2" presStyleLbl="fgAccFollowNode1" presStyleIdx="0" presStyleCnt="2">
        <dgm:presLayoutVars>
          <dgm:bulletEnabled val="1"/>
        </dgm:presLayoutVars>
      </dgm:prSet>
      <dgm:spPr/>
    </dgm:pt>
    <dgm:pt modelId="{FEA18DCD-0C57-CF49-A7F6-096C3E7C1C5A}" type="pres">
      <dgm:prSet presAssocID="{DDEF418B-972B-475A-95C4-35FAA841ED6D}" presName="ThreeConn_2-3" presStyleLbl="fgAccFollowNode1" presStyleIdx="1" presStyleCnt="2">
        <dgm:presLayoutVars>
          <dgm:bulletEnabled val="1"/>
        </dgm:presLayoutVars>
      </dgm:prSet>
      <dgm:spPr/>
    </dgm:pt>
    <dgm:pt modelId="{206EA345-C59C-3F45-A79E-CA14FBA39D59}" type="pres">
      <dgm:prSet presAssocID="{DDEF418B-972B-475A-95C4-35FAA841ED6D}" presName="ThreeNodes_1_text" presStyleLbl="node1" presStyleIdx="2" presStyleCnt="3">
        <dgm:presLayoutVars>
          <dgm:bulletEnabled val="1"/>
        </dgm:presLayoutVars>
      </dgm:prSet>
      <dgm:spPr/>
    </dgm:pt>
    <dgm:pt modelId="{E0E0F29B-6AEB-444F-83BB-0B42996AD24E}" type="pres">
      <dgm:prSet presAssocID="{DDEF418B-972B-475A-95C4-35FAA841ED6D}" presName="ThreeNodes_2_text" presStyleLbl="node1" presStyleIdx="2" presStyleCnt="3">
        <dgm:presLayoutVars>
          <dgm:bulletEnabled val="1"/>
        </dgm:presLayoutVars>
      </dgm:prSet>
      <dgm:spPr/>
    </dgm:pt>
    <dgm:pt modelId="{FA8E52C2-5B18-0E40-9A1B-B85CF9664150}" type="pres">
      <dgm:prSet presAssocID="{DDEF418B-972B-475A-95C4-35FAA841ED6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257050B-9388-D24B-933E-A75F6776A3ED}" type="presOf" srcId="{662E8878-277A-412F-80DF-B49B684B72D2}" destId="{669773EE-258B-0645-B5BA-34D3DF174490}" srcOrd="0" destOrd="0" presId="urn:microsoft.com/office/officeart/2005/8/layout/vProcess5"/>
    <dgm:cxn modelId="{1D86411A-698B-4E3E-B2E5-9BDC7DBE4310}" srcId="{DDEF418B-972B-475A-95C4-35FAA841ED6D}" destId="{4072351B-37F4-4A91-B5F4-AF56E1AE0268}" srcOrd="1" destOrd="0" parTransId="{83923D84-61E5-4D60-BEA6-F7792F767557}" sibTransId="{FF14E453-3565-4A2F-88EF-9FC0F0E13C76}"/>
    <dgm:cxn modelId="{EC267B3F-A912-F041-A4C2-CA835449A2F2}" type="presOf" srcId="{6FF2618D-E4C2-4560-AD01-D4F9310661FE}" destId="{BB49E777-9069-FD45-8244-24C817B57A62}" srcOrd="0" destOrd="0" presId="urn:microsoft.com/office/officeart/2005/8/layout/vProcess5"/>
    <dgm:cxn modelId="{28C4735D-225D-BE42-AEE2-9D0C5DBF7A16}" type="presOf" srcId="{FF14E453-3565-4A2F-88EF-9FC0F0E13C76}" destId="{FEA18DCD-0C57-CF49-A7F6-096C3E7C1C5A}" srcOrd="0" destOrd="0" presId="urn:microsoft.com/office/officeart/2005/8/layout/vProcess5"/>
    <dgm:cxn modelId="{7AB3499B-1C4D-45DB-925A-6A518721AA65}" srcId="{DDEF418B-972B-475A-95C4-35FAA841ED6D}" destId="{6FF2618D-E4C2-4560-AD01-D4F9310661FE}" srcOrd="0" destOrd="0" parTransId="{65C9BBFF-3C94-4ACC-BE89-5B9F6B25315F}" sibTransId="{662E8878-277A-412F-80DF-B49B684B72D2}"/>
    <dgm:cxn modelId="{8B8204A0-9ABE-1442-BFF7-877657E34A08}" type="presOf" srcId="{4072351B-37F4-4A91-B5F4-AF56E1AE0268}" destId="{E0E0F29B-6AEB-444F-83BB-0B42996AD24E}" srcOrd="1" destOrd="0" presId="urn:microsoft.com/office/officeart/2005/8/layout/vProcess5"/>
    <dgm:cxn modelId="{3C815FA5-6439-2148-9E4A-09DB3A763E4C}" type="presOf" srcId="{4072351B-37F4-4A91-B5F4-AF56E1AE0268}" destId="{590F9195-027C-4247-9BAA-8951ACAA1AEA}" srcOrd="0" destOrd="0" presId="urn:microsoft.com/office/officeart/2005/8/layout/vProcess5"/>
    <dgm:cxn modelId="{AC71E9C7-57BA-DC4A-9BFD-8F08654DFE10}" type="presOf" srcId="{27DBB327-EF27-4C18-A781-C10EADC228C4}" destId="{F77EBDEF-C9AC-C74D-B2F1-B4D3C7F77C3C}" srcOrd="0" destOrd="0" presId="urn:microsoft.com/office/officeart/2005/8/layout/vProcess5"/>
    <dgm:cxn modelId="{884605C9-011E-7449-AFEF-39767260F24D}" type="presOf" srcId="{DDEF418B-972B-475A-95C4-35FAA841ED6D}" destId="{24F0410C-32A7-A948-9C11-5C14218BCB8D}" srcOrd="0" destOrd="0" presId="urn:microsoft.com/office/officeart/2005/8/layout/vProcess5"/>
    <dgm:cxn modelId="{9DEA20D8-6B16-E145-8BFF-C11B526D2506}" type="presOf" srcId="{6FF2618D-E4C2-4560-AD01-D4F9310661FE}" destId="{206EA345-C59C-3F45-A79E-CA14FBA39D59}" srcOrd="1" destOrd="0" presId="urn:microsoft.com/office/officeart/2005/8/layout/vProcess5"/>
    <dgm:cxn modelId="{0582ABDB-9A5C-3B4B-83DF-160371914734}" type="presOf" srcId="{27DBB327-EF27-4C18-A781-C10EADC228C4}" destId="{FA8E52C2-5B18-0E40-9A1B-B85CF9664150}" srcOrd="1" destOrd="0" presId="urn:microsoft.com/office/officeart/2005/8/layout/vProcess5"/>
    <dgm:cxn modelId="{A4DBFDEE-C4FA-44CC-8663-27BC406305F8}" srcId="{DDEF418B-972B-475A-95C4-35FAA841ED6D}" destId="{27DBB327-EF27-4C18-A781-C10EADC228C4}" srcOrd="2" destOrd="0" parTransId="{C73052F5-0ADC-4687-BFD5-239A1C94BC02}" sibTransId="{9E2FDF00-3BC9-476D-A1E5-AABA02B62756}"/>
    <dgm:cxn modelId="{BB7AB8B5-1BA8-D142-94FB-B6C755F45389}" type="presParOf" srcId="{24F0410C-32A7-A948-9C11-5C14218BCB8D}" destId="{4D14AB64-D1B0-3749-8172-A2B02BD5B826}" srcOrd="0" destOrd="0" presId="urn:microsoft.com/office/officeart/2005/8/layout/vProcess5"/>
    <dgm:cxn modelId="{67B382AD-67CD-F144-B2B4-BCBFB5397C63}" type="presParOf" srcId="{24F0410C-32A7-A948-9C11-5C14218BCB8D}" destId="{BB49E777-9069-FD45-8244-24C817B57A62}" srcOrd="1" destOrd="0" presId="urn:microsoft.com/office/officeart/2005/8/layout/vProcess5"/>
    <dgm:cxn modelId="{03FEB1BB-D62A-7F45-8473-184114F4E266}" type="presParOf" srcId="{24F0410C-32A7-A948-9C11-5C14218BCB8D}" destId="{590F9195-027C-4247-9BAA-8951ACAA1AEA}" srcOrd="2" destOrd="0" presId="urn:microsoft.com/office/officeart/2005/8/layout/vProcess5"/>
    <dgm:cxn modelId="{108F13C0-B2C2-1D4C-A20A-99AC662720A1}" type="presParOf" srcId="{24F0410C-32A7-A948-9C11-5C14218BCB8D}" destId="{F77EBDEF-C9AC-C74D-B2F1-B4D3C7F77C3C}" srcOrd="3" destOrd="0" presId="urn:microsoft.com/office/officeart/2005/8/layout/vProcess5"/>
    <dgm:cxn modelId="{1571B712-E047-A049-B20B-C47EC7E1AB7A}" type="presParOf" srcId="{24F0410C-32A7-A948-9C11-5C14218BCB8D}" destId="{669773EE-258B-0645-B5BA-34D3DF174490}" srcOrd="4" destOrd="0" presId="urn:microsoft.com/office/officeart/2005/8/layout/vProcess5"/>
    <dgm:cxn modelId="{50D9AA6C-C521-DE49-A8A0-F278ECF55D25}" type="presParOf" srcId="{24F0410C-32A7-A948-9C11-5C14218BCB8D}" destId="{FEA18DCD-0C57-CF49-A7F6-096C3E7C1C5A}" srcOrd="5" destOrd="0" presId="urn:microsoft.com/office/officeart/2005/8/layout/vProcess5"/>
    <dgm:cxn modelId="{B037AC55-22F9-734F-855E-5EC258A7BBC4}" type="presParOf" srcId="{24F0410C-32A7-A948-9C11-5C14218BCB8D}" destId="{206EA345-C59C-3F45-A79E-CA14FBA39D59}" srcOrd="6" destOrd="0" presId="urn:microsoft.com/office/officeart/2005/8/layout/vProcess5"/>
    <dgm:cxn modelId="{76891FDF-EA19-FD47-82DD-AD85F5002055}" type="presParOf" srcId="{24F0410C-32A7-A948-9C11-5C14218BCB8D}" destId="{E0E0F29B-6AEB-444F-83BB-0B42996AD24E}" srcOrd="7" destOrd="0" presId="urn:microsoft.com/office/officeart/2005/8/layout/vProcess5"/>
    <dgm:cxn modelId="{D3039595-E6D0-DC4E-8CA3-78111D402435}" type="presParOf" srcId="{24F0410C-32A7-A948-9C11-5C14218BCB8D}" destId="{FA8E52C2-5B18-0E40-9A1B-B85CF966415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EF418B-972B-475A-95C4-35FAA841ED6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F2618D-E4C2-4560-AD01-D4F9310661FE}">
      <dgm:prSet/>
      <dgm:spPr/>
      <dgm:t>
        <a:bodyPr/>
        <a:lstStyle/>
        <a:p>
          <a:pPr algn="just"/>
          <a:r>
            <a:rPr lang="en-GB" noProof="0" dirty="0"/>
            <a:t>An intermediate layer of edge servers is added.</a:t>
          </a:r>
        </a:p>
      </dgm:t>
    </dgm:pt>
    <dgm:pt modelId="{65C9BBFF-3C94-4ACC-BE89-5B9F6B25315F}" type="parTrans" cxnId="{7AB3499B-1C4D-45DB-925A-6A518721AA65}">
      <dgm:prSet/>
      <dgm:spPr/>
      <dgm:t>
        <a:bodyPr/>
        <a:lstStyle/>
        <a:p>
          <a:endParaRPr lang="en-US"/>
        </a:p>
      </dgm:t>
    </dgm:pt>
    <dgm:pt modelId="{662E8878-277A-412F-80DF-B49B684B72D2}" type="sibTrans" cxnId="{7AB3499B-1C4D-45DB-925A-6A518721AA65}">
      <dgm:prSet/>
      <dgm:spPr/>
      <dgm:t>
        <a:bodyPr/>
        <a:lstStyle/>
        <a:p>
          <a:endParaRPr lang="en-GB" noProof="0" dirty="0"/>
        </a:p>
      </dgm:t>
    </dgm:pt>
    <dgm:pt modelId="{4072351B-37F4-4A91-B5F4-AF56E1AE0268}">
      <dgm:prSet/>
      <dgm:spPr/>
      <dgm:t>
        <a:bodyPr/>
        <a:lstStyle/>
        <a:p>
          <a:pPr algn="just"/>
          <a:r>
            <a:rPr lang="en-GB" noProof="0" dirty="0"/>
            <a:t>Clients perform a local federated training session with a given edge server.</a:t>
          </a:r>
        </a:p>
      </dgm:t>
    </dgm:pt>
    <dgm:pt modelId="{83923D84-61E5-4D60-BEA6-F7792F767557}" type="parTrans" cxnId="{1D86411A-698B-4E3E-B2E5-9BDC7DBE4310}">
      <dgm:prSet/>
      <dgm:spPr/>
      <dgm:t>
        <a:bodyPr/>
        <a:lstStyle/>
        <a:p>
          <a:endParaRPr lang="en-US"/>
        </a:p>
      </dgm:t>
    </dgm:pt>
    <dgm:pt modelId="{FF14E453-3565-4A2F-88EF-9FC0F0E13C76}" type="sibTrans" cxnId="{1D86411A-698B-4E3E-B2E5-9BDC7DBE4310}">
      <dgm:prSet/>
      <dgm:spPr/>
      <dgm:t>
        <a:bodyPr/>
        <a:lstStyle/>
        <a:p>
          <a:endParaRPr lang="en-GB" noProof="0" dirty="0"/>
        </a:p>
      </dgm:t>
    </dgm:pt>
    <dgm:pt modelId="{27DBB327-EF27-4C18-A781-C10EADC228C4}">
      <dgm:prSet/>
      <dgm:spPr/>
      <dgm:t>
        <a:bodyPr/>
        <a:lstStyle/>
        <a:p>
          <a:pPr algn="just"/>
          <a:r>
            <a:rPr lang="en-GB" noProof="0" dirty="0"/>
            <a:t>The central node aggregates the local models from the intermediate layer.</a:t>
          </a:r>
        </a:p>
      </dgm:t>
    </dgm:pt>
    <dgm:pt modelId="{C73052F5-0ADC-4687-BFD5-239A1C94BC02}" type="parTrans" cxnId="{A4DBFDEE-C4FA-44CC-8663-27BC406305F8}">
      <dgm:prSet/>
      <dgm:spPr/>
      <dgm:t>
        <a:bodyPr/>
        <a:lstStyle/>
        <a:p>
          <a:endParaRPr lang="en-US"/>
        </a:p>
      </dgm:t>
    </dgm:pt>
    <dgm:pt modelId="{9E2FDF00-3BC9-476D-A1E5-AABA02B62756}" type="sibTrans" cxnId="{A4DBFDEE-C4FA-44CC-8663-27BC406305F8}">
      <dgm:prSet/>
      <dgm:spPr/>
      <dgm:t>
        <a:bodyPr/>
        <a:lstStyle/>
        <a:p>
          <a:endParaRPr lang="en-US"/>
        </a:p>
      </dgm:t>
    </dgm:pt>
    <dgm:pt modelId="{24F0410C-32A7-A948-9C11-5C14218BCB8D}" type="pres">
      <dgm:prSet presAssocID="{DDEF418B-972B-475A-95C4-35FAA841ED6D}" presName="outerComposite" presStyleCnt="0">
        <dgm:presLayoutVars>
          <dgm:chMax val="5"/>
          <dgm:dir/>
          <dgm:resizeHandles val="exact"/>
        </dgm:presLayoutVars>
      </dgm:prSet>
      <dgm:spPr/>
    </dgm:pt>
    <dgm:pt modelId="{4D14AB64-D1B0-3749-8172-A2B02BD5B826}" type="pres">
      <dgm:prSet presAssocID="{DDEF418B-972B-475A-95C4-35FAA841ED6D}" presName="dummyMaxCanvas" presStyleCnt="0">
        <dgm:presLayoutVars/>
      </dgm:prSet>
      <dgm:spPr/>
    </dgm:pt>
    <dgm:pt modelId="{BB49E777-9069-FD45-8244-24C817B57A62}" type="pres">
      <dgm:prSet presAssocID="{DDEF418B-972B-475A-95C4-35FAA841ED6D}" presName="ThreeNodes_1" presStyleLbl="node1" presStyleIdx="0" presStyleCnt="3">
        <dgm:presLayoutVars>
          <dgm:bulletEnabled val="1"/>
        </dgm:presLayoutVars>
      </dgm:prSet>
      <dgm:spPr/>
    </dgm:pt>
    <dgm:pt modelId="{590F9195-027C-4247-9BAA-8951ACAA1AEA}" type="pres">
      <dgm:prSet presAssocID="{DDEF418B-972B-475A-95C4-35FAA841ED6D}" presName="ThreeNodes_2" presStyleLbl="node1" presStyleIdx="1" presStyleCnt="3">
        <dgm:presLayoutVars>
          <dgm:bulletEnabled val="1"/>
        </dgm:presLayoutVars>
      </dgm:prSet>
      <dgm:spPr/>
    </dgm:pt>
    <dgm:pt modelId="{F77EBDEF-C9AC-C74D-B2F1-B4D3C7F77C3C}" type="pres">
      <dgm:prSet presAssocID="{DDEF418B-972B-475A-95C4-35FAA841ED6D}" presName="ThreeNodes_3" presStyleLbl="node1" presStyleIdx="2" presStyleCnt="3">
        <dgm:presLayoutVars>
          <dgm:bulletEnabled val="1"/>
        </dgm:presLayoutVars>
      </dgm:prSet>
      <dgm:spPr/>
    </dgm:pt>
    <dgm:pt modelId="{669773EE-258B-0645-B5BA-34D3DF174490}" type="pres">
      <dgm:prSet presAssocID="{DDEF418B-972B-475A-95C4-35FAA841ED6D}" presName="ThreeConn_1-2" presStyleLbl="fgAccFollowNode1" presStyleIdx="0" presStyleCnt="2">
        <dgm:presLayoutVars>
          <dgm:bulletEnabled val="1"/>
        </dgm:presLayoutVars>
      </dgm:prSet>
      <dgm:spPr/>
    </dgm:pt>
    <dgm:pt modelId="{FEA18DCD-0C57-CF49-A7F6-096C3E7C1C5A}" type="pres">
      <dgm:prSet presAssocID="{DDEF418B-972B-475A-95C4-35FAA841ED6D}" presName="ThreeConn_2-3" presStyleLbl="fgAccFollowNode1" presStyleIdx="1" presStyleCnt="2">
        <dgm:presLayoutVars>
          <dgm:bulletEnabled val="1"/>
        </dgm:presLayoutVars>
      </dgm:prSet>
      <dgm:spPr/>
    </dgm:pt>
    <dgm:pt modelId="{206EA345-C59C-3F45-A79E-CA14FBA39D59}" type="pres">
      <dgm:prSet presAssocID="{DDEF418B-972B-475A-95C4-35FAA841ED6D}" presName="ThreeNodes_1_text" presStyleLbl="node1" presStyleIdx="2" presStyleCnt="3">
        <dgm:presLayoutVars>
          <dgm:bulletEnabled val="1"/>
        </dgm:presLayoutVars>
      </dgm:prSet>
      <dgm:spPr/>
    </dgm:pt>
    <dgm:pt modelId="{E0E0F29B-6AEB-444F-83BB-0B42996AD24E}" type="pres">
      <dgm:prSet presAssocID="{DDEF418B-972B-475A-95C4-35FAA841ED6D}" presName="ThreeNodes_2_text" presStyleLbl="node1" presStyleIdx="2" presStyleCnt="3">
        <dgm:presLayoutVars>
          <dgm:bulletEnabled val="1"/>
        </dgm:presLayoutVars>
      </dgm:prSet>
      <dgm:spPr/>
    </dgm:pt>
    <dgm:pt modelId="{FA8E52C2-5B18-0E40-9A1B-B85CF9664150}" type="pres">
      <dgm:prSet presAssocID="{DDEF418B-972B-475A-95C4-35FAA841ED6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257050B-9388-D24B-933E-A75F6776A3ED}" type="presOf" srcId="{662E8878-277A-412F-80DF-B49B684B72D2}" destId="{669773EE-258B-0645-B5BA-34D3DF174490}" srcOrd="0" destOrd="0" presId="urn:microsoft.com/office/officeart/2005/8/layout/vProcess5"/>
    <dgm:cxn modelId="{1D86411A-698B-4E3E-B2E5-9BDC7DBE4310}" srcId="{DDEF418B-972B-475A-95C4-35FAA841ED6D}" destId="{4072351B-37F4-4A91-B5F4-AF56E1AE0268}" srcOrd="1" destOrd="0" parTransId="{83923D84-61E5-4D60-BEA6-F7792F767557}" sibTransId="{FF14E453-3565-4A2F-88EF-9FC0F0E13C76}"/>
    <dgm:cxn modelId="{EC267B3F-A912-F041-A4C2-CA835449A2F2}" type="presOf" srcId="{6FF2618D-E4C2-4560-AD01-D4F9310661FE}" destId="{BB49E777-9069-FD45-8244-24C817B57A62}" srcOrd="0" destOrd="0" presId="urn:microsoft.com/office/officeart/2005/8/layout/vProcess5"/>
    <dgm:cxn modelId="{28C4735D-225D-BE42-AEE2-9D0C5DBF7A16}" type="presOf" srcId="{FF14E453-3565-4A2F-88EF-9FC0F0E13C76}" destId="{FEA18DCD-0C57-CF49-A7F6-096C3E7C1C5A}" srcOrd="0" destOrd="0" presId="urn:microsoft.com/office/officeart/2005/8/layout/vProcess5"/>
    <dgm:cxn modelId="{7AB3499B-1C4D-45DB-925A-6A518721AA65}" srcId="{DDEF418B-972B-475A-95C4-35FAA841ED6D}" destId="{6FF2618D-E4C2-4560-AD01-D4F9310661FE}" srcOrd="0" destOrd="0" parTransId="{65C9BBFF-3C94-4ACC-BE89-5B9F6B25315F}" sibTransId="{662E8878-277A-412F-80DF-B49B684B72D2}"/>
    <dgm:cxn modelId="{8B8204A0-9ABE-1442-BFF7-877657E34A08}" type="presOf" srcId="{4072351B-37F4-4A91-B5F4-AF56E1AE0268}" destId="{E0E0F29B-6AEB-444F-83BB-0B42996AD24E}" srcOrd="1" destOrd="0" presId="urn:microsoft.com/office/officeart/2005/8/layout/vProcess5"/>
    <dgm:cxn modelId="{3C815FA5-6439-2148-9E4A-09DB3A763E4C}" type="presOf" srcId="{4072351B-37F4-4A91-B5F4-AF56E1AE0268}" destId="{590F9195-027C-4247-9BAA-8951ACAA1AEA}" srcOrd="0" destOrd="0" presId="urn:microsoft.com/office/officeart/2005/8/layout/vProcess5"/>
    <dgm:cxn modelId="{AC71E9C7-57BA-DC4A-9BFD-8F08654DFE10}" type="presOf" srcId="{27DBB327-EF27-4C18-A781-C10EADC228C4}" destId="{F77EBDEF-C9AC-C74D-B2F1-B4D3C7F77C3C}" srcOrd="0" destOrd="0" presId="urn:microsoft.com/office/officeart/2005/8/layout/vProcess5"/>
    <dgm:cxn modelId="{884605C9-011E-7449-AFEF-39767260F24D}" type="presOf" srcId="{DDEF418B-972B-475A-95C4-35FAA841ED6D}" destId="{24F0410C-32A7-A948-9C11-5C14218BCB8D}" srcOrd="0" destOrd="0" presId="urn:microsoft.com/office/officeart/2005/8/layout/vProcess5"/>
    <dgm:cxn modelId="{9DEA20D8-6B16-E145-8BFF-C11B526D2506}" type="presOf" srcId="{6FF2618D-E4C2-4560-AD01-D4F9310661FE}" destId="{206EA345-C59C-3F45-A79E-CA14FBA39D59}" srcOrd="1" destOrd="0" presId="urn:microsoft.com/office/officeart/2005/8/layout/vProcess5"/>
    <dgm:cxn modelId="{0582ABDB-9A5C-3B4B-83DF-160371914734}" type="presOf" srcId="{27DBB327-EF27-4C18-A781-C10EADC228C4}" destId="{FA8E52C2-5B18-0E40-9A1B-B85CF9664150}" srcOrd="1" destOrd="0" presId="urn:microsoft.com/office/officeart/2005/8/layout/vProcess5"/>
    <dgm:cxn modelId="{A4DBFDEE-C4FA-44CC-8663-27BC406305F8}" srcId="{DDEF418B-972B-475A-95C4-35FAA841ED6D}" destId="{27DBB327-EF27-4C18-A781-C10EADC228C4}" srcOrd="2" destOrd="0" parTransId="{C73052F5-0ADC-4687-BFD5-239A1C94BC02}" sibTransId="{9E2FDF00-3BC9-476D-A1E5-AABA02B62756}"/>
    <dgm:cxn modelId="{BB7AB8B5-1BA8-D142-94FB-B6C755F45389}" type="presParOf" srcId="{24F0410C-32A7-A948-9C11-5C14218BCB8D}" destId="{4D14AB64-D1B0-3749-8172-A2B02BD5B826}" srcOrd="0" destOrd="0" presId="urn:microsoft.com/office/officeart/2005/8/layout/vProcess5"/>
    <dgm:cxn modelId="{67B382AD-67CD-F144-B2B4-BCBFB5397C63}" type="presParOf" srcId="{24F0410C-32A7-A948-9C11-5C14218BCB8D}" destId="{BB49E777-9069-FD45-8244-24C817B57A62}" srcOrd="1" destOrd="0" presId="urn:microsoft.com/office/officeart/2005/8/layout/vProcess5"/>
    <dgm:cxn modelId="{03FEB1BB-D62A-7F45-8473-184114F4E266}" type="presParOf" srcId="{24F0410C-32A7-A948-9C11-5C14218BCB8D}" destId="{590F9195-027C-4247-9BAA-8951ACAA1AEA}" srcOrd="2" destOrd="0" presId="urn:microsoft.com/office/officeart/2005/8/layout/vProcess5"/>
    <dgm:cxn modelId="{108F13C0-B2C2-1D4C-A20A-99AC662720A1}" type="presParOf" srcId="{24F0410C-32A7-A948-9C11-5C14218BCB8D}" destId="{F77EBDEF-C9AC-C74D-B2F1-B4D3C7F77C3C}" srcOrd="3" destOrd="0" presId="urn:microsoft.com/office/officeart/2005/8/layout/vProcess5"/>
    <dgm:cxn modelId="{1571B712-E047-A049-B20B-C47EC7E1AB7A}" type="presParOf" srcId="{24F0410C-32A7-A948-9C11-5C14218BCB8D}" destId="{669773EE-258B-0645-B5BA-34D3DF174490}" srcOrd="4" destOrd="0" presId="urn:microsoft.com/office/officeart/2005/8/layout/vProcess5"/>
    <dgm:cxn modelId="{50D9AA6C-C521-DE49-A8A0-F278ECF55D25}" type="presParOf" srcId="{24F0410C-32A7-A948-9C11-5C14218BCB8D}" destId="{FEA18DCD-0C57-CF49-A7F6-096C3E7C1C5A}" srcOrd="5" destOrd="0" presId="urn:microsoft.com/office/officeart/2005/8/layout/vProcess5"/>
    <dgm:cxn modelId="{B037AC55-22F9-734F-855E-5EC258A7BBC4}" type="presParOf" srcId="{24F0410C-32A7-A948-9C11-5C14218BCB8D}" destId="{206EA345-C59C-3F45-A79E-CA14FBA39D59}" srcOrd="6" destOrd="0" presId="urn:microsoft.com/office/officeart/2005/8/layout/vProcess5"/>
    <dgm:cxn modelId="{76891FDF-EA19-FD47-82DD-AD85F5002055}" type="presParOf" srcId="{24F0410C-32A7-A948-9C11-5C14218BCB8D}" destId="{E0E0F29B-6AEB-444F-83BB-0B42996AD24E}" srcOrd="7" destOrd="0" presId="urn:microsoft.com/office/officeart/2005/8/layout/vProcess5"/>
    <dgm:cxn modelId="{D3039595-E6D0-DC4E-8CA3-78111D402435}" type="presParOf" srcId="{24F0410C-32A7-A948-9C11-5C14218BCB8D}" destId="{FA8E52C2-5B18-0E40-9A1B-B85CF966415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EF418B-972B-475A-95C4-35FAA841ED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72351B-37F4-4A91-B5F4-AF56E1AE026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noProof="0" dirty="0"/>
            <a:t>State-Of-The-Art (SOTA) approaches are based on a fixed number of edge servers.</a:t>
          </a:r>
        </a:p>
      </dgm:t>
    </dgm:pt>
    <dgm:pt modelId="{83923D84-61E5-4D60-BEA6-F7792F767557}" type="parTrans" cxnId="{1D86411A-698B-4E3E-B2E5-9BDC7DBE4310}">
      <dgm:prSet/>
      <dgm:spPr/>
      <dgm:t>
        <a:bodyPr/>
        <a:lstStyle/>
        <a:p>
          <a:endParaRPr lang="en-US"/>
        </a:p>
      </dgm:t>
    </dgm:pt>
    <dgm:pt modelId="{FF14E453-3565-4A2F-88EF-9FC0F0E13C76}" type="sibTrans" cxnId="{1D86411A-698B-4E3E-B2E5-9BDC7DBE4310}">
      <dgm:prSet/>
      <dgm:spPr/>
      <dgm:t>
        <a:bodyPr/>
        <a:lstStyle/>
        <a:p>
          <a:endParaRPr lang="en-GB" noProof="0"/>
        </a:p>
      </dgm:t>
    </dgm:pt>
    <dgm:pt modelId="{6FF2618D-E4C2-4560-AD01-D4F9310661F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noProof="0"/>
            <a:t>Three-layers architectures are the most common, yet effective. </a:t>
          </a:r>
          <a:endParaRPr lang="en-GB" noProof="0" dirty="0"/>
        </a:p>
      </dgm:t>
    </dgm:pt>
    <dgm:pt modelId="{662E8878-277A-412F-80DF-B49B684B72D2}" type="sibTrans" cxnId="{7AB3499B-1C4D-45DB-925A-6A518721AA65}">
      <dgm:prSet/>
      <dgm:spPr/>
      <dgm:t>
        <a:bodyPr/>
        <a:lstStyle/>
        <a:p>
          <a:endParaRPr lang="en-GB" noProof="0"/>
        </a:p>
      </dgm:t>
    </dgm:pt>
    <dgm:pt modelId="{65C9BBFF-3C94-4ACC-BE89-5B9F6B25315F}" type="parTrans" cxnId="{7AB3499B-1C4D-45DB-925A-6A518721AA65}">
      <dgm:prSet/>
      <dgm:spPr/>
      <dgm:t>
        <a:bodyPr/>
        <a:lstStyle/>
        <a:p>
          <a:endParaRPr lang="en-US"/>
        </a:p>
      </dgm:t>
    </dgm:pt>
    <dgm:pt modelId="{BF177079-A5FA-4BB7-A9FE-7156F06E22A5}" type="pres">
      <dgm:prSet presAssocID="{DDEF418B-972B-475A-95C4-35FAA841ED6D}" presName="root" presStyleCnt="0">
        <dgm:presLayoutVars>
          <dgm:dir/>
          <dgm:resizeHandles val="exact"/>
        </dgm:presLayoutVars>
      </dgm:prSet>
      <dgm:spPr/>
    </dgm:pt>
    <dgm:pt modelId="{6B8D91C3-997F-48BD-84AE-33859E735916}" type="pres">
      <dgm:prSet presAssocID="{6FF2618D-E4C2-4560-AD01-D4F9310661FE}" presName="compNode" presStyleCnt="0"/>
      <dgm:spPr/>
    </dgm:pt>
    <dgm:pt modelId="{44189FB7-E9DA-41CB-8BF3-760CF37B8AD3}" type="pres">
      <dgm:prSet presAssocID="{6FF2618D-E4C2-4560-AD01-D4F9310661FE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E32E77B6-875C-419B-A8C5-730D85FFDCB5}" type="pres">
      <dgm:prSet presAssocID="{6FF2618D-E4C2-4560-AD01-D4F9310661FE}" presName="spaceRect" presStyleCnt="0"/>
      <dgm:spPr/>
    </dgm:pt>
    <dgm:pt modelId="{54A977B2-4637-4EAD-ADC5-6945FFF49D72}" type="pres">
      <dgm:prSet presAssocID="{6FF2618D-E4C2-4560-AD01-D4F9310661FE}" presName="textRect" presStyleLbl="revTx" presStyleIdx="0" presStyleCnt="2">
        <dgm:presLayoutVars>
          <dgm:chMax val="1"/>
          <dgm:chPref val="1"/>
        </dgm:presLayoutVars>
      </dgm:prSet>
      <dgm:spPr/>
    </dgm:pt>
    <dgm:pt modelId="{15205BB4-20AE-4ABB-966F-A3A7D02DFA91}" type="pres">
      <dgm:prSet presAssocID="{662E8878-277A-412F-80DF-B49B684B72D2}" presName="sibTrans" presStyleCnt="0"/>
      <dgm:spPr/>
    </dgm:pt>
    <dgm:pt modelId="{417F1D98-5F78-4142-BEF7-48AEA9E10E50}" type="pres">
      <dgm:prSet presAssocID="{4072351B-37F4-4A91-B5F4-AF56E1AE0268}" presName="compNode" presStyleCnt="0"/>
      <dgm:spPr/>
    </dgm:pt>
    <dgm:pt modelId="{5F77DDD8-48FC-40AA-BC0B-7DA7995367C0}" type="pres">
      <dgm:prSet presAssocID="{4072351B-37F4-4A91-B5F4-AF56E1AE0268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rarchia"/>
        </a:ext>
      </dgm:extLst>
    </dgm:pt>
    <dgm:pt modelId="{009392CA-5AD5-4353-9DDF-32C37039B76C}" type="pres">
      <dgm:prSet presAssocID="{4072351B-37F4-4A91-B5F4-AF56E1AE0268}" presName="spaceRect" presStyleCnt="0"/>
      <dgm:spPr/>
    </dgm:pt>
    <dgm:pt modelId="{1C9C65B5-BFF2-425E-A439-BF87C9AC2E21}" type="pres">
      <dgm:prSet presAssocID="{4072351B-37F4-4A91-B5F4-AF56E1AE02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D86411A-698B-4E3E-B2E5-9BDC7DBE4310}" srcId="{DDEF418B-972B-475A-95C4-35FAA841ED6D}" destId="{4072351B-37F4-4A91-B5F4-AF56E1AE0268}" srcOrd="1" destOrd="0" parTransId="{83923D84-61E5-4D60-BEA6-F7792F767557}" sibTransId="{FF14E453-3565-4A2F-88EF-9FC0F0E13C76}"/>
    <dgm:cxn modelId="{7AB3499B-1C4D-45DB-925A-6A518721AA65}" srcId="{DDEF418B-972B-475A-95C4-35FAA841ED6D}" destId="{6FF2618D-E4C2-4560-AD01-D4F9310661FE}" srcOrd="0" destOrd="0" parTransId="{65C9BBFF-3C94-4ACC-BE89-5B9F6B25315F}" sibTransId="{662E8878-277A-412F-80DF-B49B684B72D2}"/>
    <dgm:cxn modelId="{4B444D9D-7E4E-4110-85BC-6A05E83E76A7}" type="presOf" srcId="{6FF2618D-E4C2-4560-AD01-D4F9310661FE}" destId="{54A977B2-4637-4EAD-ADC5-6945FFF49D72}" srcOrd="0" destOrd="0" presId="urn:microsoft.com/office/officeart/2018/2/layout/IconLabelList"/>
    <dgm:cxn modelId="{DEA139A4-90D0-4C46-9736-81350C59F3B3}" type="presOf" srcId="{4072351B-37F4-4A91-B5F4-AF56E1AE0268}" destId="{1C9C65B5-BFF2-425E-A439-BF87C9AC2E21}" srcOrd="0" destOrd="0" presId="urn:microsoft.com/office/officeart/2018/2/layout/IconLabelList"/>
    <dgm:cxn modelId="{A1D4DABA-026F-4B24-8BD2-649B9B336B89}" type="presOf" srcId="{DDEF418B-972B-475A-95C4-35FAA841ED6D}" destId="{BF177079-A5FA-4BB7-A9FE-7156F06E22A5}" srcOrd="0" destOrd="0" presId="urn:microsoft.com/office/officeart/2018/2/layout/IconLabelList"/>
    <dgm:cxn modelId="{A4EEE659-D525-4F24-ADDF-AB7150CB99FC}" type="presParOf" srcId="{BF177079-A5FA-4BB7-A9FE-7156F06E22A5}" destId="{6B8D91C3-997F-48BD-84AE-33859E735916}" srcOrd="0" destOrd="0" presId="urn:microsoft.com/office/officeart/2018/2/layout/IconLabelList"/>
    <dgm:cxn modelId="{F9EF85C6-69D0-4EF9-99A8-C183F09D8F6A}" type="presParOf" srcId="{6B8D91C3-997F-48BD-84AE-33859E735916}" destId="{44189FB7-E9DA-41CB-8BF3-760CF37B8AD3}" srcOrd="0" destOrd="0" presId="urn:microsoft.com/office/officeart/2018/2/layout/IconLabelList"/>
    <dgm:cxn modelId="{92B31C82-C0C4-4753-BA1E-9171C9191033}" type="presParOf" srcId="{6B8D91C3-997F-48BD-84AE-33859E735916}" destId="{E32E77B6-875C-419B-A8C5-730D85FFDCB5}" srcOrd="1" destOrd="0" presId="urn:microsoft.com/office/officeart/2018/2/layout/IconLabelList"/>
    <dgm:cxn modelId="{31D709E3-6321-419B-B7C6-A9DA0208027D}" type="presParOf" srcId="{6B8D91C3-997F-48BD-84AE-33859E735916}" destId="{54A977B2-4637-4EAD-ADC5-6945FFF49D72}" srcOrd="2" destOrd="0" presId="urn:microsoft.com/office/officeart/2018/2/layout/IconLabelList"/>
    <dgm:cxn modelId="{140CC5D1-DDBC-4235-96B4-7359DB9DB608}" type="presParOf" srcId="{BF177079-A5FA-4BB7-A9FE-7156F06E22A5}" destId="{15205BB4-20AE-4ABB-966F-A3A7D02DFA91}" srcOrd="1" destOrd="0" presId="urn:microsoft.com/office/officeart/2018/2/layout/IconLabelList"/>
    <dgm:cxn modelId="{C60E6522-A4AC-4FD3-AEB7-EA30BAE6FD1D}" type="presParOf" srcId="{BF177079-A5FA-4BB7-A9FE-7156F06E22A5}" destId="{417F1D98-5F78-4142-BEF7-48AEA9E10E50}" srcOrd="2" destOrd="0" presId="urn:microsoft.com/office/officeart/2018/2/layout/IconLabelList"/>
    <dgm:cxn modelId="{BF580C49-FD5B-4446-B512-D4BB21183FB7}" type="presParOf" srcId="{417F1D98-5F78-4142-BEF7-48AEA9E10E50}" destId="{5F77DDD8-48FC-40AA-BC0B-7DA7995367C0}" srcOrd="0" destOrd="0" presId="urn:microsoft.com/office/officeart/2018/2/layout/IconLabelList"/>
    <dgm:cxn modelId="{4112B91D-2E9E-40C0-B7D5-DB1790E47B34}" type="presParOf" srcId="{417F1D98-5F78-4142-BEF7-48AEA9E10E50}" destId="{009392CA-5AD5-4353-9DDF-32C37039B76C}" srcOrd="1" destOrd="0" presId="urn:microsoft.com/office/officeart/2018/2/layout/IconLabelList"/>
    <dgm:cxn modelId="{FB59C650-236E-4B87-8036-DF99873FCCF6}" type="presParOf" srcId="{417F1D98-5F78-4142-BEF7-48AEA9E10E50}" destId="{1C9C65B5-BFF2-425E-A439-BF87C9AC2E2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EF418B-972B-475A-95C4-35FAA841ED6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F2618D-E4C2-4560-AD01-D4F9310661FE}">
      <dgm:prSet/>
      <dgm:spPr/>
      <dgm:t>
        <a:bodyPr/>
        <a:lstStyle/>
        <a:p>
          <a:pPr algn="just"/>
          <a:r>
            <a:rPr lang="en-GB" noProof="0" dirty="0"/>
            <a:t>A fixed set of edge servers risk resource underutilization.</a:t>
          </a:r>
        </a:p>
      </dgm:t>
    </dgm:pt>
    <dgm:pt modelId="{65C9BBFF-3C94-4ACC-BE89-5B9F6B25315F}" type="parTrans" cxnId="{7AB3499B-1C4D-45DB-925A-6A518721AA65}">
      <dgm:prSet/>
      <dgm:spPr/>
      <dgm:t>
        <a:bodyPr/>
        <a:lstStyle/>
        <a:p>
          <a:endParaRPr lang="en-US"/>
        </a:p>
      </dgm:t>
    </dgm:pt>
    <dgm:pt modelId="{662E8878-277A-412F-80DF-B49B684B72D2}" type="sibTrans" cxnId="{7AB3499B-1C4D-45DB-925A-6A518721AA65}">
      <dgm:prSet/>
      <dgm:spPr/>
      <dgm:t>
        <a:bodyPr/>
        <a:lstStyle/>
        <a:p>
          <a:endParaRPr lang="en-GB" noProof="0" dirty="0"/>
        </a:p>
      </dgm:t>
    </dgm:pt>
    <dgm:pt modelId="{4072351B-37F4-4A91-B5F4-AF56E1AE0268}">
      <dgm:prSet/>
      <dgm:spPr/>
      <dgm:t>
        <a:bodyPr/>
        <a:lstStyle/>
        <a:p>
          <a:pPr algn="just"/>
          <a:r>
            <a:rPr lang="en-GB" noProof="0" dirty="0"/>
            <a:t>Static resources may be overwhelmed during peak workloads. </a:t>
          </a:r>
        </a:p>
      </dgm:t>
    </dgm:pt>
    <dgm:pt modelId="{83923D84-61E5-4D60-BEA6-F7792F767557}" type="parTrans" cxnId="{1D86411A-698B-4E3E-B2E5-9BDC7DBE4310}">
      <dgm:prSet/>
      <dgm:spPr/>
      <dgm:t>
        <a:bodyPr/>
        <a:lstStyle/>
        <a:p>
          <a:endParaRPr lang="en-US"/>
        </a:p>
      </dgm:t>
    </dgm:pt>
    <dgm:pt modelId="{FF14E453-3565-4A2F-88EF-9FC0F0E13C76}" type="sibTrans" cxnId="{1D86411A-698B-4E3E-B2E5-9BDC7DBE4310}">
      <dgm:prSet/>
      <dgm:spPr/>
      <dgm:t>
        <a:bodyPr/>
        <a:lstStyle/>
        <a:p>
          <a:endParaRPr lang="en-GB" noProof="0" dirty="0"/>
        </a:p>
      </dgm:t>
    </dgm:pt>
    <dgm:pt modelId="{27DBB327-EF27-4C18-A781-C10EADC228C4}">
      <dgm:prSet/>
      <dgm:spPr/>
      <dgm:t>
        <a:bodyPr/>
        <a:lstStyle/>
        <a:p>
          <a:pPr algn="just"/>
          <a:r>
            <a:rPr lang="en-GB" noProof="0" dirty="0"/>
            <a:t>Static placement fails to align with evolving spatial distributions of clients.</a:t>
          </a:r>
        </a:p>
      </dgm:t>
    </dgm:pt>
    <dgm:pt modelId="{C73052F5-0ADC-4687-BFD5-239A1C94BC02}" type="parTrans" cxnId="{A4DBFDEE-C4FA-44CC-8663-27BC406305F8}">
      <dgm:prSet/>
      <dgm:spPr/>
      <dgm:t>
        <a:bodyPr/>
        <a:lstStyle/>
        <a:p>
          <a:endParaRPr lang="en-US"/>
        </a:p>
      </dgm:t>
    </dgm:pt>
    <dgm:pt modelId="{9E2FDF00-3BC9-476D-A1E5-AABA02B62756}" type="sibTrans" cxnId="{A4DBFDEE-C4FA-44CC-8663-27BC406305F8}">
      <dgm:prSet/>
      <dgm:spPr/>
      <dgm:t>
        <a:bodyPr/>
        <a:lstStyle/>
        <a:p>
          <a:endParaRPr lang="en-US"/>
        </a:p>
      </dgm:t>
    </dgm:pt>
    <dgm:pt modelId="{24F0410C-32A7-A948-9C11-5C14218BCB8D}" type="pres">
      <dgm:prSet presAssocID="{DDEF418B-972B-475A-95C4-35FAA841ED6D}" presName="outerComposite" presStyleCnt="0">
        <dgm:presLayoutVars>
          <dgm:chMax val="5"/>
          <dgm:dir/>
          <dgm:resizeHandles val="exact"/>
        </dgm:presLayoutVars>
      </dgm:prSet>
      <dgm:spPr/>
    </dgm:pt>
    <dgm:pt modelId="{4D14AB64-D1B0-3749-8172-A2B02BD5B826}" type="pres">
      <dgm:prSet presAssocID="{DDEF418B-972B-475A-95C4-35FAA841ED6D}" presName="dummyMaxCanvas" presStyleCnt="0">
        <dgm:presLayoutVars/>
      </dgm:prSet>
      <dgm:spPr/>
    </dgm:pt>
    <dgm:pt modelId="{BB49E777-9069-FD45-8244-24C817B57A62}" type="pres">
      <dgm:prSet presAssocID="{DDEF418B-972B-475A-95C4-35FAA841ED6D}" presName="ThreeNodes_1" presStyleLbl="node1" presStyleIdx="0" presStyleCnt="3">
        <dgm:presLayoutVars>
          <dgm:bulletEnabled val="1"/>
        </dgm:presLayoutVars>
      </dgm:prSet>
      <dgm:spPr/>
    </dgm:pt>
    <dgm:pt modelId="{590F9195-027C-4247-9BAA-8951ACAA1AEA}" type="pres">
      <dgm:prSet presAssocID="{DDEF418B-972B-475A-95C4-35FAA841ED6D}" presName="ThreeNodes_2" presStyleLbl="node1" presStyleIdx="1" presStyleCnt="3">
        <dgm:presLayoutVars>
          <dgm:bulletEnabled val="1"/>
        </dgm:presLayoutVars>
      </dgm:prSet>
      <dgm:spPr/>
    </dgm:pt>
    <dgm:pt modelId="{F77EBDEF-C9AC-C74D-B2F1-B4D3C7F77C3C}" type="pres">
      <dgm:prSet presAssocID="{DDEF418B-972B-475A-95C4-35FAA841ED6D}" presName="ThreeNodes_3" presStyleLbl="node1" presStyleIdx="2" presStyleCnt="3">
        <dgm:presLayoutVars>
          <dgm:bulletEnabled val="1"/>
        </dgm:presLayoutVars>
      </dgm:prSet>
      <dgm:spPr/>
    </dgm:pt>
    <dgm:pt modelId="{669773EE-258B-0645-B5BA-34D3DF174490}" type="pres">
      <dgm:prSet presAssocID="{DDEF418B-972B-475A-95C4-35FAA841ED6D}" presName="ThreeConn_1-2" presStyleLbl="fgAccFollowNode1" presStyleIdx="0" presStyleCnt="2">
        <dgm:presLayoutVars>
          <dgm:bulletEnabled val="1"/>
        </dgm:presLayoutVars>
      </dgm:prSet>
      <dgm:spPr/>
    </dgm:pt>
    <dgm:pt modelId="{FEA18DCD-0C57-CF49-A7F6-096C3E7C1C5A}" type="pres">
      <dgm:prSet presAssocID="{DDEF418B-972B-475A-95C4-35FAA841ED6D}" presName="ThreeConn_2-3" presStyleLbl="fgAccFollowNode1" presStyleIdx="1" presStyleCnt="2">
        <dgm:presLayoutVars>
          <dgm:bulletEnabled val="1"/>
        </dgm:presLayoutVars>
      </dgm:prSet>
      <dgm:spPr/>
    </dgm:pt>
    <dgm:pt modelId="{206EA345-C59C-3F45-A79E-CA14FBA39D59}" type="pres">
      <dgm:prSet presAssocID="{DDEF418B-972B-475A-95C4-35FAA841ED6D}" presName="ThreeNodes_1_text" presStyleLbl="node1" presStyleIdx="2" presStyleCnt="3">
        <dgm:presLayoutVars>
          <dgm:bulletEnabled val="1"/>
        </dgm:presLayoutVars>
      </dgm:prSet>
      <dgm:spPr/>
    </dgm:pt>
    <dgm:pt modelId="{E0E0F29B-6AEB-444F-83BB-0B42996AD24E}" type="pres">
      <dgm:prSet presAssocID="{DDEF418B-972B-475A-95C4-35FAA841ED6D}" presName="ThreeNodes_2_text" presStyleLbl="node1" presStyleIdx="2" presStyleCnt="3">
        <dgm:presLayoutVars>
          <dgm:bulletEnabled val="1"/>
        </dgm:presLayoutVars>
      </dgm:prSet>
      <dgm:spPr/>
    </dgm:pt>
    <dgm:pt modelId="{FA8E52C2-5B18-0E40-9A1B-B85CF9664150}" type="pres">
      <dgm:prSet presAssocID="{DDEF418B-972B-475A-95C4-35FAA841ED6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257050B-9388-D24B-933E-A75F6776A3ED}" type="presOf" srcId="{662E8878-277A-412F-80DF-B49B684B72D2}" destId="{669773EE-258B-0645-B5BA-34D3DF174490}" srcOrd="0" destOrd="0" presId="urn:microsoft.com/office/officeart/2005/8/layout/vProcess5"/>
    <dgm:cxn modelId="{1D86411A-698B-4E3E-B2E5-9BDC7DBE4310}" srcId="{DDEF418B-972B-475A-95C4-35FAA841ED6D}" destId="{4072351B-37F4-4A91-B5F4-AF56E1AE0268}" srcOrd="1" destOrd="0" parTransId="{83923D84-61E5-4D60-BEA6-F7792F767557}" sibTransId="{FF14E453-3565-4A2F-88EF-9FC0F0E13C76}"/>
    <dgm:cxn modelId="{EC267B3F-A912-F041-A4C2-CA835449A2F2}" type="presOf" srcId="{6FF2618D-E4C2-4560-AD01-D4F9310661FE}" destId="{BB49E777-9069-FD45-8244-24C817B57A62}" srcOrd="0" destOrd="0" presId="urn:microsoft.com/office/officeart/2005/8/layout/vProcess5"/>
    <dgm:cxn modelId="{28C4735D-225D-BE42-AEE2-9D0C5DBF7A16}" type="presOf" srcId="{FF14E453-3565-4A2F-88EF-9FC0F0E13C76}" destId="{FEA18DCD-0C57-CF49-A7F6-096C3E7C1C5A}" srcOrd="0" destOrd="0" presId="urn:microsoft.com/office/officeart/2005/8/layout/vProcess5"/>
    <dgm:cxn modelId="{7AB3499B-1C4D-45DB-925A-6A518721AA65}" srcId="{DDEF418B-972B-475A-95C4-35FAA841ED6D}" destId="{6FF2618D-E4C2-4560-AD01-D4F9310661FE}" srcOrd="0" destOrd="0" parTransId="{65C9BBFF-3C94-4ACC-BE89-5B9F6B25315F}" sibTransId="{662E8878-277A-412F-80DF-B49B684B72D2}"/>
    <dgm:cxn modelId="{8B8204A0-9ABE-1442-BFF7-877657E34A08}" type="presOf" srcId="{4072351B-37F4-4A91-B5F4-AF56E1AE0268}" destId="{E0E0F29B-6AEB-444F-83BB-0B42996AD24E}" srcOrd="1" destOrd="0" presId="urn:microsoft.com/office/officeart/2005/8/layout/vProcess5"/>
    <dgm:cxn modelId="{3C815FA5-6439-2148-9E4A-09DB3A763E4C}" type="presOf" srcId="{4072351B-37F4-4A91-B5F4-AF56E1AE0268}" destId="{590F9195-027C-4247-9BAA-8951ACAA1AEA}" srcOrd="0" destOrd="0" presId="urn:microsoft.com/office/officeart/2005/8/layout/vProcess5"/>
    <dgm:cxn modelId="{AC71E9C7-57BA-DC4A-9BFD-8F08654DFE10}" type="presOf" srcId="{27DBB327-EF27-4C18-A781-C10EADC228C4}" destId="{F77EBDEF-C9AC-C74D-B2F1-B4D3C7F77C3C}" srcOrd="0" destOrd="0" presId="urn:microsoft.com/office/officeart/2005/8/layout/vProcess5"/>
    <dgm:cxn modelId="{884605C9-011E-7449-AFEF-39767260F24D}" type="presOf" srcId="{DDEF418B-972B-475A-95C4-35FAA841ED6D}" destId="{24F0410C-32A7-A948-9C11-5C14218BCB8D}" srcOrd="0" destOrd="0" presId="urn:microsoft.com/office/officeart/2005/8/layout/vProcess5"/>
    <dgm:cxn modelId="{9DEA20D8-6B16-E145-8BFF-C11B526D2506}" type="presOf" srcId="{6FF2618D-E4C2-4560-AD01-D4F9310661FE}" destId="{206EA345-C59C-3F45-A79E-CA14FBA39D59}" srcOrd="1" destOrd="0" presId="urn:microsoft.com/office/officeart/2005/8/layout/vProcess5"/>
    <dgm:cxn modelId="{0582ABDB-9A5C-3B4B-83DF-160371914734}" type="presOf" srcId="{27DBB327-EF27-4C18-A781-C10EADC228C4}" destId="{FA8E52C2-5B18-0E40-9A1B-B85CF9664150}" srcOrd="1" destOrd="0" presId="urn:microsoft.com/office/officeart/2005/8/layout/vProcess5"/>
    <dgm:cxn modelId="{A4DBFDEE-C4FA-44CC-8663-27BC406305F8}" srcId="{DDEF418B-972B-475A-95C4-35FAA841ED6D}" destId="{27DBB327-EF27-4C18-A781-C10EADC228C4}" srcOrd="2" destOrd="0" parTransId="{C73052F5-0ADC-4687-BFD5-239A1C94BC02}" sibTransId="{9E2FDF00-3BC9-476D-A1E5-AABA02B62756}"/>
    <dgm:cxn modelId="{BB7AB8B5-1BA8-D142-94FB-B6C755F45389}" type="presParOf" srcId="{24F0410C-32A7-A948-9C11-5C14218BCB8D}" destId="{4D14AB64-D1B0-3749-8172-A2B02BD5B826}" srcOrd="0" destOrd="0" presId="urn:microsoft.com/office/officeart/2005/8/layout/vProcess5"/>
    <dgm:cxn modelId="{67B382AD-67CD-F144-B2B4-BCBFB5397C63}" type="presParOf" srcId="{24F0410C-32A7-A948-9C11-5C14218BCB8D}" destId="{BB49E777-9069-FD45-8244-24C817B57A62}" srcOrd="1" destOrd="0" presId="urn:microsoft.com/office/officeart/2005/8/layout/vProcess5"/>
    <dgm:cxn modelId="{03FEB1BB-D62A-7F45-8473-184114F4E266}" type="presParOf" srcId="{24F0410C-32A7-A948-9C11-5C14218BCB8D}" destId="{590F9195-027C-4247-9BAA-8951ACAA1AEA}" srcOrd="2" destOrd="0" presId="urn:microsoft.com/office/officeart/2005/8/layout/vProcess5"/>
    <dgm:cxn modelId="{108F13C0-B2C2-1D4C-A20A-99AC662720A1}" type="presParOf" srcId="{24F0410C-32A7-A948-9C11-5C14218BCB8D}" destId="{F77EBDEF-C9AC-C74D-B2F1-B4D3C7F77C3C}" srcOrd="3" destOrd="0" presId="urn:microsoft.com/office/officeart/2005/8/layout/vProcess5"/>
    <dgm:cxn modelId="{1571B712-E047-A049-B20B-C47EC7E1AB7A}" type="presParOf" srcId="{24F0410C-32A7-A948-9C11-5C14218BCB8D}" destId="{669773EE-258B-0645-B5BA-34D3DF174490}" srcOrd="4" destOrd="0" presId="urn:microsoft.com/office/officeart/2005/8/layout/vProcess5"/>
    <dgm:cxn modelId="{50D9AA6C-C521-DE49-A8A0-F278ECF55D25}" type="presParOf" srcId="{24F0410C-32A7-A948-9C11-5C14218BCB8D}" destId="{FEA18DCD-0C57-CF49-A7F6-096C3E7C1C5A}" srcOrd="5" destOrd="0" presId="urn:microsoft.com/office/officeart/2005/8/layout/vProcess5"/>
    <dgm:cxn modelId="{B037AC55-22F9-734F-855E-5EC258A7BBC4}" type="presParOf" srcId="{24F0410C-32A7-A948-9C11-5C14218BCB8D}" destId="{206EA345-C59C-3F45-A79E-CA14FBA39D59}" srcOrd="6" destOrd="0" presId="urn:microsoft.com/office/officeart/2005/8/layout/vProcess5"/>
    <dgm:cxn modelId="{76891FDF-EA19-FD47-82DD-AD85F5002055}" type="presParOf" srcId="{24F0410C-32A7-A948-9C11-5C14218BCB8D}" destId="{E0E0F29B-6AEB-444F-83BB-0B42996AD24E}" srcOrd="7" destOrd="0" presId="urn:microsoft.com/office/officeart/2005/8/layout/vProcess5"/>
    <dgm:cxn modelId="{D3039595-E6D0-DC4E-8CA3-78111D402435}" type="presParOf" srcId="{24F0410C-32A7-A948-9C11-5C14218BCB8D}" destId="{FA8E52C2-5B18-0E40-9A1B-B85CF966415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EF418B-972B-475A-95C4-35FAA841ED6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F2618D-E4C2-4560-AD01-D4F9310661FE}">
      <dgm:prSet/>
      <dgm:spPr/>
      <dgm:t>
        <a:bodyPr/>
        <a:lstStyle/>
        <a:p>
          <a:pPr algn="just"/>
          <a:r>
            <a:rPr lang="en-GB" noProof="0" dirty="0"/>
            <a:t>Recent studies propose orchestrators and virtualization tools.</a:t>
          </a:r>
        </a:p>
      </dgm:t>
    </dgm:pt>
    <dgm:pt modelId="{65C9BBFF-3C94-4ACC-BE89-5B9F6B25315F}" type="parTrans" cxnId="{7AB3499B-1C4D-45DB-925A-6A518721AA65}">
      <dgm:prSet/>
      <dgm:spPr/>
      <dgm:t>
        <a:bodyPr/>
        <a:lstStyle/>
        <a:p>
          <a:endParaRPr lang="en-US"/>
        </a:p>
      </dgm:t>
    </dgm:pt>
    <dgm:pt modelId="{662E8878-277A-412F-80DF-B49B684B72D2}" type="sibTrans" cxnId="{7AB3499B-1C4D-45DB-925A-6A518721AA65}">
      <dgm:prSet/>
      <dgm:spPr/>
      <dgm:t>
        <a:bodyPr/>
        <a:lstStyle/>
        <a:p>
          <a:endParaRPr lang="en-GB" noProof="0" dirty="0"/>
        </a:p>
      </dgm:t>
    </dgm:pt>
    <dgm:pt modelId="{27DBB327-EF27-4C18-A781-C10EADC228C4}">
      <dgm:prSet/>
      <dgm:spPr/>
      <dgm:t>
        <a:bodyPr/>
        <a:lstStyle/>
        <a:p>
          <a:pPr algn="just"/>
          <a:r>
            <a:rPr lang="en-GB" noProof="0" dirty="0"/>
            <a:t>They still rely on fixed/pre-provisioned set of edge servers. </a:t>
          </a:r>
        </a:p>
      </dgm:t>
    </dgm:pt>
    <dgm:pt modelId="{C73052F5-0ADC-4687-BFD5-239A1C94BC02}" type="parTrans" cxnId="{A4DBFDEE-C4FA-44CC-8663-27BC406305F8}">
      <dgm:prSet/>
      <dgm:spPr/>
      <dgm:t>
        <a:bodyPr/>
        <a:lstStyle/>
        <a:p>
          <a:endParaRPr lang="en-US"/>
        </a:p>
      </dgm:t>
    </dgm:pt>
    <dgm:pt modelId="{9E2FDF00-3BC9-476D-A1E5-AABA02B62756}" type="sibTrans" cxnId="{A4DBFDEE-C4FA-44CC-8663-27BC406305F8}">
      <dgm:prSet/>
      <dgm:spPr/>
      <dgm:t>
        <a:bodyPr/>
        <a:lstStyle/>
        <a:p>
          <a:endParaRPr lang="en-US"/>
        </a:p>
      </dgm:t>
    </dgm:pt>
    <dgm:pt modelId="{D618A1AB-0236-4C96-9F8B-E50C86BA197E}">
      <dgm:prSet/>
      <dgm:spPr/>
      <dgm:t>
        <a:bodyPr/>
        <a:lstStyle/>
        <a:p>
          <a:pPr algn="just"/>
          <a:r>
            <a:rPr lang="en-GB" noProof="0" dirty="0"/>
            <a:t>Kubernetes/Docker constitutes the SOTA approach.</a:t>
          </a:r>
        </a:p>
      </dgm:t>
    </dgm:pt>
    <dgm:pt modelId="{881A65D8-8AA8-4F01-BBCF-521F15908C1C}" type="parTrans" cxnId="{AFFB5939-82BF-43EF-B903-F7F58EDBC4AE}">
      <dgm:prSet/>
      <dgm:spPr/>
    </dgm:pt>
    <dgm:pt modelId="{CB8D8138-4C8F-4F06-A848-ABB889F63242}" type="sibTrans" cxnId="{AFFB5939-82BF-43EF-B903-F7F58EDBC4AE}">
      <dgm:prSet/>
      <dgm:spPr/>
      <dgm:t>
        <a:bodyPr/>
        <a:lstStyle/>
        <a:p>
          <a:endParaRPr lang="it-IT"/>
        </a:p>
      </dgm:t>
    </dgm:pt>
    <dgm:pt modelId="{24F0410C-32A7-A948-9C11-5C14218BCB8D}" type="pres">
      <dgm:prSet presAssocID="{DDEF418B-972B-475A-95C4-35FAA841ED6D}" presName="outerComposite" presStyleCnt="0">
        <dgm:presLayoutVars>
          <dgm:chMax val="5"/>
          <dgm:dir/>
          <dgm:resizeHandles val="exact"/>
        </dgm:presLayoutVars>
      </dgm:prSet>
      <dgm:spPr/>
    </dgm:pt>
    <dgm:pt modelId="{4D14AB64-D1B0-3749-8172-A2B02BD5B826}" type="pres">
      <dgm:prSet presAssocID="{DDEF418B-972B-475A-95C4-35FAA841ED6D}" presName="dummyMaxCanvas" presStyleCnt="0">
        <dgm:presLayoutVars/>
      </dgm:prSet>
      <dgm:spPr/>
    </dgm:pt>
    <dgm:pt modelId="{E61314C2-9595-4923-876F-B1DC477F0F66}" type="pres">
      <dgm:prSet presAssocID="{DDEF418B-972B-475A-95C4-35FAA841ED6D}" presName="ThreeNodes_1" presStyleLbl="node1" presStyleIdx="0" presStyleCnt="3">
        <dgm:presLayoutVars>
          <dgm:bulletEnabled val="1"/>
        </dgm:presLayoutVars>
      </dgm:prSet>
      <dgm:spPr/>
    </dgm:pt>
    <dgm:pt modelId="{E5154C32-25BF-400E-989F-CA087CC6A4DA}" type="pres">
      <dgm:prSet presAssocID="{DDEF418B-972B-475A-95C4-35FAA841ED6D}" presName="ThreeNodes_2" presStyleLbl="node1" presStyleIdx="1" presStyleCnt="3">
        <dgm:presLayoutVars>
          <dgm:bulletEnabled val="1"/>
        </dgm:presLayoutVars>
      </dgm:prSet>
      <dgm:spPr/>
    </dgm:pt>
    <dgm:pt modelId="{903AB656-7EF8-4245-BEEF-5E080B94597A}" type="pres">
      <dgm:prSet presAssocID="{DDEF418B-972B-475A-95C4-35FAA841ED6D}" presName="ThreeNodes_3" presStyleLbl="node1" presStyleIdx="2" presStyleCnt="3">
        <dgm:presLayoutVars>
          <dgm:bulletEnabled val="1"/>
        </dgm:presLayoutVars>
      </dgm:prSet>
      <dgm:spPr/>
    </dgm:pt>
    <dgm:pt modelId="{8D1BFDD9-0399-4820-8C20-C0068F4EAF3A}" type="pres">
      <dgm:prSet presAssocID="{DDEF418B-972B-475A-95C4-35FAA841ED6D}" presName="ThreeConn_1-2" presStyleLbl="fgAccFollowNode1" presStyleIdx="0" presStyleCnt="2">
        <dgm:presLayoutVars>
          <dgm:bulletEnabled val="1"/>
        </dgm:presLayoutVars>
      </dgm:prSet>
      <dgm:spPr/>
    </dgm:pt>
    <dgm:pt modelId="{7345791C-4960-4C69-8E84-02F48B3DAC38}" type="pres">
      <dgm:prSet presAssocID="{DDEF418B-972B-475A-95C4-35FAA841ED6D}" presName="ThreeConn_2-3" presStyleLbl="fgAccFollowNode1" presStyleIdx="1" presStyleCnt="2">
        <dgm:presLayoutVars>
          <dgm:bulletEnabled val="1"/>
        </dgm:presLayoutVars>
      </dgm:prSet>
      <dgm:spPr/>
    </dgm:pt>
    <dgm:pt modelId="{D388F2FC-7676-4221-B11E-A545F397D803}" type="pres">
      <dgm:prSet presAssocID="{DDEF418B-972B-475A-95C4-35FAA841ED6D}" presName="ThreeNodes_1_text" presStyleLbl="node1" presStyleIdx="2" presStyleCnt="3">
        <dgm:presLayoutVars>
          <dgm:bulletEnabled val="1"/>
        </dgm:presLayoutVars>
      </dgm:prSet>
      <dgm:spPr/>
    </dgm:pt>
    <dgm:pt modelId="{CA6527ED-2ECB-4681-B3A9-6A73AF7D9ED8}" type="pres">
      <dgm:prSet presAssocID="{DDEF418B-972B-475A-95C4-35FAA841ED6D}" presName="ThreeNodes_2_text" presStyleLbl="node1" presStyleIdx="2" presStyleCnt="3">
        <dgm:presLayoutVars>
          <dgm:bulletEnabled val="1"/>
        </dgm:presLayoutVars>
      </dgm:prSet>
      <dgm:spPr/>
    </dgm:pt>
    <dgm:pt modelId="{FD397471-1750-44BA-90E8-4E66C89B58F1}" type="pres">
      <dgm:prSet presAssocID="{DDEF418B-972B-475A-95C4-35FAA841ED6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BAA691C-D9CE-48EE-BAC6-25865F0A8794}" type="presOf" srcId="{27DBB327-EF27-4C18-A781-C10EADC228C4}" destId="{903AB656-7EF8-4245-BEEF-5E080B94597A}" srcOrd="0" destOrd="0" presId="urn:microsoft.com/office/officeart/2005/8/layout/vProcess5"/>
    <dgm:cxn modelId="{AFFB5939-82BF-43EF-B903-F7F58EDBC4AE}" srcId="{DDEF418B-972B-475A-95C4-35FAA841ED6D}" destId="{D618A1AB-0236-4C96-9F8B-E50C86BA197E}" srcOrd="1" destOrd="0" parTransId="{881A65D8-8AA8-4F01-BBCF-521F15908C1C}" sibTransId="{CB8D8138-4C8F-4F06-A848-ABB889F63242}"/>
    <dgm:cxn modelId="{98AB7B40-2911-4521-B9D7-23510667DDA4}" type="presOf" srcId="{D618A1AB-0236-4C96-9F8B-E50C86BA197E}" destId="{CA6527ED-2ECB-4681-B3A9-6A73AF7D9ED8}" srcOrd="1" destOrd="0" presId="urn:microsoft.com/office/officeart/2005/8/layout/vProcess5"/>
    <dgm:cxn modelId="{D8317E6A-E6D1-4911-8A3D-44A85CBEB8D9}" type="presOf" srcId="{D618A1AB-0236-4C96-9F8B-E50C86BA197E}" destId="{E5154C32-25BF-400E-989F-CA087CC6A4DA}" srcOrd="0" destOrd="0" presId="urn:microsoft.com/office/officeart/2005/8/layout/vProcess5"/>
    <dgm:cxn modelId="{DDEDFA85-C7A3-4106-8BED-B276FD554D6B}" type="presOf" srcId="{CB8D8138-4C8F-4F06-A848-ABB889F63242}" destId="{7345791C-4960-4C69-8E84-02F48B3DAC38}" srcOrd="0" destOrd="0" presId="urn:microsoft.com/office/officeart/2005/8/layout/vProcess5"/>
    <dgm:cxn modelId="{6D455B97-CBD9-47F3-97F9-20B6FC814E28}" type="presOf" srcId="{27DBB327-EF27-4C18-A781-C10EADC228C4}" destId="{FD397471-1750-44BA-90E8-4E66C89B58F1}" srcOrd="1" destOrd="0" presId="urn:microsoft.com/office/officeart/2005/8/layout/vProcess5"/>
    <dgm:cxn modelId="{7AB3499B-1C4D-45DB-925A-6A518721AA65}" srcId="{DDEF418B-972B-475A-95C4-35FAA841ED6D}" destId="{6FF2618D-E4C2-4560-AD01-D4F9310661FE}" srcOrd="0" destOrd="0" parTransId="{65C9BBFF-3C94-4ACC-BE89-5B9F6B25315F}" sibTransId="{662E8878-277A-412F-80DF-B49B684B72D2}"/>
    <dgm:cxn modelId="{1647B59E-0732-41A2-B7EC-91251F630565}" type="presOf" srcId="{6FF2618D-E4C2-4560-AD01-D4F9310661FE}" destId="{E61314C2-9595-4923-876F-B1DC477F0F66}" srcOrd="0" destOrd="0" presId="urn:microsoft.com/office/officeart/2005/8/layout/vProcess5"/>
    <dgm:cxn modelId="{884605C9-011E-7449-AFEF-39767260F24D}" type="presOf" srcId="{DDEF418B-972B-475A-95C4-35FAA841ED6D}" destId="{24F0410C-32A7-A948-9C11-5C14218BCB8D}" srcOrd="0" destOrd="0" presId="urn:microsoft.com/office/officeart/2005/8/layout/vProcess5"/>
    <dgm:cxn modelId="{287CF8D8-7A5C-4DA0-AE6A-76F1BF9314D6}" type="presOf" srcId="{6FF2618D-E4C2-4560-AD01-D4F9310661FE}" destId="{D388F2FC-7676-4221-B11E-A545F397D803}" srcOrd="1" destOrd="0" presId="urn:microsoft.com/office/officeart/2005/8/layout/vProcess5"/>
    <dgm:cxn modelId="{1863BEE5-F7FF-4FD8-A35C-B6745303F475}" type="presOf" srcId="{662E8878-277A-412F-80DF-B49B684B72D2}" destId="{8D1BFDD9-0399-4820-8C20-C0068F4EAF3A}" srcOrd="0" destOrd="0" presId="urn:microsoft.com/office/officeart/2005/8/layout/vProcess5"/>
    <dgm:cxn modelId="{A4DBFDEE-C4FA-44CC-8663-27BC406305F8}" srcId="{DDEF418B-972B-475A-95C4-35FAA841ED6D}" destId="{27DBB327-EF27-4C18-A781-C10EADC228C4}" srcOrd="2" destOrd="0" parTransId="{C73052F5-0ADC-4687-BFD5-239A1C94BC02}" sibTransId="{9E2FDF00-3BC9-476D-A1E5-AABA02B62756}"/>
    <dgm:cxn modelId="{BB7AB8B5-1BA8-D142-94FB-B6C755F45389}" type="presParOf" srcId="{24F0410C-32A7-A948-9C11-5C14218BCB8D}" destId="{4D14AB64-D1B0-3749-8172-A2B02BD5B826}" srcOrd="0" destOrd="0" presId="urn:microsoft.com/office/officeart/2005/8/layout/vProcess5"/>
    <dgm:cxn modelId="{22177562-C058-4EDB-8F6D-A548C169A9D1}" type="presParOf" srcId="{24F0410C-32A7-A948-9C11-5C14218BCB8D}" destId="{E61314C2-9595-4923-876F-B1DC477F0F66}" srcOrd="1" destOrd="0" presId="urn:microsoft.com/office/officeart/2005/8/layout/vProcess5"/>
    <dgm:cxn modelId="{5F35FB0D-D625-4FF8-9548-971F551AE41B}" type="presParOf" srcId="{24F0410C-32A7-A948-9C11-5C14218BCB8D}" destId="{E5154C32-25BF-400E-989F-CA087CC6A4DA}" srcOrd="2" destOrd="0" presId="urn:microsoft.com/office/officeart/2005/8/layout/vProcess5"/>
    <dgm:cxn modelId="{8F57D261-948B-4DCC-AD82-19E7E5A89BE3}" type="presParOf" srcId="{24F0410C-32A7-A948-9C11-5C14218BCB8D}" destId="{903AB656-7EF8-4245-BEEF-5E080B94597A}" srcOrd="3" destOrd="0" presId="urn:microsoft.com/office/officeart/2005/8/layout/vProcess5"/>
    <dgm:cxn modelId="{72459AB7-FB26-4365-924A-514598D51E00}" type="presParOf" srcId="{24F0410C-32A7-A948-9C11-5C14218BCB8D}" destId="{8D1BFDD9-0399-4820-8C20-C0068F4EAF3A}" srcOrd="4" destOrd="0" presId="urn:microsoft.com/office/officeart/2005/8/layout/vProcess5"/>
    <dgm:cxn modelId="{1E6EAF18-7FB2-4F28-8378-717F84A0A973}" type="presParOf" srcId="{24F0410C-32A7-A948-9C11-5C14218BCB8D}" destId="{7345791C-4960-4C69-8E84-02F48B3DAC38}" srcOrd="5" destOrd="0" presId="urn:microsoft.com/office/officeart/2005/8/layout/vProcess5"/>
    <dgm:cxn modelId="{F5BE896D-B41F-4669-A1A3-C432C32253CF}" type="presParOf" srcId="{24F0410C-32A7-A948-9C11-5C14218BCB8D}" destId="{D388F2FC-7676-4221-B11E-A545F397D803}" srcOrd="6" destOrd="0" presId="urn:microsoft.com/office/officeart/2005/8/layout/vProcess5"/>
    <dgm:cxn modelId="{5C75434A-96E4-4FDC-8805-9F5ED079574A}" type="presParOf" srcId="{24F0410C-32A7-A948-9C11-5C14218BCB8D}" destId="{CA6527ED-2ECB-4681-B3A9-6A73AF7D9ED8}" srcOrd="7" destOrd="0" presId="urn:microsoft.com/office/officeart/2005/8/layout/vProcess5"/>
    <dgm:cxn modelId="{C843D72D-CBB1-4CB1-819D-3D6F3ED7BD54}" type="presParOf" srcId="{24F0410C-32A7-A948-9C11-5C14218BCB8D}" destId="{FD397471-1750-44BA-90E8-4E66C89B58F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EF418B-972B-475A-95C4-35FAA841ED6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F2618D-E4C2-4560-AD01-D4F9310661FE}">
      <dgm:prSet/>
      <dgm:spPr/>
      <dgm:t>
        <a:bodyPr/>
        <a:lstStyle/>
        <a:p>
          <a:pPr algn="just"/>
          <a:r>
            <a:rPr lang="en-GB" noProof="0" dirty="0"/>
            <a:t>A dynamic auto-scaling mechanism to address these limitations.</a:t>
          </a:r>
        </a:p>
      </dgm:t>
    </dgm:pt>
    <dgm:pt modelId="{65C9BBFF-3C94-4ACC-BE89-5B9F6B25315F}" type="parTrans" cxnId="{7AB3499B-1C4D-45DB-925A-6A518721AA65}">
      <dgm:prSet/>
      <dgm:spPr/>
      <dgm:t>
        <a:bodyPr/>
        <a:lstStyle/>
        <a:p>
          <a:endParaRPr lang="en-US"/>
        </a:p>
      </dgm:t>
    </dgm:pt>
    <dgm:pt modelId="{662E8878-277A-412F-80DF-B49B684B72D2}" type="sibTrans" cxnId="{7AB3499B-1C4D-45DB-925A-6A518721AA65}">
      <dgm:prSet/>
      <dgm:spPr/>
      <dgm:t>
        <a:bodyPr/>
        <a:lstStyle/>
        <a:p>
          <a:endParaRPr lang="en-GB" noProof="0" dirty="0"/>
        </a:p>
      </dgm:t>
    </dgm:pt>
    <dgm:pt modelId="{27DBB327-EF27-4C18-A781-C10EADC228C4}">
      <dgm:prSet/>
      <dgm:spPr/>
      <dgm:t>
        <a:bodyPr/>
        <a:lstStyle/>
        <a:p>
          <a:pPr algn="just"/>
          <a:r>
            <a:rPr lang="en-GB" noProof="0" dirty="0"/>
            <a:t>The deployment depends on the current system conditions. </a:t>
          </a:r>
        </a:p>
      </dgm:t>
    </dgm:pt>
    <dgm:pt modelId="{C73052F5-0ADC-4687-BFD5-239A1C94BC02}" type="parTrans" cxnId="{A4DBFDEE-C4FA-44CC-8663-27BC406305F8}">
      <dgm:prSet/>
      <dgm:spPr/>
      <dgm:t>
        <a:bodyPr/>
        <a:lstStyle/>
        <a:p>
          <a:endParaRPr lang="en-US"/>
        </a:p>
      </dgm:t>
    </dgm:pt>
    <dgm:pt modelId="{9E2FDF00-3BC9-476D-A1E5-AABA02B62756}" type="sibTrans" cxnId="{A4DBFDEE-C4FA-44CC-8663-27BC406305F8}">
      <dgm:prSet/>
      <dgm:spPr/>
      <dgm:t>
        <a:bodyPr/>
        <a:lstStyle/>
        <a:p>
          <a:endParaRPr lang="en-US"/>
        </a:p>
      </dgm:t>
    </dgm:pt>
    <dgm:pt modelId="{D618A1AB-0236-4C96-9F8B-E50C86BA197E}">
      <dgm:prSet/>
      <dgm:spPr/>
      <dgm:t>
        <a:bodyPr/>
        <a:lstStyle/>
        <a:p>
          <a:pPr algn="just"/>
          <a:r>
            <a:rPr lang="en-GB" noProof="0" dirty="0"/>
            <a:t>An edge server is allocated “on demand”.</a:t>
          </a:r>
        </a:p>
      </dgm:t>
    </dgm:pt>
    <dgm:pt modelId="{881A65D8-8AA8-4F01-BBCF-521F15908C1C}" type="parTrans" cxnId="{AFFB5939-82BF-43EF-B903-F7F58EDBC4AE}">
      <dgm:prSet/>
      <dgm:spPr/>
    </dgm:pt>
    <dgm:pt modelId="{CB8D8138-4C8F-4F06-A848-ABB889F63242}" type="sibTrans" cxnId="{AFFB5939-82BF-43EF-B903-F7F58EDBC4AE}">
      <dgm:prSet/>
      <dgm:spPr/>
      <dgm:t>
        <a:bodyPr/>
        <a:lstStyle/>
        <a:p>
          <a:endParaRPr lang="it-IT"/>
        </a:p>
      </dgm:t>
    </dgm:pt>
    <dgm:pt modelId="{24F0410C-32A7-A948-9C11-5C14218BCB8D}" type="pres">
      <dgm:prSet presAssocID="{DDEF418B-972B-475A-95C4-35FAA841ED6D}" presName="outerComposite" presStyleCnt="0">
        <dgm:presLayoutVars>
          <dgm:chMax val="5"/>
          <dgm:dir/>
          <dgm:resizeHandles val="exact"/>
        </dgm:presLayoutVars>
      </dgm:prSet>
      <dgm:spPr/>
    </dgm:pt>
    <dgm:pt modelId="{4D14AB64-D1B0-3749-8172-A2B02BD5B826}" type="pres">
      <dgm:prSet presAssocID="{DDEF418B-972B-475A-95C4-35FAA841ED6D}" presName="dummyMaxCanvas" presStyleCnt="0">
        <dgm:presLayoutVars/>
      </dgm:prSet>
      <dgm:spPr/>
    </dgm:pt>
    <dgm:pt modelId="{E61314C2-9595-4923-876F-B1DC477F0F66}" type="pres">
      <dgm:prSet presAssocID="{DDEF418B-972B-475A-95C4-35FAA841ED6D}" presName="ThreeNodes_1" presStyleLbl="node1" presStyleIdx="0" presStyleCnt="3">
        <dgm:presLayoutVars>
          <dgm:bulletEnabled val="1"/>
        </dgm:presLayoutVars>
      </dgm:prSet>
      <dgm:spPr/>
    </dgm:pt>
    <dgm:pt modelId="{E5154C32-25BF-400E-989F-CA087CC6A4DA}" type="pres">
      <dgm:prSet presAssocID="{DDEF418B-972B-475A-95C4-35FAA841ED6D}" presName="ThreeNodes_2" presStyleLbl="node1" presStyleIdx="1" presStyleCnt="3">
        <dgm:presLayoutVars>
          <dgm:bulletEnabled val="1"/>
        </dgm:presLayoutVars>
      </dgm:prSet>
      <dgm:spPr/>
    </dgm:pt>
    <dgm:pt modelId="{903AB656-7EF8-4245-BEEF-5E080B94597A}" type="pres">
      <dgm:prSet presAssocID="{DDEF418B-972B-475A-95C4-35FAA841ED6D}" presName="ThreeNodes_3" presStyleLbl="node1" presStyleIdx="2" presStyleCnt="3">
        <dgm:presLayoutVars>
          <dgm:bulletEnabled val="1"/>
        </dgm:presLayoutVars>
      </dgm:prSet>
      <dgm:spPr/>
    </dgm:pt>
    <dgm:pt modelId="{8D1BFDD9-0399-4820-8C20-C0068F4EAF3A}" type="pres">
      <dgm:prSet presAssocID="{DDEF418B-972B-475A-95C4-35FAA841ED6D}" presName="ThreeConn_1-2" presStyleLbl="fgAccFollowNode1" presStyleIdx="0" presStyleCnt="2">
        <dgm:presLayoutVars>
          <dgm:bulletEnabled val="1"/>
        </dgm:presLayoutVars>
      </dgm:prSet>
      <dgm:spPr/>
    </dgm:pt>
    <dgm:pt modelId="{7345791C-4960-4C69-8E84-02F48B3DAC38}" type="pres">
      <dgm:prSet presAssocID="{DDEF418B-972B-475A-95C4-35FAA841ED6D}" presName="ThreeConn_2-3" presStyleLbl="fgAccFollowNode1" presStyleIdx="1" presStyleCnt="2">
        <dgm:presLayoutVars>
          <dgm:bulletEnabled val="1"/>
        </dgm:presLayoutVars>
      </dgm:prSet>
      <dgm:spPr/>
    </dgm:pt>
    <dgm:pt modelId="{D388F2FC-7676-4221-B11E-A545F397D803}" type="pres">
      <dgm:prSet presAssocID="{DDEF418B-972B-475A-95C4-35FAA841ED6D}" presName="ThreeNodes_1_text" presStyleLbl="node1" presStyleIdx="2" presStyleCnt="3">
        <dgm:presLayoutVars>
          <dgm:bulletEnabled val="1"/>
        </dgm:presLayoutVars>
      </dgm:prSet>
      <dgm:spPr/>
    </dgm:pt>
    <dgm:pt modelId="{CA6527ED-2ECB-4681-B3A9-6A73AF7D9ED8}" type="pres">
      <dgm:prSet presAssocID="{DDEF418B-972B-475A-95C4-35FAA841ED6D}" presName="ThreeNodes_2_text" presStyleLbl="node1" presStyleIdx="2" presStyleCnt="3">
        <dgm:presLayoutVars>
          <dgm:bulletEnabled val="1"/>
        </dgm:presLayoutVars>
      </dgm:prSet>
      <dgm:spPr/>
    </dgm:pt>
    <dgm:pt modelId="{FD397471-1750-44BA-90E8-4E66C89B58F1}" type="pres">
      <dgm:prSet presAssocID="{DDEF418B-972B-475A-95C4-35FAA841ED6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BAA691C-D9CE-48EE-BAC6-25865F0A8794}" type="presOf" srcId="{27DBB327-EF27-4C18-A781-C10EADC228C4}" destId="{903AB656-7EF8-4245-BEEF-5E080B94597A}" srcOrd="0" destOrd="0" presId="urn:microsoft.com/office/officeart/2005/8/layout/vProcess5"/>
    <dgm:cxn modelId="{AFFB5939-82BF-43EF-B903-F7F58EDBC4AE}" srcId="{DDEF418B-972B-475A-95C4-35FAA841ED6D}" destId="{D618A1AB-0236-4C96-9F8B-E50C86BA197E}" srcOrd="1" destOrd="0" parTransId="{881A65D8-8AA8-4F01-BBCF-521F15908C1C}" sibTransId="{CB8D8138-4C8F-4F06-A848-ABB889F63242}"/>
    <dgm:cxn modelId="{98AB7B40-2911-4521-B9D7-23510667DDA4}" type="presOf" srcId="{D618A1AB-0236-4C96-9F8B-E50C86BA197E}" destId="{CA6527ED-2ECB-4681-B3A9-6A73AF7D9ED8}" srcOrd="1" destOrd="0" presId="urn:microsoft.com/office/officeart/2005/8/layout/vProcess5"/>
    <dgm:cxn modelId="{D8317E6A-E6D1-4911-8A3D-44A85CBEB8D9}" type="presOf" srcId="{D618A1AB-0236-4C96-9F8B-E50C86BA197E}" destId="{E5154C32-25BF-400E-989F-CA087CC6A4DA}" srcOrd="0" destOrd="0" presId="urn:microsoft.com/office/officeart/2005/8/layout/vProcess5"/>
    <dgm:cxn modelId="{DDEDFA85-C7A3-4106-8BED-B276FD554D6B}" type="presOf" srcId="{CB8D8138-4C8F-4F06-A848-ABB889F63242}" destId="{7345791C-4960-4C69-8E84-02F48B3DAC38}" srcOrd="0" destOrd="0" presId="urn:microsoft.com/office/officeart/2005/8/layout/vProcess5"/>
    <dgm:cxn modelId="{6D455B97-CBD9-47F3-97F9-20B6FC814E28}" type="presOf" srcId="{27DBB327-EF27-4C18-A781-C10EADC228C4}" destId="{FD397471-1750-44BA-90E8-4E66C89B58F1}" srcOrd="1" destOrd="0" presId="urn:microsoft.com/office/officeart/2005/8/layout/vProcess5"/>
    <dgm:cxn modelId="{7AB3499B-1C4D-45DB-925A-6A518721AA65}" srcId="{DDEF418B-972B-475A-95C4-35FAA841ED6D}" destId="{6FF2618D-E4C2-4560-AD01-D4F9310661FE}" srcOrd="0" destOrd="0" parTransId="{65C9BBFF-3C94-4ACC-BE89-5B9F6B25315F}" sibTransId="{662E8878-277A-412F-80DF-B49B684B72D2}"/>
    <dgm:cxn modelId="{1647B59E-0732-41A2-B7EC-91251F630565}" type="presOf" srcId="{6FF2618D-E4C2-4560-AD01-D4F9310661FE}" destId="{E61314C2-9595-4923-876F-B1DC477F0F66}" srcOrd="0" destOrd="0" presId="urn:microsoft.com/office/officeart/2005/8/layout/vProcess5"/>
    <dgm:cxn modelId="{884605C9-011E-7449-AFEF-39767260F24D}" type="presOf" srcId="{DDEF418B-972B-475A-95C4-35FAA841ED6D}" destId="{24F0410C-32A7-A948-9C11-5C14218BCB8D}" srcOrd="0" destOrd="0" presId="urn:microsoft.com/office/officeart/2005/8/layout/vProcess5"/>
    <dgm:cxn modelId="{287CF8D8-7A5C-4DA0-AE6A-76F1BF9314D6}" type="presOf" srcId="{6FF2618D-E4C2-4560-AD01-D4F9310661FE}" destId="{D388F2FC-7676-4221-B11E-A545F397D803}" srcOrd="1" destOrd="0" presId="urn:microsoft.com/office/officeart/2005/8/layout/vProcess5"/>
    <dgm:cxn modelId="{1863BEE5-F7FF-4FD8-A35C-B6745303F475}" type="presOf" srcId="{662E8878-277A-412F-80DF-B49B684B72D2}" destId="{8D1BFDD9-0399-4820-8C20-C0068F4EAF3A}" srcOrd="0" destOrd="0" presId="urn:microsoft.com/office/officeart/2005/8/layout/vProcess5"/>
    <dgm:cxn modelId="{A4DBFDEE-C4FA-44CC-8663-27BC406305F8}" srcId="{DDEF418B-972B-475A-95C4-35FAA841ED6D}" destId="{27DBB327-EF27-4C18-A781-C10EADC228C4}" srcOrd="2" destOrd="0" parTransId="{C73052F5-0ADC-4687-BFD5-239A1C94BC02}" sibTransId="{9E2FDF00-3BC9-476D-A1E5-AABA02B62756}"/>
    <dgm:cxn modelId="{BB7AB8B5-1BA8-D142-94FB-B6C755F45389}" type="presParOf" srcId="{24F0410C-32A7-A948-9C11-5C14218BCB8D}" destId="{4D14AB64-D1B0-3749-8172-A2B02BD5B826}" srcOrd="0" destOrd="0" presId="urn:microsoft.com/office/officeart/2005/8/layout/vProcess5"/>
    <dgm:cxn modelId="{22177562-C058-4EDB-8F6D-A548C169A9D1}" type="presParOf" srcId="{24F0410C-32A7-A948-9C11-5C14218BCB8D}" destId="{E61314C2-9595-4923-876F-B1DC477F0F66}" srcOrd="1" destOrd="0" presId="urn:microsoft.com/office/officeart/2005/8/layout/vProcess5"/>
    <dgm:cxn modelId="{5F35FB0D-D625-4FF8-9548-971F551AE41B}" type="presParOf" srcId="{24F0410C-32A7-A948-9C11-5C14218BCB8D}" destId="{E5154C32-25BF-400E-989F-CA087CC6A4DA}" srcOrd="2" destOrd="0" presId="urn:microsoft.com/office/officeart/2005/8/layout/vProcess5"/>
    <dgm:cxn modelId="{8F57D261-948B-4DCC-AD82-19E7E5A89BE3}" type="presParOf" srcId="{24F0410C-32A7-A948-9C11-5C14218BCB8D}" destId="{903AB656-7EF8-4245-BEEF-5E080B94597A}" srcOrd="3" destOrd="0" presId="urn:microsoft.com/office/officeart/2005/8/layout/vProcess5"/>
    <dgm:cxn modelId="{72459AB7-FB26-4365-924A-514598D51E00}" type="presParOf" srcId="{24F0410C-32A7-A948-9C11-5C14218BCB8D}" destId="{8D1BFDD9-0399-4820-8C20-C0068F4EAF3A}" srcOrd="4" destOrd="0" presId="urn:microsoft.com/office/officeart/2005/8/layout/vProcess5"/>
    <dgm:cxn modelId="{1E6EAF18-7FB2-4F28-8378-717F84A0A973}" type="presParOf" srcId="{24F0410C-32A7-A948-9C11-5C14218BCB8D}" destId="{7345791C-4960-4C69-8E84-02F48B3DAC38}" srcOrd="5" destOrd="0" presId="urn:microsoft.com/office/officeart/2005/8/layout/vProcess5"/>
    <dgm:cxn modelId="{F5BE896D-B41F-4669-A1A3-C432C32253CF}" type="presParOf" srcId="{24F0410C-32A7-A948-9C11-5C14218BCB8D}" destId="{D388F2FC-7676-4221-B11E-A545F397D803}" srcOrd="6" destOrd="0" presId="urn:microsoft.com/office/officeart/2005/8/layout/vProcess5"/>
    <dgm:cxn modelId="{5C75434A-96E4-4FDC-8805-9F5ED079574A}" type="presParOf" srcId="{24F0410C-32A7-A948-9C11-5C14218BCB8D}" destId="{CA6527ED-2ECB-4681-B3A9-6A73AF7D9ED8}" srcOrd="7" destOrd="0" presId="urn:microsoft.com/office/officeart/2005/8/layout/vProcess5"/>
    <dgm:cxn modelId="{C843D72D-CBB1-4CB1-819D-3D6F3ED7BD54}" type="presParOf" srcId="{24F0410C-32A7-A948-9C11-5C14218BCB8D}" destId="{FD397471-1750-44BA-90E8-4E66C89B58F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DEF418B-972B-475A-95C4-35FAA841ED6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F2618D-E4C2-4560-AD01-D4F9310661FE}">
      <dgm:prSet/>
      <dgm:spPr/>
      <dgm:t>
        <a:bodyPr/>
        <a:lstStyle/>
        <a:p>
          <a:pPr algn="just"/>
          <a:r>
            <a:rPr lang="en-GB" noProof="0" dirty="0"/>
            <a:t>The system manages communication overhead and adapts according to it.</a:t>
          </a:r>
        </a:p>
      </dgm:t>
    </dgm:pt>
    <dgm:pt modelId="{65C9BBFF-3C94-4ACC-BE89-5B9F6B25315F}" type="parTrans" cxnId="{7AB3499B-1C4D-45DB-925A-6A518721AA65}">
      <dgm:prSet/>
      <dgm:spPr/>
      <dgm:t>
        <a:bodyPr/>
        <a:lstStyle/>
        <a:p>
          <a:endParaRPr lang="en-US"/>
        </a:p>
      </dgm:t>
    </dgm:pt>
    <dgm:pt modelId="{662E8878-277A-412F-80DF-B49B684B72D2}" type="sibTrans" cxnId="{7AB3499B-1C4D-45DB-925A-6A518721AA65}">
      <dgm:prSet/>
      <dgm:spPr/>
      <dgm:t>
        <a:bodyPr/>
        <a:lstStyle/>
        <a:p>
          <a:endParaRPr lang="en-GB" noProof="0" dirty="0"/>
        </a:p>
      </dgm:t>
    </dgm:pt>
    <dgm:pt modelId="{27DBB327-EF27-4C18-A781-C10EADC228C4}">
      <dgm:prSet/>
      <dgm:spPr/>
      <dgm:t>
        <a:bodyPr/>
        <a:lstStyle/>
        <a:p>
          <a:pPr algn="just"/>
          <a:r>
            <a:rPr lang="en-GB" noProof="0" dirty="0"/>
            <a:t>This system includes clients, edge servers, and a central node.</a:t>
          </a:r>
        </a:p>
      </dgm:t>
    </dgm:pt>
    <dgm:pt modelId="{C73052F5-0ADC-4687-BFD5-239A1C94BC02}" type="parTrans" cxnId="{A4DBFDEE-C4FA-44CC-8663-27BC406305F8}">
      <dgm:prSet/>
      <dgm:spPr/>
      <dgm:t>
        <a:bodyPr/>
        <a:lstStyle/>
        <a:p>
          <a:endParaRPr lang="en-US"/>
        </a:p>
      </dgm:t>
    </dgm:pt>
    <dgm:pt modelId="{9E2FDF00-3BC9-476D-A1E5-AABA02B62756}" type="sibTrans" cxnId="{A4DBFDEE-C4FA-44CC-8663-27BC406305F8}">
      <dgm:prSet/>
      <dgm:spPr/>
      <dgm:t>
        <a:bodyPr/>
        <a:lstStyle/>
        <a:p>
          <a:endParaRPr lang="en-US"/>
        </a:p>
      </dgm:t>
    </dgm:pt>
    <dgm:pt modelId="{D618A1AB-0236-4C96-9F8B-E50C86BA197E}">
      <dgm:prSet/>
      <dgm:spPr/>
      <dgm:t>
        <a:bodyPr/>
        <a:lstStyle/>
        <a:p>
          <a:pPr algn="just"/>
          <a:r>
            <a:rPr lang="en-GB" noProof="0" dirty="0"/>
            <a:t>It does not rely on external orchestrator.</a:t>
          </a:r>
        </a:p>
      </dgm:t>
    </dgm:pt>
    <dgm:pt modelId="{881A65D8-8AA8-4F01-BBCF-521F15908C1C}" type="parTrans" cxnId="{AFFB5939-82BF-43EF-B903-F7F58EDBC4AE}">
      <dgm:prSet/>
      <dgm:spPr/>
    </dgm:pt>
    <dgm:pt modelId="{CB8D8138-4C8F-4F06-A848-ABB889F63242}" type="sibTrans" cxnId="{AFFB5939-82BF-43EF-B903-F7F58EDBC4AE}">
      <dgm:prSet/>
      <dgm:spPr/>
      <dgm:t>
        <a:bodyPr/>
        <a:lstStyle/>
        <a:p>
          <a:endParaRPr lang="it-IT"/>
        </a:p>
      </dgm:t>
    </dgm:pt>
    <dgm:pt modelId="{24F0410C-32A7-A948-9C11-5C14218BCB8D}" type="pres">
      <dgm:prSet presAssocID="{DDEF418B-972B-475A-95C4-35FAA841ED6D}" presName="outerComposite" presStyleCnt="0">
        <dgm:presLayoutVars>
          <dgm:chMax val="5"/>
          <dgm:dir/>
          <dgm:resizeHandles val="exact"/>
        </dgm:presLayoutVars>
      </dgm:prSet>
      <dgm:spPr/>
    </dgm:pt>
    <dgm:pt modelId="{4D14AB64-D1B0-3749-8172-A2B02BD5B826}" type="pres">
      <dgm:prSet presAssocID="{DDEF418B-972B-475A-95C4-35FAA841ED6D}" presName="dummyMaxCanvas" presStyleCnt="0">
        <dgm:presLayoutVars/>
      </dgm:prSet>
      <dgm:spPr/>
    </dgm:pt>
    <dgm:pt modelId="{E61314C2-9595-4923-876F-B1DC477F0F66}" type="pres">
      <dgm:prSet presAssocID="{DDEF418B-972B-475A-95C4-35FAA841ED6D}" presName="ThreeNodes_1" presStyleLbl="node1" presStyleIdx="0" presStyleCnt="3">
        <dgm:presLayoutVars>
          <dgm:bulletEnabled val="1"/>
        </dgm:presLayoutVars>
      </dgm:prSet>
      <dgm:spPr/>
    </dgm:pt>
    <dgm:pt modelId="{E5154C32-25BF-400E-989F-CA087CC6A4DA}" type="pres">
      <dgm:prSet presAssocID="{DDEF418B-972B-475A-95C4-35FAA841ED6D}" presName="ThreeNodes_2" presStyleLbl="node1" presStyleIdx="1" presStyleCnt="3">
        <dgm:presLayoutVars>
          <dgm:bulletEnabled val="1"/>
        </dgm:presLayoutVars>
      </dgm:prSet>
      <dgm:spPr/>
    </dgm:pt>
    <dgm:pt modelId="{903AB656-7EF8-4245-BEEF-5E080B94597A}" type="pres">
      <dgm:prSet presAssocID="{DDEF418B-972B-475A-95C4-35FAA841ED6D}" presName="ThreeNodes_3" presStyleLbl="node1" presStyleIdx="2" presStyleCnt="3">
        <dgm:presLayoutVars>
          <dgm:bulletEnabled val="1"/>
        </dgm:presLayoutVars>
      </dgm:prSet>
      <dgm:spPr/>
    </dgm:pt>
    <dgm:pt modelId="{8D1BFDD9-0399-4820-8C20-C0068F4EAF3A}" type="pres">
      <dgm:prSet presAssocID="{DDEF418B-972B-475A-95C4-35FAA841ED6D}" presName="ThreeConn_1-2" presStyleLbl="fgAccFollowNode1" presStyleIdx="0" presStyleCnt="2">
        <dgm:presLayoutVars>
          <dgm:bulletEnabled val="1"/>
        </dgm:presLayoutVars>
      </dgm:prSet>
      <dgm:spPr/>
    </dgm:pt>
    <dgm:pt modelId="{7345791C-4960-4C69-8E84-02F48B3DAC38}" type="pres">
      <dgm:prSet presAssocID="{DDEF418B-972B-475A-95C4-35FAA841ED6D}" presName="ThreeConn_2-3" presStyleLbl="fgAccFollowNode1" presStyleIdx="1" presStyleCnt="2">
        <dgm:presLayoutVars>
          <dgm:bulletEnabled val="1"/>
        </dgm:presLayoutVars>
      </dgm:prSet>
      <dgm:spPr/>
    </dgm:pt>
    <dgm:pt modelId="{D388F2FC-7676-4221-B11E-A545F397D803}" type="pres">
      <dgm:prSet presAssocID="{DDEF418B-972B-475A-95C4-35FAA841ED6D}" presName="ThreeNodes_1_text" presStyleLbl="node1" presStyleIdx="2" presStyleCnt="3">
        <dgm:presLayoutVars>
          <dgm:bulletEnabled val="1"/>
        </dgm:presLayoutVars>
      </dgm:prSet>
      <dgm:spPr/>
    </dgm:pt>
    <dgm:pt modelId="{CA6527ED-2ECB-4681-B3A9-6A73AF7D9ED8}" type="pres">
      <dgm:prSet presAssocID="{DDEF418B-972B-475A-95C4-35FAA841ED6D}" presName="ThreeNodes_2_text" presStyleLbl="node1" presStyleIdx="2" presStyleCnt="3">
        <dgm:presLayoutVars>
          <dgm:bulletEnabled val="1"/>
        </dgm:presLayoutVars>
      </dgm:prSet>
      <dgm:spPr/>
    </dgm:pt>
    <dgm:pt modelId="{FD397471-1750-44BA-90E8-4E66C89B58F1}" type="pres">
      <dgm:prSet presAssocID="{DDEF418B-972B-475A-95C4-35FAA841ED6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BAA691C-D9CE-48EE-BAC6-25865F0A8794}" type="presOf" srcId="{27DBB327-EF27-4C18-A781-C10EADC228C4}" destId="{903AB656-7EF8-4245-BEEF-5E080B94597A}" srcOrd="0" destOrd="0" presId="urn:microsoft.com/office/officeart/2005/8/layout/vProcess5"/>
    <dgm:cxn modelId="{AFFB5939-82BF-43EF-B903-F7F58EDBC4AE}" srcId="{DDEF418B-972B-475A-95C4-35FAA841ED6D}" destId="{D618A1AB-0236-4C96-9F8B-E50C86BA197E}" srcOrd="1" destOrd="0" parTransId="{881A65D8-8AA8-4F01-BBCF-521F15908C1C}" sibTransId="{CB8D8138-4C8F-4F06-A848-ABB889F63242}"/>
    <dgm:cxn modelId="{98AB7B40-2911-4521-B9D7-23510667DDA4}" type="presOf" srcId="{D618A1AB-0236-4C96-9F8B-E50C86BA197E}" destId="{CA6527ED-2ECB-4681-B3A9-6A73AF7D9ED8}" srcOrd="1" destOrd="0" presId="urn:microsoft.com/office/officeart/2005/8/layout/vProcess5"/>
    <dgm:cxn modelId="{D8317E6A-E6D1-4911-8A3D-44A85CBEB8D9}" type="presOf" srcId="{D618A1AB-0236-4C96-9F8B-E50C86BA197E}" destId="{E5154C32-25BF-400E-989F-CA087CC6A4DA}" srcOrd="0" destOrd="0" presId="urn:microsoft.com/office/officeart/2005/8/layout/vProcess5"/>
    <dgm:cxn modelId="{DDEDFA85-C7A3-4106-8BED-B276FD554D6B}" type="presOf" srcId="{CB8D8138-4C8F-4F06-A848-ABB889F63242}" destId="{7345791C-4960-4C69-8E84-02F48B3DAC38}" srcOrd="0" destOrd="0" presId="urn:microsoft.com/office/officeart/2005/8/layout/vProcess5"/>
    <dgm:cxn modelId="{6D455B97-CBD9-47F3-97F9-20B6FC814E28}" type="presOf" srcId="{27DBB327-EF27-4C18-A781-C10EADC228C4}" destId="{FD397471-1750-44BA-90E8-4E66C89B58F1}" srcOrd="1" destOrd="0" presId="urn:microsoft.com/office/officeart/2005/8/layout/vProcess5"/>
    <dgm:cxn modelId="{7AB3499B-1C4D-45DB-925A-6A518721AA65}" srcId="{DDEF418B-972B-475A-95C4-35FAA841ED6D}" destId="{6FF2618D-E4C2-4560-AD01-D4F9310661FE}" srcOrd="0" destOrd="0" parTransId="{65C9BBFF-3C94-4ACC-BE89-5B9F6B25315F}" sibTransId="{662E8878-277A-412F-80DF-B49B684B72D2}"/>
    <dgm:cxn modelId="{1647B59E-0732-41A2-B7EC-91251F630565}" type="presOf" srcId="{6FF2618D-E4C2-4560-AD01-D4F9310661FE}" destId="{E61314C2-9595-4923-876F-B1DC477F0F66}" srcOrd="0" destOrd="0" presId="urn:microsoft.com/office/officeart/2005/8/layout/vProcess5"/>
    <dgm:cxn modelId="{884605C9-011E-7449-AFEF-39767260F24D}" type="presOf" srcId="{DDEF418B-972B-475A-95C4-35FAA841ED6D}" destId="{24F0410C-32A7-A948-9C11-5C14218BCB8D}" srcOrd="0" destOrd="0" presId="urn:microsoft.com/office/officeart/2005/8/layout/vProcess5"/>
    <dgm:cxn modelId="{287CF8D8-7A5C-4DA0-AE6A-76F1BF9314D6}" type="presOf" srcId="{6FF2618D-E4C2-4560-AD01-D4F9310661FE}" destId="{D388F2FC-7676-4221-B11E-A545F397D803}" srcOrd="1" destOrd="0" presId="urn:microsoft.com/office/officeart/2005/8/layout/vProcess5"/>
    <dgm:cxn modelId="{1863BEE5-F7FF-4FD8-A35C-B6745303F475}" type="presOf" srcId="{662E8878-277A-412F-80DF-B49B684B72D2}" destId="{8D1BFDD9-0399-4820-8C20-C0068F4EAF3A}" srcOrd="0" destOrd="0" presId="urn:microsoft.com/office/officeart/2005/8/layout/vProcess5"/>
    <dgm:cxn modelId="{A4DBFDEE-C4FA-44CC-8663-27BC406305F8}" srcId="{DDEF418B-972B-475A-95C4-35FAA841ED6D}" destId="{27DBB327-EF27-4C18-A781-C10EADC228C4}" srcOrd="2" destOrd="0" parTransId="{C73052F5-0ADC-4687-BFD5-239A1C94BC02}" sibTransId="{9E2FDF00-3BC9-476D-A1E5-AABA02B62756}"/>
    <dgm:cxn modelId="{BB7AB8B5-1BA8-D142-94FB-B6C755F45389}" type="presParOf" srcId="{24F0410C-32A7-A948-9C11-5C14218BCB8D}" destId="{4D14AB64-D1B0-3749-8172-A2B02BD5B826}" srcOrd="0" destOrd="0" presId="urn:microsoft.com/office/officeart/2005/8/layout/vProcess5"/>
    <dgm:cxn modelId="{22177562-C058-4EDB-8F6D-A548C169A9D1}" type="presParOf" srcId="{24F0410C-32A7-A948-9C11-5C14218BCB8D}" destId="{E61314C2-9595-4923-876F-B1DC477F0F66}" srcOrd="1" destOrd="0" presId="urn:microsoft.com/office/officeart/2005/8/layout/vProcess5"/>
    <dgm:cxn modelId="{5F35FB0D-D625-4FF8-9548-971F551AE41B}" type="presParOf" srcId="{24F0410C-32A7-A948-9C11-5C14218BCB8D}" destId="{E5154C32-25BF-400E-989F-CA087CC6A4DA}" srcOrd="2" destOrd="0" presId="urn:microsoft.com/office/officeart/2005/8/layout/vProcess5"/>
    <dgm:cxn modelId="{8F57D261-948B-4DCC-AD82-19E7E5A89BE3}" type="presParOf" srcId="{24F0410C-32A7-A948-9C11-5C14218BCB8D}" destId="{903AB656-7EF8-4245-BEEF-5E080B94597A}" srcOrd="3" destOrd="0" presId="urn:microsoft.com/office/officeart/2005/8/layout/vProcess5"/>
    <dgm:cxn modelId="{72459AB7-FB26-4365-924A-514598D51E00}" type="presParOf" srcId="{24F0410C-32A7-A948-9C11-5C14218BCB8D}" destId="{8D1BFDD9-0399-4820-8C20-C0068F4EAF3A}" srcOrd="4" destOrd="0" presId="urn:microsoft.com/office/officeart/2005/8/layout/vProcess5"/>
    <dgm:cxn modelId="{1E6EAF18-7FB2-4F28-8378-717F84A0A973}" type="presParOf" srcId="{24F0410C-32A7-A948-9C11-5C14218BCB8D}" destId="{7345791C-4960-4C69-8E84-02F48B3DAC38}" srcOrd="5" destOrd="0" presId="urn:microsoft.com/office/officeart/2005/8/layout/vProcess5"/>
    <dgm:cxn modelId="{F5BE896D-B41F-4669-A1A3-C432C32253CF}" type="presParOf" srcId="{24F0410C-32A7-A948-9C11-5C14218BCB8D}" destId="{D388F2FC-7676-4221-B11E-A545F397D803}" srcOrd="6" destOrd="0" presId="urn:microsoft.com/office/officeart/2005/8/layout/vProcess5"/>
    <dgm:cxn modelId="{5C75434A-96E4-4FDC-8805-9F5ED079574A}" type="presParOf" srcId="{24F0410C-32A7-A948-9C11-5C14218BCB8D}" destId="{CA6527ED-2ECB-4681-B3A9-6A73AF7D9ED8}" srcOrd="7" destOrd="0" presId="urn:microsoft.com/office/officeart/2005/8/layout/vProcess5"/>
    <dgm:cxn modelId="{C843D72D-CBB1-4CB1-819D-3D6F3ED7BD54}" type="presParOf" srcId="{24F0410C-32A7-A948-9C11-5C14218BCB8D}" destId="{FD397471-1750-44BA-90E8-4E66C89B58F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9E777-9069-FD45-8244-24C817B57A62}">
      <dsp:nvSpPr>
        <dsp:cNvPr id="0" name=""/>
        <dsp:cNvSpPr/>
      </dsp:nvSpPr>
      <dsp:spPr>
        <a:xfrm>
          <a:off x="0" y="0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Federated Learning (FL) is a collaborative approach for machine learning.</a:t>
          </a:r>
        </a:p>
      </dsp:txBody>
      <dsp:txXfrm>
        <a:off x="29331" y="29331"/>
        <a:ext cx="7533768" cy="942787"/>
      </dsp:txXfrm>
    </dsp:sp>
    <dsp:sp modelId="{590F9195-027C-4247-9BAA-8951ACAA1AEA}">
      <dsp:nvSpPr>
        <dsp:cNvPr id="0" name=""/>
        <dsp:cNvSpPr/>
      </dsp:nvSpPr>
      <dsp:spPr>
        <a:xfrm>
          <a:off x="760094" y="1168358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Client devices (e.g., edge devices) train local models with local data.</a:t>
          </a:r>
        </a:p>
      </dsp:txBody>
      <dsp:txXfrm>
        <a:off x="789425" y="1197689"/>
        <a:ext cx="7144710" cy="942787"/>
      </dsp:txXfrm>
    </dsp:sp>
    <dsp:sp modelId="{F77EBDEF-C9AC-C74D-B2F1-B4D3C7F77C3C}">
      <dsp:nvSpPr>
        <dsp:cNvPr id="0" name=""/>
        <dsp:cNvSpPr/>
      </dsp:nvSpPr>
      <dsp:spPr>
        <a:xfrm>
          <a:off x="1520189" y="2336716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A central node is used to aggregate the partial results.</a:t>
          </a:r>
        </a:p>
      </dsp:txBody>
      <dsp:txXfrm>
        <a:off x="1549520" y="2366047"/>
        <a:ext cx="7144710" cy="942787"/>
      </dsp:txXfrm>
    </dsp:sp>
    <dsp:sp modelId="{669773EE-258B-0645-B5BA-34D3DF174490}">
      <dsp:nvSpPr>
        <dsp:cNvPr id="0" name=""/>
        <dsp:cNvSpPr/>
      </dsp:nvSpPr>
      <dsp:spPr>
        <a:xfrm>
          <a:off x="7963467" y="759432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noProof="0" dirty="0"/>
        </a:p>
      </dsp:txBody>
      <dsp:txXfrm>
        <a:off x="8109929" y="759432"/>
        <a:ext cx="358018" cy="489834"/>
      </dsp:txXfrm>
    </dsp:sp>
    <dsp:sp modelId="{FEA18DCD-0C57-CF49-A7F6-096C3E7C1C5A}">
      <dsp:nvSpPr>
        <dsp:cNvPr id="0" name=""/>
        <dsp:cNvSpPr/>
      </dsp:nvSpPr>
      <dsp:spPr>
        <a:xfrm>
          <a:off x="8723562" y="1921114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52578"/>
            <a:satOff val="-133"/>
            <a:lumOff val="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52578"/>
              <a:satOff val="-133"/>
              <a:lumOff val="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noProof="0" dirty="0"/>
        </a:p>
      </dsp:txBody>
      <dsp:txXfrm>
        <a:off x="8870024" y="1921114"/>
        <a:ext cx="358018" cy="4898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F57BC-A1A9-446C-8EFB-2148513E55DB}">
      <dsp:nvSpPr>
        <dsp:cNvPr id="0" name=""/>
        <dsp:cNvSpPr/>
      </dsp:nvSpPr>
      <dsp:spPr>
        <a:xfrm>
          <a:off x="471" y="39461"/>
          <a:ext cx="1838628" cy="11031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 dirty="0"/>
            <a:t>Edge servers are allocated according to client requests.</a:t>
          </a:r>
        </a:p>
      </dsp:txBody>
      <dsp:txXfrm>
        <a:off x="471" y="39461"/>
        <a:ext cx="1838628" cy="1103176"/>
      </dsp:txXfrm>
    </dsp:sp>
    <dsp:sp modelId="{0B418481-3E66-4622-A03E-BA548BEC4635}">
      <dsp:nvSpPr>
        <dsp:cNvPr id="0" name=""/>
        <dsp:cNvSpPr/>
      </dsp:nvSpPr>
      <dsp:spPr>
        <a:xfrm>
          <a:off x="2022962" y="39461"/>
          <a:ext cx="1838628" cy="11031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 dirty="0"/>
            <a:t>Edge servers become clients for the central node once the intermediate session is concluded.</a:t>
          </a:r>
        </a:p>
      </dsp:txBody>
      <dsp:txXfrm>
        <a:off x="2022962" y="39461"/>
        <a:ext cx="1838628" cy="1103176"/>
      </dsp:txXfrm>
    </dsp:sp>
    <dsp:sp modelId="{E1E231B0-D3C2-429C-9740-F9C3FD99F7F3}">
      <dsp:nvSpPr>
        <dsp:cNvPr id="0" name=""/>
        <dsp:cNvSpPr/>
      </dsp:nvSpPr>
      <dsp:spPr>
        <a:xfrm>
          <a:off x="1011716" y="1326501"/>
          <a:ext cx="1838628" cy="11031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noProof="0" dirty="0"/>
            <a:t>The central node aggregates the local models.</a:t>
          </a:r>
        </a:p>
      </dsp:txBody>
      <dsp:txXfrm>
        <a:off x="1011716" y="1326501"/>
        <a:ext cx="1838628" cy="11031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314C2-9595-4923-876F-B1DC477F0F66}">
      <dsp:nvSpPr>
        <dsp:cNvPr id="0" name=""/>
        <dsp:cNvSpPr/>
      </dsp:nvSpPr>
      <dsp:spPr>
        <a:xfrm>
          <a:off x="0" y="0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The proposed method allows for any allocation schema (e.g., Azure VMSS).</a:t>
          </a:r>
        </a:p>
      </dsp:txBody>
      <dsp:txXfrm>
        <a:off x="29331" y="29331"/>
        <a:ext cx="7533768" cy="942787"/>
      </dsp:txXfrm>
    </dsp:sp>
    <dsp:sp modelId="{E5154C32-25BF-400E-989F-CA087CC6A4DA}">
      <dsp:nvSpPr>
        <dsp:cNvPr id="0" name=""/>
        <dsp:cNvSpPr/>
      </dsp:nvSpPr>
      <dsp:spPr>
        <a:xfrm>
          <a:off x="760094" y="1168358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Azure for Students imposes quota limits.</a:t>
          </a:r>
        </a:p>
      </dsp:txBody>
      <dsp:txXfrm>
        <a:off x="789425" y="1197689"/>
        <a:ext cx="7144710" cy="942787"/>
      </dsp:txXfrm>
    </dsp:sp>
    <dsp:sp modelId="{903AB656-7EF8-4245-BEEF-5E080B94597A}">
      <dsp:nvSpPr>
        <dsp:cNvPr id="0" name=""/>
        <dsp:cNvSpPr/>
      </dsp:nvSpPr>
      <dsp:spPr>
        <a:xfrm>
          <a:off x="1520189" y="2336716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Only simulated on a local machine (Docker).</a:t>
          </a:r>
        </a:p>
      </dsp:txBody>
      <dsp:txXfrm>
        <a:off x="1549520" y="2366047"/>
        <a:ext cx="7144710" cy="942787"/>
      </dsp:txXfrm>
    </dsp:sp>
    <dsp:sp modelId="{8D1BFDD9-0399-4820-8C20-C0068F4EAF3A}">
      <dsp:nvSpPr>
        <dsp:cNvPr id="0" name=""/>
        <dsp:cNvSpPr/>
      </dsp:nvSpPr>
      <dsp:spPr>
        <a:xfrm>
          <a:off x="7963467" y="759432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noProof="0" dirty="0"/>
        </a:p>
      </dsp:txBody>
      <dsp:txXfrm>
        <a:off x="8109929" y="759432"/>
        <a:ext cx="358018" cy="489834"/>
      </dsp:txXfrm>
    </dsp:sp>
    <dsp:sp modelId="{7345791C-4960-4C69-8E84-02F48B3DAC38}">
      <dsp:nvSpPr>
        <dsp:cNvPr id="0" name=""/>
        <dsp:cNvSpPr/>
      </dsp:nvSpPr>
      <dsp:spPr>
        <a:xfrm>
          <a:off x="8723562" y="1921114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52578"/>
            <a:satOff val="-133"/>
            <a:lumOff val="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52578"/>
              <a:satOff val="-133"/>
              <a:lumOff val="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100" kern="1200"/>
        </a:p>
      </dsp:txBody>
      <dsp:txXfrm>
        <a:off x="8870024" y="1921114"/>
        <a:ext cx="358018" cy="4898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314C2-9595-4923-876F-B1DC477F0F66}">
      <dsp:nvSpPr>
        <dsp:cNvPr id="0" name=""/>
        <dsp:cNvSpPr/>
      </dsp:nvSpPr>
      <dsp:spPr>
        <a:xfrm>
          <a:off x="0" y="0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 err="1"/>
            <a:t>TinyVGG</a:t>
          </a:r>
          <a:r>
            <a:rPr lang="en-GB" sz="2800" kern="1200" noProof="0" dirty="0"/>
            <a:t> has been trained on each client.</a:t>
          </a:r>
        </a:p>
      </dsp:txBody>
      <dsp:txXfrm>
        <a:off x="29331" y="29331"/>
        <a:ext cx="7533768" cy="942787"/>
      </dsp:txXfrm>
    </dsp:sp>
    <dsp:sp modelId="{E5154C32-25BF-400E-989F-CA087CC6A4DA}">
      <dsp:nvSpPr>
        <dsp:cNvPr id="0" name=""/>
        <dsp:cNvSpPr/>
      </dsp:nvSpPr>
      <dsp:spPr>
        <a:xfrm>
          <a:off x="760094" y="1168358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A small fraction of Fashion-MNIST dataset is sampled for each client (simulates IID data)</a:t>
          </a:r>
        </a:p>
      </dsp:txBody>
      <dsp:txXfrm>
        <a:off x="789425" y="1197689"/>
        <a:ext cx="7144710" cy="942787"/>
      </dsp:txXfrm>
    </dsp:sp>
    <dsp:sp modelId="{903AB656-7EF8-4245-BEEF-5E080B94597A}">
      <dsp:nvSpPr>
        <dsp:cNvPr id="0" name=""/>
        <dsp:cNvSpPr/>
      </dsp:nvSpPr>
      <dsp:spPr>
        <a:xfrm>
          <a:off x="1520189" y="2336716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Training is performed using only few CPU cores.</a:t>
          </a:r>
        </a:p>
      </dsp:txBody>
      <dsp:txXfrm>
        <a:off x="1549520" y="2366047"/>
        <a:ext cx="7144710" cy="942787"/>
      </dsp:txXfrm>
    </dsp:sp>
    <dsp:sp modelId="{8D1BFDD9-0399-4820-8C20-C0068F4EAF3A}">
      <dsp:nvSpPr>
        <dsp:cNvPr id="0" name=""/>
        <dsp:cNvSpPr/>
      </dsp:nvSpPr>
      <dsp:spPr>
        <a:xfrm>
          <a:off x="7963467" y="759432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noProof="0" dirty="0"/>
        </a:p>
      </dsp:txBody>
      <dsp:txXfrm>
        <a:off x="8109929" y="759432"/>
        <a:ext cx="358018" cy="489834"/>
      </dsp:txXfrm>
    </dsp:sp>
    <dsp:sp modelId="{7345791C-4960-4C69-8E84-02F48B3DAC38}">
      <dsp:nvSpPr>
        <dsp:cNvPr id="0" name=""/>
        <dsp:cNvSpPr/>
      </dsp:nvSpPr>
      <dsp:spPr>
        <a:xfrm>
          <a:off x="8723562" y="1921114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52578"/>
            <a:satOff val="-133"/>
            <a:lumOff val="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52578"/>
              <a:satOff val="-133"/>
              <a:lumOff val="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100" kern="1200"/>
        </a:p>
      </dsp:txBody>
      <dsp:txXfrm>
        <a:off x="8870024" y="1921114"/>
        <a:ext cx="358018" cy="48983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2B624-D022-4839-9E18-729804C5065A}">
      <dsp:nvSpPr>
        <dsp:cNvPr id="0" name=""/>
        <dsp:cNvSpPr/>
      </dsp:nvSpPr>
      <dsp:spPr>
        <a:xfrm>
          <a:off x="0" y="0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This approach favours short-lived, geographically sparse workloads.</a:t>
          </a:r>
        </a:p>
      </dsp:txBody>
      <dsp:txXfrm>
        <a:off x="29331" y="29331"/>
        <a:ext cx="7533768" cy="942787"/>
      </dsp:txXfrm>
    </dsp:sp>
    <dsp:sp modelId="{94C87CEE-D247-4607-9DCE-8B33C37993BF}">
      <dsp:nvSpPr>
        <dsp:cNvPr id="0" name=""/>
        <dsp:cNvSpPr/>
      </dsp:nvSpPr>
      <dsp:spPr>
        <a:xfrm>
          <a:off x="760094" y="1168358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/>
            <a:t>W.r.t. other approaches (e.g., Kubernetes), VMs allocations in cloud can be slow (i.e., 2~3m). </a:t>
          </a:r>
          <a:endParaRPr lang="it-IT" sz="2800" kern="1200"/>
        </a:p>
      </dsp:txBody>
      <dsp:txXfrm>
        <a:off x="789425" y="1197689"/>
        <a:ext cx="7144710" cy="942787"/>
      </dsp:txXfrm>
    </dsp:sp>
    <dsp:sp modelId="{C4D8E0A5-8F46-4B53-8697-3E65DEADADE9}">
      <dsp:nvSpPr>
        <dsp:cNvPr id="0" name=""/>
        <dsp:cNvSpPr/>
      </dsp:nvSpPr>
      <dsp:spPr>
        <a:xfrm>
          <a:off x="1520189" y="2336716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Moving to other solutions is not straightforward.</a:t>
          </a:r>
        </a:p>
      </dsp:txBody>
      <dsp:txXfrm>
        <a:off x="1549520" y="2366047"/>
        <a:ext cx="7144710" cy="942787"/>
      </dsp:txXfrm>
    </dsp:sp>
    <dsp:sp modelId="{E2054DD3-1B14-4F7E-91A9-DEFDBD5637B6}">
      <dsp:nvSpPr>
        <dsp:cNvPr id="0" name=""/>
        <dsp:cNvSpPr/>
      </dsp:nvSpPr>
      <dsp:spPr>
        <a:xfrm>
          <a:off x="7963467" y="759432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noProof="0" dirty="0"/>
        </a:p>
      </dsp:txBody>
      <dsp:txXfrm>
        <a:off x="8109929" y="759432"/>
        <a:ext cx="358018" cy="489834"/>
      </dsp:txXfrm>
    </dsp:sp>
    <dsp:sp modelId="{6B4AFD58-91E4-47D3-89D0-F9F5DE0A1987}">
      <dsp:nvSpPr>
        <dsp:cNvPr id="0" name=""/>
        <dsp:cNvSpPr/>
      </dsp:nvSpPr>
      <dsp:spPr>
        <a:xfrm>
          <a:off x="8723562" y="1921114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52578"/>
            <a:satOff val="-133"/>
            <a:lumOff val="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52578"/>
              <a:satOff val="-133"/>
              <a:lumOff val="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100" kern="1200"/>
        </a:p>
      </dsp:txBody>
      <dsp:txXfrm>
        <a:off x="8870024" y="1921114"/>
        <a:ext cx="358018" cy="48983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314C2-9595-4923-876F-B1DC477F0F66}">
      <dsp:nvSpPr>
        <dsp:cNvPr id="0" name=""/>
        <dsp:cNvSpPr/>
      </dsp:nvSpPr>
      <dsp:spPr>
        <a:xfrm>
          <a:off x="0" y="0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The auto-scaled HFL framework has been proved to reduce annual costs.</a:t>
          </a:r>
        </a:p>
      </dsp:txBody>
      <dsp:txXfrm>
        <a:off x="29331" y="29331"/>
        <a:ext cx="7533768" cy="942787"/>
      </dsp:txXfrm>
    </dsp:sp>
    <dsp:sp modelId="{E5154C32-25BF-400E-989F-CA087CC6A4DA}">
      <dsp:nvSpPr>
        <dsp:cNvPr id="0" name=""/>
        <dsp:cNvSpPr/>
      </dsp:nvSpPr>
      <dsp:spPr>
        <a:xfrm>
          <a:off x="760094" y="1168358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This work contributes with an open-source lightweight orchestration mechanism.</a:t>
          </a:r>
        </a:p>
      </dsp:txBody>
      <dsp:txXfrm>
        <a:off x="789425" y="1197689"/>
        <a:ext cx="7144710" cy="942787"/>
      </dsp:txXfrm>
    </dsp:sp>
    <dsp:sp modelId="{903AB656-7EF8-4245-BEEF-5E080B94597A}">
      <dsp:nvSpPr>
        <dsp:cNvPr id="0" name=""/>
        <dsp:cNvSpPr/>
      </dsp:nvSpPr>
      <dsp:spPr>
        <a:xfrm>
          <a:off x="1520189" y="2336716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Future works can extend the proposed method with multi-tier topologies.</a:t>
          </a:r>
        </a:p>
      </dsp:txBody>
      <dsp:txXfrm>
        <a:off x="1549520" y="2366047"/>
        <a:ext cx="7144710" cy="942787"/>
      </dsp:txXfrm>
    </dsp:sp>
    <dsp:sp modelId="{8D1BFDD9-0399-4820-8C20-C0068F4EAF3A}">
      <dsp:nvSpPr>
        <dsp:cNvPr id="0" name=""/>
        <dsp:cNvSpPr/>
      </dsp:nvSpPr>
      <dsp:spPr>
        <a:xfrm>
          <a:off x="7963467" y="759432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noProof="0" dirty="0"/>
        </a:p>
      </dsp:txBody>
      <dsp:txXfrm>
        <a:off x="8109929" y="759432"/>
        <a:ext cx="358018" cy="489834"/>
      </dsp:txXfrm>
    </dsp:sp>
    <dsp:sp modelId="{7345791C-4960-4C69-8E84-02F48B3DAC38}">
      <dsp:nvSpPr>
        <dsp:cNvPr id="0" name=""/>
        <dsp:cNvSpPr/>
      </dsp:nvSpPr>
      <dsp:spPr>
        <a:xfrm>
          <a:off x="8723562" y="1921114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52578"/>
            <a:satOff val="-133"/>
            <a:lumOff val="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52578"/>
              <a:satOff val="-133"/>
              <a:lumOff val="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100" kern="1200"/>
        </a:p>
      </dsp:txBody>
      <dsp:txXfrm>
        <a:off x="8870024" y="1921114"/>
        <a:ext cx="358018" cy="489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9E777-9069-FD45-8244-24C817B57A62}">
      <dsp:nvSpPr>
        <dsp:cNvPr id="0" name=""/>
        <dsp:cNvSpPr/>
      </dsp:nvSpPr>
      <dsp:spPr>
        <a:xfrm>
          <a:off x="0" y="0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FL ensures the statistical heterogeneity of client datasets and fairness.</a:t>
          </a:r>
        </a:p>
      </dsp:txBody>
      <dsp:txXfrm>
        <a:off x="29331" y="29331"/>
        <a:ext cx="7533768" cy="942787"/>
      </dsp:txXfrm>
    </dsp:sp>
    <dsp:sp modelId="{590F9195-027C-4247-9BAA-8951ACAA1AEA}">
      <dsp:nvSpPr>
        <dsp:cNvPr id="0" name=""/>
        <dsp:cNvSpPr/>
      </dsp:nvSpPr>
      <dsp:spPr>
        <a:xfrm>
          <a:off x="760094" y="1168358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It avoids data exchange guaranteeing privacy and compliance to regulations for PII data.</a:t>
          </a:r>
        </a:p>
      </dsp:txBody>
      <dsp:txXfrm>
        <a:off x="789425" y="1197689"/>
        <a:ext cx="7144710" cy="942787"/>
      </dsp:txXfrm>
    </dsp:sp>
    <dsp:sp modelId="{F77EBDEF-C9AC-C74D-B2F1-B4D3C7F77C3C}">
      <dsp:nvSpPr>
        <dsp:cNvPr id="0" name=""/>
        <dsp:cNvSpPr/>
      </dsp:nvSpPr>
      <dsp:spPr>
        <a:xfrm>
          <a:off x="1520189" y="2336716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It is a robust approach as it avoids the single point of failure.</a:t>
          </a:r>
        </a:p>
      </dsp:txBody>
      <dsp:txXfrm>
        <a:off x="1549520" y="2366047"/>
        <a:ext cx="7144710" cy="942787"/>
      </dsp:txXfrm>
    </dsp:sp>
    <dsp:sp modelId="{669773EE-258B-0645-B5BA-34D3DF174490}">
      <dsp:nvSpPr>
        <dsp:cNvPr id="0" name=""/>
        <dsp:cNvSpPr/>
      </dsp:nvSpPr>
      <dsp:spPr>
        <a:xfrm>
          <a:off x="7963467" y="759432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noProof="0" dirty="0"/>
        </a:p>
      </dsp:txBody>
      <dsp:txXfrm>
        <a:off x="8109929" y="759432"/>
        <a:ext cx="358018" cy="489834"/>
      </dsp:txXfrm>
    </dsp:sp>
    <dsp:sp modelId="{FEA18DCD-0C57-CF49-A7F6-096C3E7C1C5A}">
      <dsp:nvSpPr>
        <dsp:cNvPr id="0" name=""/>
        <dsp:cNvSpPr/>
      </dsp:nvSpPr>
      <dsp:spPr>
        <a:xfrm>
          <a:off x="8723562" y="1921114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52578"/>
            <a:satOff val="-133"/>
            <a:lumOff val="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52578"/>
              <a:satOff val="-133"/>
              <a:lumOff val="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noProof="0" dirty="0"/>
        </a:p>
      </dsp:txBody>
      <dsp:txXfrm>
        <a:off x="8870024" y="1921114"/>
        <a:ext cx="358018" cy="489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9E777-9069-FD45-8244-24C817B57A62}">
      <dsp:nvSpPr>
        <dsp:cNvPr id="0" name=""/>
        <dsp:cNvSpPr/>
      </dsp:nvSpPr>
      <dsp:spPr>
        <a:xfrm>
          <a:off x="0" y="0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FL suffers of communication overhead in large-scale deployments.</a:t>
          </a:r>
        </a:p>
      </dsp:txBody>
      <dsp:txXfrm>
        <a:off x="29331" y="29331"/>
        <a:ext cx="7533768" cy="942787"/>
      </dsp:txXfrm>
    </dsp:sp>
    <dsp:sp modelId="{590F9195-027C-4247-9BAA-8951ACAA1AEA}">
      <dsp:nvSpPr>
        <dsp:cNvPr id="0" name=""/>
        <dsp:cNvSpPr/>
      </dsp:nvSpPr>
      <dsp:spPr>
        <a:xfrm>
          <a:off x="760094" y="1168358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Scalability can be affected by unreliable connectivity.</a:t>
          </a:r>
        </a:p>
      </dsp:txBody>
      <dsp:txXfrm>
        <a:off x="789425" y="1197689"/>
        <a:ext cx="7144710" cy="942787"/>
      </dsp:txXfrm>
    </dsp:sp>
    <dsp:sp modelId="{F77EBDEF-C9AC-C74D-B2F1-B4D3C7F77C3C}">
      <dsp:nvSpPr>
        <dsp:cNvPr id="0" name=""/>
        <dsp:cNvSpPr/>
      </dsp:nvSpPr>
      <dsp:spPr>
        <a:xfrm>
          <a:off x="1520189" y="2336716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Hierarchical Federated Learning (HFL) addresses these limitations.</a:t>
          </a:r>
        </a:p>
      </dsp:txBody>
      <dsp:txXfrm>
        <a:off x="1549520" y="2366047"/>
        <a:ext cx="7144710" cy="942787"/>
      </dsp:txXfrm>
    </dsp:sp>
    <dsp:sp modelId="{669773EE-258B-0645-B5BA-34D3DF174490}">
      <dsp:nvSpPr>
        <dsp:cNvPr id="0" name=""/>
        <dsp:cNvSpPr/>
      </dsp:nvSpPr>
      <dsp:spPr>
        <a:xfrm>
          <a:off x="7963467" y="759432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noProof="0" dirty="0"/>
        </a:p>
      </dsp:txBody>
      <dsp:txXfrm>
        <a:off x="8109929" y="759432"/>
        <a:ext cx="358018" cy="489834"/>
      </dsp:txXfrm>
    </dsp:sp>
    <dsp:sp modelId="{FEA18DCD-0C57-CF49-A7F6-096C3E7C1C5A}">
      <dsp:nvSpPr>
        <dsp:cNvPr id="0" name=""/>
        <dsp:cNvSpPr/>
      </dsp:nvSpPr>
      <dsp:spPr>
        <a:xfrm>
          <a:off x="8723562" y="1921114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52578"/>
            <a:satOff val="-133"/>
            <a:lumOff val="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52578"/>
              <a:satOff val="-133"/>
              <a:lumOff val="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noProof="0" dirty="0"/>
        </a:p>
      </dsp:txBody>
      <dsp:txXfrm>
        <a:off x="8870024" y="1921114"/>
        <a:ext cx="358018" cy="4898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9E777-9069-FD45-8244-24C817B57A62}">
      <dsp:nvSpPr>
        <dsp:cNvPr id="0" name=""/>
        <dsp:cNvSpPr/>
      </dsp:nvSpPr>
      <dsp:spPr>
        <a:xfrm>
          <a:off x="0" y="0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An intermediate layer of edge servers is added.</a:t>
          </a:r>
        </a:p>
      </dsp:txBody>
      <dsp:txXfrm>
        <a:off x="29331" y="29331"/>
        <a:ext cx="7533768" cy="942787"/>
      </dsp:txXfrm>
    </dsp:sp>
    <dsp:sp modelId="{590F9195-027C-4247-9BAA-8951ACAA1AEA}">
      <dsp:nvSpPr>
        <dsp:cNvPr id="0" name=""/>
        <dsp:cNvSpPr/>
      </dsp:nvSpPr>
      <dsp:spPr>
        <a:xfrm>
          <a:off x="760094" y="1168358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Clients perform a local federated training session with a given edge server.</a:t>
          </a:r>
        </a:p>
      </dsp:txBody>
      <dsp:txXfrm>
        <a:off x="789425" y="1197689"/>
        <a:ext cx="7144710" cy="942787"/>
      </dsp:txXfrm>
    </dsp:sp>
    <dsp:sp modelId="{F77EBDEF-C9AC-C74D-B2F1-B4D3C7F77C3C}">
      <dsp:nvSpPr>
        <dsp:cNvPr id="0" name=""/>
        <dsp:cNvSpPr/>
      </dsp:nvSpPr>
      <dsp:spPr>
        <a:xfrm>
          <a:off x="1520189" y="2336716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The central node aggregates the local models from the intermediate layer.</a:t>
          </a:r>
        </a:p>
      </dsp:txBody>
      <dsp:txXfrm>
        <a:off x="1549520" y="2366047"/>
        <a:ext cx="7144710" cy="942787"/>
      </dsp:txXfrm>
    </dsp:sp>
    <dsp:sp modelId="{669773EE-258B-0645-B5BA-34D3DF174490}">
      <dsp:nvSpPr>
        <dsp:cNvPr id="0" name=""/>
        <dsp:cNvSpPr/>
      </dsp:nvSpPr>
      <dsp:spPr>
        <a:xfrm>
          <a:off x="7963467" y="759432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noProof="0" dirty="0"/>
        </a:p>
      </dsp:txBody>
      <dsp:txXfrm>
        <a:off x="8109929" y="759432"/>
        <a:ext cx="358018" cy="489834"/>
      </dsp:txXfrm>
    </dsp:sp>
    <dsp:sp modelId="{FEA18DCD-0C57-CF49-A7F6-096C3E7C1C5A}">
      <dsp:nvSpPr>
        <dsp:cNvPr id="0" name=""/>
        <dsp:cNvSpPr/>
      </dsp:nvSpPr>
      <dsp:spPr>
        <a:xfrm>
          <a:off x="8723562" y="1921114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52578"/>
            <a:satOff val="-133"/>
            <a:lumOff val="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52578"/>
              <a:satOff val="-133"/>
              <a:lumOff val="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noProof="0" dirty="0"/>
        </a:p>
      </dsp:txBody>
      <dsp:txXfrm>
        <a:off x="8870024" y="1921114"/>
        <a:ext cx="358018" cy="4898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89FB7-E9DA-41CB-8BF3-760CF37B8AD3}">
      <dsp:nvSpPr>
        <dsp:cNvPr id="0" name=""/>
        <dsp:cNvSpPr/>
      </dsp:nvSpPr>
      <dsp:spPr>
        <a:xfrm>
          <a:off x="717709" y="549600"/>
          <a:ext cx="1093500" cy="10935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977B2-4637-4EAD-ADC5-6945FFF49D72}">
      <dsp:nvSpPr>
        <dsp:cNvPr id="0" name=""/>
        <dsp:cNvSpPr/>
      </dsp:nvSpPr>
      <dsp:spPr>
        <a:xfrm>
          <a:off x="49459" y="1963225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/>
            <a:t>Three-layers architectures are the most common, yet effective. </a:t>
          </a:r>
          <a:endParaRPr lang="en-GB" sz="1600" kern="1200" noProof="0" dirty="0"/>
        </a:p>
      </dsp:txBody>
      <dsp:txXfrm>
        <a:off x="49459" y="1963225"/>
        <a:ext cx="2430000" cy="720000"/>
      </dsp:txXfrm>
    </dsp:sp>
    <dsp:sp modelId="{5F77DDD8-48FC-40AA-BC0B-7DA7995367C0}">
      <dsp:nvSpPr>
        <dsp:cNvPr id="0" name=""/>
        <dsp:cNvSpPr/>
      </dsp:nvSpPr>
      <dsp:spPr>
        <a:xfrm>
          <a:off x="3572959" y="549600"/>
          <a:ext cx="1093500" cy="10935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C65B5-BFF2-425E-A439-BF87C9AC2E21}">
      <dsp:nvSpPr>
        <dsp:cNvPr id="0" name=""/>
        <dsp:cNvSpPr/>
      </dsp:nvSpPr>
      <dsp:spPr>
        <a:xfrm>
          <a:off x="2904709" y="1963225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State-Of-The-Art (SOTA) approaches are based on a fixed number of edge servers.</a:t>
          </a:r>
        </a:p>
      </dsp:txBody>
      <dsp:txXfrm>
        <a:off x="2904709" y="1963225"/>
        <a:ext cx="243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9E777-9069-FD45-8244-24C817B57A62}">
      <dsp:nvSpPr>
        <dsp:cNvPr id="0" name=""/>
        <dsp:cNvSpPr/>
      </dsp:nvSpPr>
      <dsp:spPr>
        <a:xfrm>
          <a:off x="0" y="0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A fixed set of edge servers risk resource underutilization.</a:t>
          </a:r>
        </a:p>
      </dsp:txBody>
      <dsp:txXfrm>
        <a:off x="29331" y="29331"/>
        <a:ext cx="7533768" cy="942787"/>
      </dsp:txXfrm>
    </dsp:sp>
    <dsp:sp modelId="{590F9195-027C-4247-9BAA-8951ACAA1AEA}">
      <dsp:nvSpPr>
        <dsp:cNvPr id="0" name=""/>
        <dsp:cNvSpPr/>
      </dsp:nvSpPr>
      <dsp:spPr>
        <a:xfrm>
          <a:off x="760094" y="1168358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Static resources may be overwhelmed during peak workloads. </a:t>
          </a:r>
        </a:p>
      </dsp:txBody>
      <dsp:txXfrm>
        <a:off x="789425" y="1197689"/>
        <a:ext cx="7144710" cy="942787"/>
      </dsp:txXfrm>
    </dsp:sp>
    <dsp:sp modelId="{F77EBDEF-C9AC-C74D-B2F1-B4D3C7F77C3C}">
      <dsp:nvSpPr>
        <dsp:cNvPr id="0" name=""/>
        <dsp:cNvSpPr/>
      </dsp:nvSpPr>
      <dsp:spPr>
        <a:xfrm>
          <a:off x="1520189" y="2336716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Static placement fails to align with evolving spatial distributions of clients.</a:t>
          </a:r>
        </a:p>
      </dsp:txBody>
      <dsp:txXfrm>
        <a:off x="1549520" y="2366047"/>
        <a:ext cx="7144710" cy="942787"/>
      </dsp:txXfrm>
    </dsp:sp>
    <dsp:sp modelId="{669773EE-258B-0645-B5BA-34D3DF174490}">
      <dsp:nvSpPr>
        <dsp:cNvPr id="0" name=""/>
        <dsp:cNvSpPr/>
      </dsp:nvSpPr>
      <dsp:spPr>
        <a:xfrm>
          <a:off x="7963467" y="759432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noProof="0" dirty="0"/>
        </a:p>
      </dsp:txBody>
      <dsp:txXfrm>
        <a:off x="8109929" y="759432"/>
        <a:ext cx="358018" cy="489834"/>
      </dsp:txXfrm>
    </dsp:sp>
    <dsp:sp modelId="{FEA18DCD-0C57-CF49-A7F6-096C3E7C1C5A}">
      <dsp:nvSpPr>
        <dsp:cNvPr id="0" name=""/>
        <dsp:cNvSpPr/>
      </dsp:nvSpPr>
      <dsp:spPr>
        <a:xfrm>
          <a:off x="8723562" y="1921114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52578"/>
            <a:satOff val="-133"/>
            <a:lumOff val="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52578"/>
              <a:satOff val="-133"/>
              <a:lumOff val="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noProof="0" dirty="0"/>
        </a:p>
      </dsp:txBody>
      <dsp:txXfrm>
        <a:off x="8870024" y="1921114"/>
        <a:ext cx="358018" cy="4898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314C2-9595-4923-876F-B1DC477F0F66}">
      <dsp:nvSpPr>
        <dsp:cNvPr id="0" name=""/>
        <dsp:cNvSpPr/>
      </dsp:nvSpPr>
      <dsp:spPr>
        <a:xfrm>
          <a:off x="0" y="0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Recent studies propose orchestrators and virtualization tools.</a:t>
          </a:r>
        </a:p>
      </dsp:txBody>
      <dsp:txXfrm>
        <a:off x="29331" y="29331"/>
        <a:ext cx="7533768" cy="942787"/>
      </dsp:txXfrm>
    </dsp:sp>
    <dsp:sp modelId="{E5154C32-25BF-400E-989F-CA087CC6A4DA}">
      <dsp:nvSpPr>
        <dsp:cNvPr id="0" name=""/>
        <dsp:cNvSpPr/>
      </dsp:nvSpPr>
      <dsp:spPr>
        <a:xfrm>
          <a:off x="760094" y="1168358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Kubernetes/Docker constitutes the SOTA approach.</a:t>
          </a:r>
        </a:p>
      </dsp:txBody>
      <dsp:txXfrm>
        <a:off x="789425" y="1197689"/>
        <a:ext cx="7144710" cy="942787"/>
      </dsp:txXfrm>
    </dsp:sp>
    <dsp:sp modelId="{903AB656-7EF8-4245-BEEF-5E080B94597A}">
      <dsp:nvSpPr>
        <dsp:cNvPr id="0" name=""/>
        <dsp:cNvSpPr/>
      </dsp:nvSpPr>
      <dsp:spPr>
        <a:xfrm>
          <a:off x="1520189" y="2336716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They still rely on fixed/pre-provisioned set of edge servers. </a:t>
          </a:r>
        </a:p>
      </dsp:txBody>
      <dsp:txXfrm>
        <a:off x="1549520" y="2366047"/>
        <a:ext cx="7144710" cy="942787"/>
      </dsp:txXfrm>
    </dsp:sp>
    <dsp:sp modelId="{8D1BFDD9-0399-4820-8C20-C0068F4EAF3A}">
      <dsp:nvSpPr>
        <dsp:cNvPr id="0" name=""/>
        <dsp:cNvSpPr/>
      </dsp:nvSpPr>
      <dsp:spPr>
        <a:xfrm>
          <a:off x="7963467" y="759432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noProof="0" dirty="0"/>
        </a:p>
      </dsp:txBody>
      <dsp:txXfrm>
        <a:off x="8109929" y="759432"/>
        <a:ext cx="358018" cy="489834"/>
      </dsp:txXfrm>
    </dsp:sp>
    <dsp:sp modelId="{7345791C-4960-4C69-8E84-02F48B3DAC38}">
      <dsp:nvSpPr>
        <dsp:cNvPr id="0" name=""/>
        <dsp:cNvSpPr/>
      </dsp:nvSpPr>
      <dsp:spPr>
        <a:xfrm>
          <a:off x="8723562" y="1921114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52578"/>
            <a:satOff val="-133"/>
            <a:lumOff val="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52578"/>
              <a:satOff val="-133"/>
              <a:lumOff val="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100" kern="1200"/>
        </a:p>
      </dsp:txBody>
      <dsp:txXfrm>
        <a:off x="8870024" y="1921114"/>
        <a:ext cx="358018" cy="4898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314C2-9595-4923-876F-B1DC477F0F66}">
      <dsp:nvSpPr>
        <dsp:cNvPr id="0" name=""/>
        <dsp:cNvSpPr/>
      </dsp:nvSpPr>
      <dsp:spPr>
        <a:xfrm>
          <a:off x="0" y="0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A dynamic auto-scaling mechanism to address these limitations.</a:t>
          </a:r>
        </a:p>
      </dsp:txBody>
      <dsp:txXfrm>
        <a:off x="29331" y="29331"/>
        <a:ext cx="7533768" cy="942787"/>
      </dsp:txXfrm>
    </dsp:sp>
    <dsp:sp modelId="{E5154C32-25BF-400E-989F-CA087CC6A4DA}">
      <dsp:nvSpPr>
        <dsp:cNvPr id="0" name=""/>
        <dsp:cNvSpPr/>
      </dsp:nvSpPr>
      <dsp:spPr>
        <a:xfrm>
          <a:off x="760094" y="1168358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An edge server is allocated “on demand”.</a:t>
          </a:r>
        </a:p>
      </dsp:txBody>
      <dsp:txXfrm>
        <a:off x="789425" y="1197689"/>
        <a:ext cx="7144710" cy="942787"/>
      </dsp:txXfrm>
    </dsp:sp>
    <dsp:sp modelId="{903AB656-7EF8-4245-BEEF-5E080B94597A}">
      <dsp:nvSpPr>
        <dsp:cNvPr id="0" name=""/>
        <dsp:cNvSpPr/>
      </dsp:nvSpPr>
      <dsp:spPr>
        <a:xfrm>
          <a:off x="1520189" y="2336716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The deployment depends on the current system conditions. </a:t>
          </a:r>
        </a:p>
      </dsp:txBody>
      <dsp:txXfrm>
        <a:off x="1549520" y="2366047"/>
        <a:ext cx="7144710" cy="942787"/>
      </dsp:txXfrm>
    </dsp:sp>
    <dsp:sp modelId="{8D1BFDD9-0399-4820-8C20-C0068F4EAF3A}">
      <dsp:nvSpPr>
        <dsp:cNvPr id="0" name=""/>
        <dsp:cNvSpPr/>
      </dsp:nvSpPr>
      <dsp:spPr>
        <a:xfrm>
          <a:off x="7963467" y="759432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noProof="0" dirty="0"/>
        </a:p>
      </dsp:txBody>
      <dsp:txXfrm>
        <a:off x="8109929" y="759432"/>
        <a:ext cx="358018" cy="489834"/>
      </dsp:txXfrm>
    </dsp:sp>
    <dsp:sp modelId="{7345791C-4960-4C69-8E84-02F48B3DAC38}">
      <dsp:nvSpPr>
        <dsp:cNvPr id="0" name=""/>
        <dsp:cNvSpPr/>
      </dsp:nvSpPr>
      <dsp:spPr>
        <a:xfrm>
          <a:off x="8723562" y="1921114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52578"/>
            <a:satOff val="-133"/>
            <a:lumOff val="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52578"/>
              <a:satOff val="-133"/>
              <a:lumOff val="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100" kern="1200"/>
        </a:p>
      </dsp:txBody>
      <dsp:txXfrm>
        <a:off x="8870024" y="1921114"/>
        <a:ext cx="358018" cy="4898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314C2-9595-4923-876F-B1DC477F0F66}">
      <dsp:nvSpPr>
        <dsp:cNvPr id="0" name=""/>
        <dsp:cNvSpPr/>
      </dsp:nvSpPr>
      <dsp:spPr>
        <a:xfrm>
          <a:off x="0" y="0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The system manages communication overhead and adapts according to it.</a:t>
          </a:r>
        </a:p>
      </dsp:txBody>
      <dsp:txXfrm>
        <a:off x="29331" y="29331"/>
        <a:ext cx="7533768" cy="942787"/>
      </dsp:txXfrm>
    </dsp:sp>
    <dsp:sp modelId="{E5154C32-25BF-400E-989F-CA087CC6A4DA}">
      <dsp:nvSpPr>
        <dsp:cNvPr id="0" name=""/>
        <dsp:cNvSpPr/>
      </dsp:nvSpPr>
      <dsp:spPr>
        <a:xfrm>
          <a:off x="760094" y="1168358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It does not rely on external orchestrator.</a:t>
          </a:r>
        </a:p>
      </dsp:txBody>
      <dsp:txXfrm>
        <a:off x="789425" y="1197689"/>
        <a:ext cx="7144710" cy="942787"/>
      </dsp:txXfrm>
    </dsp:sp>
    <dsp:sp modelId="{903AB656-7EF8-4245-BEEF-5E080B94597A}">
      <dsp:nvSpPr>
        <dsp:cNvPr id="0" name=""/>
        <dsp:cNvSpPr/>
      </dsp:nvSpPr>
      <dsp:spPr>
        <a:xfrm>
          <a:off x="1520189" y="2336716"/>
          <a:ext cx="8614410" cy="1001449"/>
        </a:xfrm>
        <a:prstGeom prst="roundRect">
          <a:avLst>
            <a:gd name="adj" fmla="val 10000"/>
          </a:avLst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noProof="0" dirty="0"/>
            <a:t>This system includes clients, edge servers, and a central node.</a:t>
          </a:r>
        </a:p>
      </dsp:txBody>
      <dsp:txXfrm>
        <a:off x="1549520" y="2366047"/>
        <a:ext cx="7144710" cy="942787"/>
      </dsp:txXfrm>
    </dsp:sp>
    <dsp:sp modelId="{8D1BFDD9-0399-4820-8C20-C0068F4EAF3A}">
      <dsp:nvSpPr>
        <dsp:cNvPr id="0" name=""/>
        <dsp:cNvSpPr/>
      </dsp:nvSpPr>
      <dsp:spPr>
        <a:xfrm>
          <a:off x="7963467" y="759432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100" kern="1200" noProof="0" dirty="0"/>
        </a:p>
      </dsp:txBody>
      <dsp:txXfrm>
        <a:off x="8109929" y="759432"/>
        <a:ext cx="358018" cy="489834"/>
      </dsp:txXfrm>
    </dsp:sp>
    <dsp:sp modelId="{7345791C-4960-4C69-8E84-02F48B3DAC38}">
      <dsp:nvSpPr>
        <dsp:cNvPr id="0" name=""/>
        <dsp:cNvSpPr/>
      </dsp:nvSpPr>
      <dsp:spPr>
        <a:xfrm>
          <a:off x="8723562" y="1921114"/>
          <a:ext cx="650942" cy="6509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452578"/>
            <a:satOff val="-133"/>
            <a:lumOff val="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52578"/>
              <a:satOff val="-133"/>
              <a:lumOff val="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3100" kern="1200"/>
        </a:p>
      </dsp:txBody>
      <dsp:txXfrm>
        <a:off x="8870024" y="1921114"/>
        <a:ext cx="358018" cy="489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89FB7-CF15-E44A-9206-5390ED9C442D}" type="datetimeFigureOut">
              <a:rPr lang="en-GB" smtClean="0"/>
              <a:t>01/07/2025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84BFE-13D9-EE4B-A75E-C1BF543AF4D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2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84BFE-13D9-EE4B-A75E-C1BF543AF4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034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F7B9E-D20D-7A09-DB61-CD9FBE56B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B2FEA06-49CA-E5F6-2C9D-65C3CDC0F9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9F052D6-C292-B5AE-E551-8AC9946CF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36C249-6F17-A3A1-B754-9D1FC712B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84BFE-13D9-EE4B-A75E-C1BF543AF4D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354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07BC9-5553-ADBA-7BF8-85C5FF854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246290F-E727-9601-CF58-C30433E96D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54BCDF8-528B-3D27-DAAC-60E58CFCE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F27D66-335C-0E60-8197-680B81411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84BFE-13D9-EE4B-A75E-C1BF543AF4D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997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4EB81-179D-1906-FFD5-F3BD4D2E3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501AA90-7EF9-6B87-857D-F00FEAE0B0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A8549C4-54EB-891F-38C7-9F98530ED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646254-CCA9-38AE-14DF-0AC378BAB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84BFE-13D9-EE4B-A75E-C1BF543AF4D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32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3EB71-AD70-C17A-0B33-6EEE8FF2B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0DC556A-57CC-94F8-5AF7-BB70A6DFCD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277F45A-DAF0-025D-9E6C-A6CB19799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1C9FF6-2B46-D031-560B-C30CA49378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84BFE-13D9-EE4B-A75E-C1BF543AF4D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422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68A2F-B800-6C30-0A78-1A9A74DF3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8AE37A7-637C-7BD0-B08F-220CD3A191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2553059-F092-10F6-CFD1-9F00A275A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If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VMs</a:t>
            </a:r>
            <a:r>
              <a:rPr lang="it-IT" dirty="0"/>
              <a:t> </a:t>
            </a:r>
            <a:r>
              <a:rPr lang="it-IT" dirty="0" err="1"/>
              <a:t>increases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and/or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remain</a:t>
            </a:r>
            <a:r>
              <a:rPr lang="it-IT" dirty="0"/>
              <a:t> </a:t>
            </a:r>
            <a:r>
              <a:rPr lang="it-IT" dirty="0" err="1"/>
              <a:t>active</a:t>
            </a:r>
            <a:r>
              <a:rPr lang="it-IT" dirty="0"/>
              <a:t> for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time,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solutions</a:t>
            </a:r>
            <a:r>
              <a:rPr lang="it-IT" dirty="0"/>
              <a:t> </a:t>
            </a:r>
            <a:r>
              <a:rPr lang="it-IT" dirty="0" err="1"/>
              <a:t>begin</a:t>
            </a:r>
            <a:r>
              <a:rPr lang="it-IT" dirty="0"/>
              <a:t> to </a:t>
            </a:r>
            <a:r>
              <a:rPr lang="it-IT" dirty="0" err="1"/>
              <a:t>overcome</a:t>
            </a:r>
            <a:r>
              <a:rPr lang="it-IT" dirty="0"/>
              <a:t> the </a:t>
            </a:r>
            <a:r>
              <a:rPr lang="it-IT" dirty="0" err="1"/>
              <a:t>proposed</a:t>
            </a:r>
            <a:r>
              <a:rPr lang="it-IT" dirty="0"/>
              <a:t> </a:t>
            </a:r>
            <a:r>
              <a:rPr lang="it-IT" dirty="0" err="1"/>
              <a:t>method</a:t>
            </a:r>
            <a:r>
              <a:rPr lang="it-IT" dirty="0"/>
              <a:t>.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B97E18D-94CA-6B18-59FB-2B300E947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84BFE-13D9-EE4B-A75E-C1BF543AF4D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983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BB728-8E46-D3A5-45F9-8E8D5D5AC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8270975-8B7F-A18B-EA64-1C815E79B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A85A2C4-A55B-DAE4-C5F1-4F2A47F19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And, of </a:t>
            </a:r>
            <a:r>
              <a:rPr lang="it-IT" dirty="0" err="1"/>
              <a:t>course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remains</a:t>
            </a:r>
            <a:r>
              <a:rPr lang="it-IT" dirty="0"/>
              <a:t> to prove </a:t>
            </a:r>
            <a:r>
              <a:rPr lang="it-IT" dirty="0" err="1"/>
              <a:t>that</a:t>
            </a:r>
            <a:r>
              <a:rPr lang="it-IT" dirty="0"/>
              <a:t> in a </a:t>
            </a:r>
            <a:r>
              <a:rPr lang="it-IT" dirty="0" err="1"/>
              <a:t>real</a:t>
            </a:r>
            <a:r>
              <a:rPr lang="it-IT" dirty="0"/>
              <a:t> cloud computing </a:t>
            </a: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works.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5C9019-4235-615A-C2A4-E32C3E4A4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84BFE-13D9-EE4B-A75E-C1BF543AF4D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528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1B43D-D78B-B082-0F95-64B798FF1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FA83323-D89E-57A2-3F0E-FED58E0F39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8018D1E-6ADA-5F8D-1AEF-C2451356C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92FD2B-E90C-37D5-B264-7AF10AD11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84BFE-13D9-EE4B-A75E-C1BF543AF4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03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f is the prediction of the model given the input x and parameters </a:t>
            </a:r>
            <a:r>
              <a:rPr lang="en-GB" noProof="0" dirty="0" err="1"/>
              <a:t>w_k</a:t>
            </a:r>
            <a:r>
              <a:rPr lang="en-GB" noProof="0" dirty="0"/>
              <a:t>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84BFE-13D9-EE4B-A75E-C1BF543AF4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087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51E0E-44AC-1861-C2AB-18C558099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D0F42DC-6711-4C6D-43B6-6A991890B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2F5B129-566B-1BFB-F94B-0BC9A55D9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Assuming to use </a:t>
            </a:r>
            <a:r>
              <a:rPr lang="en-GB" noProof="0" dirty="0" err="1"/>
              <a:t>FedAvg</a:t>
            </a:r>
            <a:r>
              <a:rPr lang="en-GB" noProof="0" dirty="0"/>
              <a:t> as before…</a:t>
            </a:r>
          </a:p>
          <a:p>
            <a:endParaRPr lang="en-GB" noProof="0" dirty="0"/>
          </a:p>
          <a:p>
            <a:r>
              <a:rPr lang="en-GB" noProof="0" dirty="0"/>
              <a:t>E is the total number of edge servers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CF8A97-7794-DA85-60F8-76197D222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84BFE-13D9-EE4B-A75E-C1BF543AF4D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167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84BFE-13D9-EE4B-A75E-C1BF543AF4D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55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0DE78-7904-ED09-8B36-1423415C8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E26E322-C914-5D40-A177-052C476F6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5EBF72D-C5FF-A6B5-68F5-20502C432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Training a CNN can be quite demanding, so it can highly benefit of a FL based approach.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A7B9F8-5D2B-3542-8988-7B1C24907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84BFE-13D9-EE4B-A75E-C1BF543AF4D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430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84BFE-13D9-EE4B-A75E-C1BF543AF4D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052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C98A4-0014-D7DA-7707-8A307CE9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505D089-00E1-F720-B7D8-3D19170E42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3D4E23E-C31D-CF26-7A96-93087C9D3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94D275-D5A9-32D2-9AF7-08A280E92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84BFE-13D9-EE4B-A75E-C1BF543AF4D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172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C470B-3BA8-FB35-23F4-2BEFF6531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B6D20F2-A5A9-27A3-6E64-BAF784982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4E9866F-4CA3-7EA2-7DE9-4F5EF1178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image on the </a:t>
            </a:r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illustrates</a:t>
            </a:r>
            <a:r>
              <a:rPr lang="it-IT" dirty="0"/>
              <a:t> the schema of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configurations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servers are </a:t>
            </a:r>
            <a:r>
              <a:rPr lang="it-IT" dirty="0" err="1"/>
              <a:t>allocated</a:t>
            </a:r>
            <a:r>
              <a:rPr lang="it-IT" dirty="0"/>
              <a:t> on demand. Once intermediate </a:t>
            </a:r>
            <a:r>
              <a:rPr lang="it-IT" dirty="0" err="1"/>
              <a:t>federated</a:t>
            </a:r>
            <a:r>
              <a:rPr lang="it-IT" dirty="0"/>
              <a:t> sessions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concluded</a:t>
            </a:r>
            <a:r>
              <a:rPr lang="it-IT" dirty="0"/>
              <a:t>,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behave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clients for the </a:t>
            </a:r>
            <a:r>
              <a:rPr lang="it-IT" dirty="0" err="1"/>
              <a:t>central</a:t>
            </a:r>
            <a:r>
              <a:rPr lang="it-IT" dirty="0"/>
              <a:t> </a:t>
            </a:r>
            <a:r>
              <a:rPr lang="it-IT" dirty="0" err="1"/>
              <a:t>node</a:t>
            </a:r>
            <a:r>
              <a:rPr lang="it-IT" dirty="0"/>
              <a:t>. Here, </a:t>
            </a:r>
            <a:r>
              <a:rPr lang="it-IT" dirty="0" err="1"/>
              <a:t>only</a:t>
            </a:r>
            <a:r>
              <a:rPr lang="it-IT" dirty="0"/>
              <a:t> an </a:t>
            </a:r>
            <a:r>
              <a:rPr lang="it-IT" dirty="0" err="1"/>
              <a:t>aggregation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964C5F-168D-1FB6-A266-44C56392F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84BFE-13D9-EE4B-A75E-C1BF543AF4D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42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150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3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7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9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671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0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8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6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2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4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8" r:id="rId6"/>
    <p:sldLayoutId id="2147483783" r:id="rId7"/>
    <p:sldLayoutId id="2147483784" r:id="rId8"/>
    <p:sldLayoutId id="2147483785" r:id="rId9"/>
    <p:sldLayoutId id="2147483787" r:id="rId10"/>
    <p:sldLayoutId id="214748378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430068-CB72-C618-FC79-2B500D7FF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1" y="185273"/>
            <a:ext cx="5938866" cy="1353113"/>
          </a:xfrm>
        </p:spPr>
        <p:txBody>
          <a:bodyPr>
            <a:normAutofit fontScale="90000"/>
          </a:bodyPr>
          <a:lstStyle/>
          <a:p>
            <a:r>
              <a:rPr lang="en-US" dirty="0"/>
              <a:t>Towards Adaptive and Scalable Hierarchical</a:t>
            </a:r>
            <a:br>
              <a:rPr lang="en-US" dirty="0"/>
            </a:br>
            <a:r>
              <a:rPr lang="en-US" dirty="0"/>
              <a:t>Federated Learning</a:t>
            </a:r>
            <a:endParaRPr lang="en-GB" noProof="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07625D-A12B-529A-B4EA-A6186D9CC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7" y="1980000"/>
            <a:ext cx="5938867" cy="1473358"/>
          </a:xfrm>
        </p:spPr>
        <p:txBody>
          <a:bodyPr anchor="t">
            <a:normAutofit/>
          </a:bodyPr>
          <a:lstStyle/>
          <a:p>
            <a:r>
              <a:rPr lang="en-GB" noProof="0" dirty="0"/>
              <a:t>University of Naples “Parthenope”,</a:t>
            </a:r>
          </a:p>
          <a:p>
            <a:r>
              <a:rPr lang="en-GB" noProof="0" dirty="0"/>
              <a:t>Dept. of Science and Technology,</a:t>
            </a:r>
          </a:p>
          <a:p>
            <a:r>
              <a:rPr lang="en-GB" dirty="0"/>
              <a:t>M.Sc. Machine Learning &amp; Big Data</a:t>
            </a:r>
            <a:endParaRPr lang="en-GB" noProof="0" dirty="0"/>
          </a:p>
        </p:txBody>
      </p:sp>
      <p:pic>
        <p:nvPicPr>
          <p:cNvPr id="4" name="Picture 3" descr="Lampadina colorata con icone commerciali">
            <a:extLst>
              <a:ext uri="{FF2B5EF4-FFF2-40B4-BE49-F238E27FC236}">
                <a16:creationId xmlns:a16="http://schemas.microsoft.com/office/drawing/2014/main" id="{286A5F62-8738-4567-6B7A-14FA998CF3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598" r="23784" b="1"/>
          <a:stretch/>
        </p:blipFill>
        <p:spPr>
          <a:xfrm>
            <a:off x="20" y="10"/>
            <a:ext cx="593884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ottotitolo 2">
            <a:extLst>
              <a:ext uri="{FF2B5EF4-FFF2-40B4-BE49-F238E27FC236}">
                <a16:creationId xmlns:a16="http://schemas.microsoft.com/office/drawing/2014/main" id="{47A4E457-CDAA-FFC9-1137-2DDA62A86D47}"/>
              </a:ext>
            </a:extLst>
          </p:cNvPr>
          <p:cNvSpPr txBox="1">
            <a:spLocks/>
          </p:cNvSpPr>
          <p:nvPr/>
        </p:nvSpPr>
        <p:spPr>
          <a:xfrm>
            <a:off x="6095999" y="4196067"/>
            <a:ext cx="5938867" cy="8723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noProof="0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91F2EC4B-EECF-570B-F069-7DD60FA81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584" y="4198581"/>
            <a:ext cx="1217416" cy="282475"/>
          </a:xfrm>
          <a:prstGeom prst="rect">
            <a:avLst/>
          </a:prstGeom>
        </p:spPr>
      </p:pic>
      <p:sp>
        <p:nvSpPr>
          <p:cNvPr id="10" name="Sottotitolo 2">
            <a:extLst>
              <a:ext uri="{FF2B5EF4-FFF2-40B4-BE49-F238E27FC236}">
                <a16:creationId xmlns:a16="http://schemas.microsoft.com/office/drawing/2014/main" id="{93C16F9B-65D3-FF10-4C13-027A479E7C5E}"/>
              </a:ext>
            </a:extLst>
          </p:cNvPr>
          <p:cNvSpPr txBox="1">
            <a:spLocks/>
          </p:cNvSpPr>
          <p:nvPr/>
        </p:nvSpPr>
        <p:spPr>
          <a:xfrm>
            <a:off x="6095998" y="3600000"/>
            <a:ext cx="5938867" cy="4133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Cloud Computing Seminar (A.Y. 2024/2025)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035FD86-E7FB-C423-B24C-BB9D66030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343" y="3240000"/>
            <a:ext cx="970181" cy="345544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6247FC65-143E-C316-6E37-4FC667A93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345" y="4140000"/>
            <a:ext cx="970181" cy="34554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E157DA0-7D6F-AC01-7CFF-654A849D1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8800" y="1620000"/>
            <a:ext cx="970181" cy="345544"/>
          </a:xfrm>
          <a:prstGeom prst="rect">
            <a:avLst/>
          </a:prstGeom>
        </p:spPr>
      </p:pic>
      <p:sp>
        <p:nvSpPr>
          <p:cNvPr id="7" name="Sottotitolo 2">
            <a:extLst>
              <a:ext uri="{FF2B5EF4-FFF2-40B4-BE49-F238E27FC236}">
                <a16:creationId xmlns:a16="http://schemas.microsoft.com/office/drawing/2014/main" id="{1264C680-4A51-205B-DC6E-BD8825549220}"/>
              </a:ext>
            </a:extLst>
          </p:cNvPr>
          <p:cNvSpPr txBox="1">
            <a:spLocks/>
          </p:cNvSpPr>
          <p:nvPr/>
        </p:nvSpPr>
        <p:spPr>
          <a:xfrm>
            <a:off x="6095997" y="4390017"/>
            <a:ext cx="5938867" cy="4133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Author: Marco Lettiero (ID: 120/286)</a:t>
            </a:r>
          </a:p>
        </p:txBody>
      </p:sp>
    </p:spTree>
    <p:extLst>
      <p:ext uri="{BB962C8B-B14F-4D97-AF65-F5344CB8AC3E}">
        <p14:creationId xmlns:p14="http://schemas.microsoft.com/office/powerpoint/2010/main" val="3499722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A3C0AE-A537-4568-4876-0761807F5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552974-2595-8C16-10CA-0D2EA04B7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FE823E-1649-04E8-E070-64B5ED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70AA1-BD71-A21A-9449-7C613E1EE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03A887-CA1A-086E-2E8C-DAB878BB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GB" noProof="0" dirty="0"/>
              <a:t>Convolutional Neural Network (CNN)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F4EF50-A121-D447-F146-8C86B1865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DA24076-B992-0321-D943-A57AC0833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A217129-37B6-58D7-538B-C3EBECB7F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EDFE28-8E40-D98F-D883-C51E7E01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7A0833D-4FE9-B2F1-6B67-8A2F16C60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65981"/>
            <a:ext cx="10134600" cy="433441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noProof="0" dirty="0"/>
              <a:t>CNNs are deep learning architectures designed for processing visual data by learning spatial hierarchies of features.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noProof="0" dirty="0"/>
              <a:t>They are characterized by the presence of</a:t>
            </a:r>
          </a:p>
          <a:p>
            <a:pPr marL="617220" lvl="1" indent="-342900" algn="just"/>
            <a:r>
              <a:rPr lang="en-GB" b="1" noProof="0" dirty="0"/>
              <a:t>Convolutional layers</a:t>
            </a:r>
            <a:endParaRPr lang="en-GB" noProof="0" dirty="0"/>
          </a:p>
          <a:p>
            <a:pPr marL="617220" lvl="1" indent="-342900" algn="just"/>
            <a:r>
              <a:rPr lang="en-GB" b="1" noProof="0" dirty="0"/>
              <a:t>Non-linear activation functions </a:t>
            </a:r>
          </a:p>
          <a:p>
            <a:pPr marL="617220" lvl="1" indent="-342900" algn="just"/>
            <a:r>
              <a:rPr lang="en-GB" b="1" noProof="0" dirty="0"/>
              <a:t>Pooling layers</a:t>
            </a:r>
            <a:endParaRPr lang="en-GB" noProof="0" dirty="0"/>
          </a:p>
          <a:p>
            <a:pPr marL="617220" lvl="1" indent="-342900" algn="just"/>
            <a:r>
              <a:rPr lang="en-GB" b="1" noProof="0" dirty="0"/>
              <a:t>Fully connected layers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677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E39654-EF33-2758-B445-A29AE143B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2E228D4-CDF1-FB17-B8EF-5D27CAD5E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D29036-27A5-1C51-3B6C-E10D38539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DB1C5-E0DD-C1C8-7C0A-97A730187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1F1D489-72C8-8AAD-70CE-9420131B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Problem statement</a:t>
            </a:r>
            <a:endParaRPr lang="en-GB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5FF090-22A8-81D5-3A68-FC757C9EA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8B2C37-2D8F-6AD1-F9B1-40FB355BF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30078EC-B708-E1BB-70C6-10BB47FFA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8B47B6-A8DD-CF46-1607-F44499894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73503C5C-0A5E-3C4E-268B-6D0037C83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307587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77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1A2506-AEBC-D9D6-AED1-6166E3D3A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31B23A-652E-43D6-936C-E63100AB8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EEF479-7461-03AD-E32C-33A777116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5D051-C531-5F8D-DB6B-CDC7E6C3D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00B9B8-DECE-FEDA-61B9-11406EB5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Problem statement</a:t>
            </a:r>
            <a:endParaRPr lang="en-GB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6BF9B6-DD48-E4AB-7F68-3EBC5A409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6FC2C5-D4AC-A717-1013-20A487575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D3A99B-8106-D0D9-FDE3-49018BA4A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DED481-DCFC-3C60-F4E0-4537895C8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24485881-F575-0A77-C06A-F4ADED7C24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4985922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398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588A03-8BD3-0A9F-064C-28166FF2A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6C928A-9B55-CFEB-59B7-0495492D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DE913-C9EA-31AA-A55B-52415578D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E47266-EEC0-8304-5B68-2CBFF4CFA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A8CC14-3EE1-4CC0-E301-67C32C3E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The proposed method</a:t>
            </a:r>
            <a:endParaRPr lang="en-GB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743004-CCB0-2924-3D0A-B38DA484B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767ACA-1DBF-8027-D2FC-0F6AABD41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359D28A-F682-8F4B-1A76-3DC8D2A34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74A8E9-E4DA-A467-6C27-2184D8150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D15FC09F-282B-74DE-CDF6-E506531BB3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969528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404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FBCEE2-A262-9A4B-7B98-93C03EE93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C333C1A-7F53-642F-FC66-4CAAFB1FD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CCED1F-6AF4-3725-DEA5-68B095C25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E2E47D-ED31-E753-67AD-ECEE67E9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6EE469-9D32-40E9-447D-B15F5436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The proposed method</a:t>
            </a:r>
            <a:endParaRPr lang="en-GB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C7DEB2-711A-9E35-80AA-463F06D53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E8C1567-BC87-5A93-D0D2-FE1BBE45C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19456B2-0313-2C2D-4888-264B334F9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0A14890-F27D-84AA-3D7A-72A194328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93204FF1-1DFB-EDB6-ADA0-DAB41EFEC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091536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399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C5738F-B45A-412E-6BBB-95C996379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B9FCA6-DAAF-D80B-FE5B-D6688EF5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The proposed method</a:t>
            </a:r>
            <a:endParaRPr lang="en-GB" noProof="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C7B318-4250-9AFB-257E-F1ED68FCA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10" y="723900"/>
            <a:ext cx="5302379" cy="5494694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FFC68702-77B7-7692-34F8-2DDDCE672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041788"/>
              </p:ext>
            </p:extLst>
          </p:nvPr>
        </p:nvGraphicFramePr>
        <p:xfrm>
          <a:off x="1096144" y="2884395"/>
          <a:ext cx="3862062" cy="2469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34749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0A0300-DAA7-025B-B202-F0140E573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39AC55-FECA-D1D1-8E0F-427CA99BF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019D1F-AC03-1A1C-1DEA-6153681CC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8BF59-1271-ED42-2EB5-04AA8BD8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2E1A04-B8AD-EB9C-1D21-1CC4A7FD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The proposed method</a:t>
            </a:r>
            <a:endParaRPr lang="en-GB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B2A54E-515E-7F43-D6C2-7174E210C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733A94-9292-0224-9578-B5F60D159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993F27B-7C37-16F4-A701-0A4F1E4D0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456826-19E0-EC94-18A3-8481AC398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C26A0E38-7BD0-712E-3C12-CBA834B88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107209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2580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578AD3-A5CC-1153-5D41-505C2BD2C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826E11-6F2E-B728-55E1-868BA5D1C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DF44D7-8816-ECC6-AEA2-6A39F58AF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705A95-92E9-3EC3-627B-00EB42B2C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D4AE83-BCF5-F34F-A41B-2A9B5FE7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Experimental Setup</a:t>
            </a:r>
            <a:endParaRPr lang="en-GB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EBAEB3-4D84-ACF0-8FF5-B4A48B6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AE3607-8FFD-D620-7991-24CAC4B45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92F5B9-B98A-C399-D256-B347D2271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7FC582-AAD0-74D0-0AF4-EDC72DC2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E20F157-F8A0-3A79-E018-6FC691DE7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608703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4454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168378-3A7F-7236-8E14-11B22A793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539F609-43CD-937A-3016-1D3D0F4E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Experimental Results</a:t>
            </a:r>
            <a:endParaRPr lang="en-GB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394FEE-EBE7-3624-9461-B74EB5E8C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144" y="2884395"/>
            <a:ext cx="3862062" cy="246914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noProof="0" dirty="0"/>
              <a:t>The dynamic approach can lead to huge savings over long time windows.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noProof="0" dirty="0"/>
              <a:t>Cost estimations </a:t>
            </a:r>
            <a:r>
              <a:rPr lang="en-GB" dirty="0"/>
              <a:t>are</a:t>
            </a:r>
            <a:r>
              <a:rPr lang="en-GB" noProof="0" dirty="0"/>
              <a:t> based on Azure pricing for Virtual Machines (VMs), public IP addresses and storage.</a:t>
            </a:r>
          </a:p>
        </p:txBody>
      </p:sp>
      <p:pic>
        <p:nvPicPr>
          <p:cNvPr id="7" name="Immagine 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2AE5CB9E-61DF-EA8C-FEC3-70C3F758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099" y="723900"/>
            <a:ext cx="5123802" cy="549469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341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D687B3-ED81-14AD-42C3-CD823F4EC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AF5F3BB-A850-4590-B836-6BA71040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10A7210-658B-3909-0A09-3E2ECAB5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900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9E445F-9E2C-7420-E758-5390D450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883" y="1000366"/>
            <a:ext cx="3995397" cy="1239627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Experimental Results</a:t>
            </a:r>
            <a:endParaRPr lang="en-GB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F0471DB-88C7-EB79-97E2-A5D848C8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144" y="2884395"/>
            <a:ext cx="3862062" cy="246914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Communication overhead is on edge servers. </a:t>
            </a:r>
            <a:endParaRPr lang="en-GB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Added overhead is negligible</a:t>
            </a:r>
            <a:r>
              <a:rPr lang="en-GB" noProof="0" dirty="0"/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Not always true (DNS, CDN hops).</a:t>
            </a:r>
            <a:endParaRPr lang="en-GB" noProof="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4A796EC-D364-7F4B-2052-0AC38554B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80479" y="2543656"/>
            <a:ext cx="867485" cy="115439"/>
            <a:chOff x="8910933" y="1861308"/>
            <a:chExt cx="867485" cy="1154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2864D06-0C49-7CF0-9000-5DB50845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189D04-25AB-7640-3EA7-B7070C84D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9B2DFE-86D1-3C7A-F62E-CFF9736D9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0926ED91-F1DE-85F9-8F65-C1516281C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542" y="983577"/>
            <a:ext cx="6877857" cy="523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6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06FA9F-B4B8-A6E9-2C17-979DFF71B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75D58-65B3-CB2D-0FFC-481ABB83F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57D534-D7FB-82E5-34EA-A5CFA78BA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DFB9E6-7A09-5CAC-7FA8-348AC85D8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454AC88-2B56-3C43-DEBC-8E4B564C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GB" noProof="0" dirty="0"/>
              <a:t>Outlines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6032A-A10A-796A-A40D-19AFA506F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E1F4BA2-6147-AF7D-8975-F8B2337D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7D5182F-C8D0-DA53-2E64-B0077F914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8BEC1BC-3461-EA08-ACE6-80021BA71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F1A5C0A-F423-E607-0103-942F3299B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1" y="2407259"/>
            <a:ext cx="10134600" cy="4189481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Federated Learning overview</a:t>
            </a:r>
          </a:p>
          <a:p>
            <a:pPr marL="617220" lvl="1" indent="-342900" algn="just"/>
            <a:r>
              <a:rPr lang="en-GB" noProof="0" dirty="0"/>
              <a:t>Federated Learning</a:t>
            </a:r>
          </a:p>
          <a:p>
            <a:pPr marL="617220" lvl="1" indent="-342900" algn="just"/>
            <a:r>
              <a:rPr lang="en-GB" dirty="0"/>
              <a:t>Hierarchical Federated Learning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Convolutional Neural Network overview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Problem statement</a:t>
            </a:r>
          </a:p>
          <a:p>
            <a:pPr marL="617220" lvl="1" indent="-342900" algn="just"/>
            <a:r>
              <a:rPr lang="en-GB" dirty="0"/>
              <a:t>The Proposed Method</a:t>
            </a:r>
          </a:p>
          <a:p>
            <a:pPr marL="617220" lvl="1" indent="-342900" algn="just"/>
            <a:r>
              <a:rPr lang="en-GB" dirty="0"/>
              <a:t>Experimental Setup and Results</a:t>
            </a:r>
          </a:p>
          <a:p>
            <a:pPr marL="617220" lvl="1" indent="-342900" algn="just"/>
            <a:r>
              <a:rPr lang="en-GB" dirty="0"/>
              <a:t>Comparisons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Conclusions and Future Works</a:t>
            </a:r>
          </a:p>
        </p:txBody>
      </p:sp>
    </p:spTree>
    <p:extLst>
      <p:ext uri="{BB962C8B-B14F-4D97-AF65-F5344CB8AC3E}">
        <p14:creationId xmlns:p14="http://schemas.microsoft.com/office/powerpoint/2010/main" val="1764372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877B2C-6B0D-2B22-4D0F-F9F9EA6A6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2BCDF7-4092-DC21-D058-0FAD270B1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93C547-4AFD-4F97-AC21-BAAC35854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13119D-4323-9FF6-963F-8AEF64DE7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2BD843-DFD8-E2F7-1E30-494D4577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Comparisons</a:t>
            </a:r>
            <a:endParaRPr lang="en-GB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20DEB7-1F76-E315-0B05-1C99DFEC4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6A1DAE-D38B-A47A-ECDC-0AEB27DA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23D8E5-EF4A-A813-0A89-AA2430B0B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9D5B8CC-E9FE-56FB-107A-27B930755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2FAF058A-7A2B-4DC0-82FD-C04B85A93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327911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7374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B0D691-3180-6A9C-1B97-B5D25C058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F80867-C218-D41C-552C-26CFB70D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CBA012-6D0F-1B73-331F-A3EDB919A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D87AEA-C215-F878-D13B-D6B57BFF8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92D866-6A19-794C-2236-8E131FCC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Conclusions and Future Works</a:t>
            </a:r>
            <a:endParaRPr lang="en-GB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2FFECE-1BB2-EA66-CD4F-52A320C67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CE0F31-7501-D361-B9E5-E6B2FE08F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8C7E133-20FA-6C62-CA53-3D6910F2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ED604C-7DB9-FD53-8590-FB2703C35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3BB1774-2B16-7DDE-6E30-E13DB2366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62394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829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907BA9-D354-85BB-5D31-A93099A5C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806627D-33CF-4D42-AA04-46BCE6D9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078347-D468-DC7E-DD5B-8FF67ACBF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6F658-D9B1-94E7-E936-818698C5A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D82C4A2-393E-D231-11B5-671C4C12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Federated Learning</a:t>
            </a:r>
            <a:endParaRPr lang="en-GB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0775F11-B13A-4A8A-1A40-5D2C0BD8F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F4D549-C0AC-D69C-A211-1722DBE64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D20EA11-0202-AF48-4428-DADE82A0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6C0AC4-8F6B-67D1-9583-C3F4F7BFE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15B5F2D-9206-B72A-22D4-327262CB0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893225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289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BEF59D-9391-0CCE-8F2C-790DCFAB9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30A3FD-C7E7-AD18-B6FE-CAD0B801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0611C0-0FF9-CEAD-8998-135E144E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097C02-1B8A-2A53-080A-F438FE3D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BE50B7-0DF9-3885-F637-61B3B1A0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Federated Learning</a:t>
            </a:r>
            <a:endParaRPr lang="en-GB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06D6C2-673E-CE7A-10E0-E71515389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52E253-3AAC-2175-06ED-C281007FE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6D1E29-0541-9785-72E5-C0210B145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8D971E2-2546-57A0-B81B-E28373D59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41ED490-CA6F-64B8-CEC9-F426F63E0D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598098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899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6AA5E7-CD39-6E26-DE42-6C5351B62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CA70336-F842-3646-3F68-2E69E2540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6AD3D7-7471-3D49-F392-8AB0B6234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19B65F-F386-A63E-BF54-7853687E8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7DA45BE-2F94-C747-5061-28A87D92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GB" noProof="0" dirty="0"/>
              <a:t>Federated Learning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B9176F2-9A55-1E08-3D66-21A8F8B04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055CBD-BBD4-2D71-1ED5-879C09348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F95E87-C212-52E1-300C-29B395663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32EAB6-5764-6CD0-0DBC-44B4890C3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0775311B-BF8A-0BE2-388D-13033B8E7B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1" y="2407259"/>
                <a:ext cx="10134600" cy="4189481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GB" noProof="0" dirty="0"/>
                  <a:t>Let </a:t>
                </a:r>
                <a14:m>
                  <m:oMath xmlns:m="http://schemas.openxmlformats.org/officeDocument/2006/math">
                    <m:r>
                      <a:rPr lang="it-IT" b="0" i="1" noProof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noProof="0" dirty="0"/>
                  <a:t> be the number of clients where each client </a:t>
                </a:r>
                <a14:m>
                  <m:oMath xmlns:m="http://schemas.openxmlformats.org/officeDocument/2006/math">
                    <m:r>
                      <a:rPr lang="it-IT" b="0" i="1" noProof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noProof="0" dirty="0"/>
                  <a:t> has a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noProof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noProof="0" dirty="0"/>
                  <a:t>.</a:t>
                </a:r>
              </a:p>
              <a:p>
                <a:pPr marL="342900" indent="-342900" algn="just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The local model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are optimized with the objective function:</a:t>
                </a:r>
              </a:p>
              <a:p>
                <a:pPr algn="ctr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noProof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noProof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it-IT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noProof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it-IT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it-IT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it-IT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it-IT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it-IT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it-IT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it-IT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it-IT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it-IT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it-IT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it-IT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it-IT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GB" noProof="0" dirty="0"/>
              </a:p>
              <a:p>
                <a:pPr marL="342900" indent="-342900" algn="just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Local models are aggregated in the central node, e.g., </a:t>
                </a:r>
                <a:r>
                  <a:rPr lang="en-GB" dirty="0" err="1"/>
                  <a:t>FedAvg</a:t>
                </a:r>
                <a:r>
                  <a:rPr lang="en-GB" dirty="0"/>
                  <a:t>:</a:t>
                </a:r>
              </a:p>
              <a:p>
                <a:pPr algn="ctr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noProof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b="0" i="1" noProof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it-IT" b="0" i="1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noProof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it-IT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noProof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noProof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noProof="0" dirty="0"/>
              </a:p>
            </p:txBody>
          </p:sp>
        </mc:Choice>
        <mc:Fallback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0775311B-BF8A-0BE2-388D-13033B8E7B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1" y="2407259"/>
                <a:ext cx="10134600" cy="4189481"/>
              </a:xfrm>
              <a:blipFill>
                <a:blip r:embed="rId3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91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8ECD54-2AFA-32A8-E3CD-7D7317164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4C6D16-731B-33A0-2A82-A39D73547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BDEEE8-F7C5-C5BC-9529-2198A6FFD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FF6A56-8638-2554-8048-5426ECA3C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B359510-16C5-F5D1-975E-863248D7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Hierarchical Federated Learning</a:t>
            </a:r>
            <a:endParaRPr lang="en-GB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BE2942-CD8E-71DF-F6F2-04A7B9745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E4C4E3-977B-7CAE-B0A0-7D31A1C12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E35247-20A8-CBC3-EF83-756B62A5B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84B8F35-6509-2D57-751B-7FB256AE0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606DEDDD-026B-A57C-7AA2-B2D4B9929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365052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966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6F56A2-2527-4775-40A6-5BA771AA9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76B79A-0EA6-1D6A-0741-AE20A84A1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639D4B-5673-C5F8-4C13-117F70122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D016CB-35A5-E885-11AA-DAF8E68EA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6B387D-FAD4-750B-98C1-B0768473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Hierarchical Federated Learning</a:t>
            </a:r>
            <a:endParaRPr lang="en-GB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00C820-8011-7B74-5D85-04480A249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407CE9-89C5-061B-695B-6133E120C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7C136F-F2C0-F8C6-C277-FA258F2AA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D84776-756B-13D3-AB47-B34CDFDF2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365D9C8-9891-1C97-1E6F-362C96B4E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967100"/>
              </p:ext>
            </p:extLst>
          </p:nvPr>
        </p:nvGraphicFramePr>
        <p:xfrm>
          <a:off x="1028700" y="2749258"/>
          <a:ext cx="10134600" cy="3338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309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8F6442-2890-9FD5-AA30-D8A82E7E0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D5F587-E8B6-7539-E354-6D2EB2B03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042962-EF82-5D5E-E536-548EE2C69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0EBD39-53A6-2A7D-64C8-348925029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924E28-636D-DB8B-4EB8-D5797199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963919"/>
            <a:ext cx="10134600" cy="1036994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Hierarchical Federated Learning</a:t>
            </a:r>
            <a:endParaRPr lang="en-GB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9F4906-F906-6A4F-5561-3AFDFEF10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7" y="2169459"/>
            <a:ext cx="867485" cy="115439"/>
            <a:chOff x="8910933" y="1861308"/>
            <a:chExt cx="867485" cy="11543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A097A7-76C7-6519-26CB-790E71EB4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AE7908-A63E-687D-A9F4-CD2502571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07C024-9A21-E052-2598-398A0E4B5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6913B2F4-8876-EF76-434C-683A7DA02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701" y="2407259"/>
                <a:ext cx="10134600" cy="4189481"/>
              </a:xfrm>
            </p:spPr>
            <p:txBody>
              <a:bodyPr>
                <a:normAutofit/>
              </a:bodyPr>
              <a:lstStyle/>
              <a:p>
                <a:pPr marL="342900" indent="-342900" algn="just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GB" noProof="0" dirty="0"/>
                  <a:t>Each edge server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noProof="0" dirty="0"/>
                  <a:t> aggregates the local models of its assigned clients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noProof="0" dirty="0"/>
                  <a:t>:</a:t>
                </a:r>
              </a:p>
              <a:p>
                <a:pPr algn="ctr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GB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noProof="0" dirty="0"/>
              </a:p>
              <a:p>
                <a:pPr marL="342900" indent="-342900" algn="just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Equivalently, the central server aggregates the intermediate edge models:</a:t>
                </a:r>
              </a:p>
              <a:p>
                <a:pPr algn="ctr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noProof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noProof="0" dirty="0"/>
              </a:p>
            </p:txBody>
          </p:sp>
        </mc:Choice>
        <mc:Fallback>
          <p:sp>
            <p:nvSpPr>
              <p:cNvPr id="4" name="Segnaposto contenuto 3">
                <a:extLst>
                  <a:ext uri="{FF2B5EF4-FFF2-40B4-BE49-F238E27FC236}">
                    <a16:creationId xmlns:a16="http://schemas.microsoft.com/office/drawing/2014/main" id="{6913B2F4-8876-EF76-434C-683A7DA02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701" y="2407259"/>
                <a:ext cx="10134600" cy="4189481"/>
              </a:xfrm>
              <a:blipFill>
                <a:blip r:embed="rId3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70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A3A7A3-EEF9-961D-CE06-7DAAB47AA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58E38A4-F699-490C-8D1F-E8AD332D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9C6AAB-48AC-41A3-95C2-6BF83715D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EE861B-7D2F-4B7C-A6E3-5937E81B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081" y="159026"/>
            <a:ext cx="11886519" cy="6542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B787F4-FFBD-F8D9-EA1A-7E715624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5836920" cy="1288884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Hierarchical Federated Learning</a:t>
            </a:r>
            <a:endParaRPr lang="en-GB" noProof="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3BD403E-7EE1-03EE-2C51-7AA39D9B311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374" y="723901"/>
            <a:ext cx="3082121" cy="5314004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073091F1-AA5A-47C6-9502-D5870A72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3418" y="2320171"/>
            <a:ext cx="867485" cy="115439"/>
            <a:chOff x="8910933" y="1861308"/>
            <a:chExt cx="867485" cy="11543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085C4F7-6E91-4DF6-BB01-A46132BC3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5476588-B9AD-4662-A085-8E4D9149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CDB34B3-D348-476E-BE7F-1139370F4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D8455E85-BECF-115A-5926-087C457A96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331762"/>
              </p:ext>
            </p:extLst>
          </p:nvPr>
        </p:nvGraphicFramePr>
        <p:xfrm>
          <a:off x="1266529" y="2732545"/>
          <a:ext cx="5384169" cy="3232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4792069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913</Words>
  <Application>Microsoft Office PowerPoint</Application>
  <PresentationFormat>Widescreen</PresentationFormat>
  <Paragraphs>119</Paragraphs>
  <Slides>21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Aptos</vt:lpstr>
      <vt:lpstr>Arial</vt:lpstr>
      <vt:lpstr>Bembo</vt:lpstr>
      <vt:lpstr>Cambria Math</vt:lpstr>
      <vt:lpstr>AdornVTI</vt:lpstr>
      <vt:lpstr>Towards Adaptive and Scalable Hierarchical Federated Learning</vt:lpstr>
      <vt:lpstr>Outlines</vt:lpstr>
      <vt:lpstr>Federated Learning</vt:lpstr>
      <vt:lpstr>Federated Learning</vt:lpstr>
      <vt:lpstr>Federated Learning</vt:lpstr>
      <vt:lpstr>Hierarchical Federated Learning</vt:lpstr>
      <vt:lpstr>Hierarchical Federated Learning</vt:lpstr>
      <vt:lpstr>Hierarchical Federated Learning</vt:lpstr>
      <vt:lpstr>Hierarchical Federated Learning</vt:lpstr>
      <vt:lpstr>Convolutional Neural Network (CNN)</vt:lpstr>
      <vt:lpstr>Problem statement</vt:lpstr>
      <vt:lpstr>Problem statement</vt:lpstr>
      <vt:lpstr>The proposed method</vt:lpstr>
      <vt:lpstr>The proposed method</vt:lpstr>
      <vt:lpstr>The proposed method</vt:lpstr>
      <vt:lpstr>The proposed method</vt:lpstr>
      <vt:lpstr>Experimental Setup</vt:lpstr>
      <vt:lpstr>Experimental Results</vt:lpstr>
      <vt:lpstr>Experimental Results</vt:lpstr>
      <vt:lpstr>Comparisons</vt:lpstr>
      <vt:lpstr>Conclusions and 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Lettiero</dc:creator>
  <cp:lastModifiedBy>Marco Lettiero</cp:lastModifiedBy>
  <cp:revision>58</cp:revision>
  <dcterms:created xsi:type="dcterms:W3CDTF">2025-02-01T15:14:46Z</dcterms:created>
  <dcterms:modified xsi:type="dcterms:W3CDTF">2025-07-01T15:33:38Z</dcterms:modified>
</cp:coreProperties>
</file>