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FB1B-1B14-594C-9EEC-4BF9840A624B}" type="datetimeFigureOut">
              <a:rPr lang="en-CN" smtClean="0"/>
              <a:t>2025/8/20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AFA20-90A9-FB48-8A1D-A5655113FB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390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AC519-F7FE-3CC1-0D4A-4DB78AA60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>
            <a:extLst>
              <a:ext uri="{FF2B5EF4-FFF2-40B4-BE49-F238E27FC236}">
                <a16:creationId xmlns:a16="http://schemas.microsoft.com/office/drawing/2014/main" id="{98BBE2DC-D504-D8B3-DBA5-7DF960AE1F8D}"/>
              </a:ext>
            </a:extLst>
          </p:cNvPr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 eaLnBrk="1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76" name="对象">
            <a:extLst>
              <a:ext uri="{FF2B5EF4-FFF2-40B4-BE49-F238E27FC236}">
                <a16:creationId xmlns:a16="http://schemas.microsoft.com/office/drawing/2014/main" id="{E56CB58E-BA74-80C6-416C-0E062BE6E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77" name="文本框">
            <a:extLst>
              <a:ext uri="{FF2B5EF4-FFF2-40B4-BE49-F238E27FC236}">
                <a16:creationId xmlns:a16="http://schemas.microsoft.com/office/drawing/2014/main" id="{2F2E10FF-7C3F-B1C4-FCE2-5DDECD45B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dirty="0"/>
              <a:t>首先，什么是场景复原与重建呢？</a:t>
            </a:r>
          </a:p>
        </p:txBody>
      </p:sp>
      <p:sp>
        <p:nvSpPr>
          <p:cNvPr id="78" name="矩形">
            <a:extLst>
              <a:ext uri="{FF2B5EF4-FFF2-40B4-BE49-F238E27FC236}">
                <a16:creationId xmlns:a16="http://schemas.microsoft.com/office/drawing/2014/main" id="{8BD9576A-2996-3A8C-8C8D-F04B2757A189}"/>
              </a:ext>
            </a:extLst>
          </p:cNvPr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 eaLnBrk="1" hangingPunct="1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8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0ADB-9456-1CD9-D061-584AB8FFE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D2250-FBB6-0D60-E153-30BAB3B09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68608-2F1D-F253-2185-3D2F4177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B036-7B77-4C46-BF0A-5E2CF82FEFF0}" type="datetimeFigureOut">
              <a:rPr lang="en-CN" smtClean="0"/>
              <a:t>2025/8/20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CE844-B5A4-9292-B16B-5558373A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8907-0450-1CAC-778D-05342FF3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7D8-6E88-D54E-93AC-1389F505B82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885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33B2-F26B-ED08-B48A-D59B9809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D5913-12DD-D9ED-D41E-96731579E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AF2E-BEC8-F1B0-FBD8-3B0A049D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B036-7B77-4C46-BF0A-5E2CF82FEFF0}" type="datetimeFigureOut">
              <a:rPr lang="en-CN" smtClean="0"/>
              <a:t>2025/8/20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A67E-4CFA-9D58-2990-8F49200F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98BEB-349F-78E4-B166-22CF90F4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7D8-6E88-D54E-93AC-1389F505B82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74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54B85-DD39-E86A-4D66-95A6F213B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E6A4F-F3C5-B2D8-CCFB-BA37AEC03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1C1F-3072-B7FD-12D1-8ADA4FC4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B036-7B77-4C46-BF0A-5E2CF82FEFF0}" type="datetimeFigureOut">
              <a:rPr lang="en-CN" smtClean="0"/>
              <a:t>2025/8/20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535C-CE38-72FC-7ABB-7B439FFD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60F0-35CB-2D5C-A0A1-1AD2723E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7D8-6E88-D54E-93AC-1389F505B82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967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9534-6754-FEA1-4330-51CCC99F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B7E7-0EEC-4B89-7FDB-415821A6A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BFA4-571E-5764-D440-F814CD87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B036-7B77-4C46-BF0A-5E2CF82FEFF0}" type="datetimeFigureOut">
              <a:rPr lang="en-CN" smtClean="0"/>
              <a:t>2025/8/20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3721-CB82-7B04-B246-D46026A2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A4C1E-E61C-E201-DB0C-37F71C82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7D8-6E88-D54E-93AC-1389F505B82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857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F3F7-B299-64F9-5F97-4C359032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BCD6D-BA95-D158-E20A-33431E375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9B37-FDAE-A627-E42F-A0718F4B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B036-7B77-4C46-BF0A-5E2CF82FEFF0}" type="datetimeFigureOut">
              <a:rPr lang="en-CN" smtClean="0"/>
              <a:t>2025/8/20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4348-E1C2-903D-4226-1DA81C67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EE13B-198C-3D0E-56CD-BCA130F0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7D8-6E88-D54E-93AC-1389F505B82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034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142B-3050-DF27-FCBC-7EEA4D3C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2C76-2F74-D430-6455-2AE156D31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A407-3A92-C00E-47CF-EDBB0A793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3A23-2F7D-8580-57F7-B8CA513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B036-7B77-4C46-BF0A-5E2CF82FEFF0}" type="datetimeFigureOut">
              <a:rPr lang="en-CN" smtClean="0"/>
              <a:t>2025/8/20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4B75-C730-13B4-14B3-A574FA4D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C4225-E6EB-9826-A307-3B4640EF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7D8-6E88-D54E-93AC-1389F505B82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303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E3C8-70BF-649E-A2E7-192CA2CB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548E-09B2-7FAF-FEF6-F092BF6C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87448-9F89-A7D8-C177-DADE3E7A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8F78A-724B-B92F-6A9E-0398E4D1C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DD3D-3EF2-64C7-D705-FD4781774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1B09D-312B-E413-D939-01E63D05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B036-7B77-4C46-BF0A-5E2CF82FEFF0}" type="datetimeFigureOut">
              <a:rPr lang="en-CN" smtClean="0"/>
              <a:t>2025/8/20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043ED-D800-092C-2007-2BD8BB69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E448-5966-85DC-2E0D-FBE8C971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7D8-6E88-D54E-93AC-1389F505B82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226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CC47-2F42-9BD5-36DA-32D3BC1B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B1F66-BD9E-7178-F5AF-C8D51A36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B036-7B77-4C46-BF0A-5E2CF82FEFF0}" type="datetimeFigureOut">
              <a:rPr lang="en-CN" smtClean="0"/>
              <a:t>2025/8/20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E43D-A5E9-4CF5-4AED-48724457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676EA-5C98-E02C-5584-5546F31C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7D8-6E88-D54E-93AC-1389F505B82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37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A68F2-8C16-01E5-1EA6-32B339E2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B036-7B77-4C46-BF0A-5E2CF82FEFF0}" type="datetimeFigureOut">
              <a:rPr lang="en-CN" smtClean="0"/>
              <a:t>2025/8/20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D3644-3C10-60C6-9A4A-E91E549DD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31FB1-7724-C1BD-4FBE-C55AA674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7D8-6E88-D54E-93AC-1389F505B82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006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363A-5E1E-FCBE-1CD2-45AE916E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58C2-97EE-50C0-0595-366D58BED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9A76-71C7-B8D6-62DC-27931A85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A1516-75C0-DFBF-6B06-76065B27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B036-7B77-4C46-BF0A-5E2CF82FEFF0}" type="datetimeFigureOut">
              <a:rPr lang="en-CN" smtClean="0"/>
              <a:t>2025/8/20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C2C95-4F2B-8924-DAA3-B8F3FAD4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5E45D-6E15-ADFC-1C42-74797146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7D8-6E88-D54E-93AC-1389F505B82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793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D840-CAC1-CF18-D64F-C3C0944A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7FC12-A0DF-22C6-5165-0C1B28385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6F710-7C2B-8AD9-4452-6543E5038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ED75C-857A-389D-D1BC-01BE06DD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CB036-7B77-4C46-BF0A-5E2CF82FEFF0}" type="datetimeFigureOut">
              <a:rPr lang="en-CN" smtClean="0"/>
              <a:t>2025/8/20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2A29-0258-1697-2F37-C777F549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7FFEC-1A80-2BD8-3894-8AA3E069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77D8-6E88-D54E-93AC-1389F505B82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35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EEC72-B26D-0D5E-A81F-1B172BA0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65949-D021-7D92-BA3B-F5723E35B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2584-EE03-FF4B-1D89-3AD9F1866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CB036-7B77-4C46-BF0A-5E2CF82FEFF0}" type="datetimeFigureOut">
              <a:rPr lang="en-CN" smtClean="0"/>
              <a:t>2025/8/20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8DE6-A886-5F59-5AB0-4C5003990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8763-AE32-C624-32CB-740A0FEDA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877D8-6E88-D54E-93AC-1389F505B82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485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73C82-BC0B-BE94-AEA7-FBD5FBCC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D1E732-D931-EC69-842A-E58B7B7B2AC9}"/>
              </a:ext>
            </a:extLst>
          </p:cNvPr>
          <p:cNvSpPr/>
          <p:nvPr/>
        </p:nvSpPr>
        <p:spPr>
          <a:xfrm>
            <a:off x="888733" y="1283369"/>
            <a:ext cx="2013284" cy="4050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2BE43-8312-C2C2-2EB0-84B53B191938}"/>
              </a:ext>
            </a:extLst>
          </p:cNvPr>
          <p:cNvSpPr txBox="1"/>
          <p:nvPr/>
        </p:nvSpPr>
        <p:spPr>
          <a:xfrm>
            <a:off x="1368974" y="1283370"/>
            <a:ext cx="104227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333" dirty="0"/>
              <a:t>图像预览区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4BAB37-414B-C098-B4BA-BEC65730372E}"/>
              </a:ext>
            </a:extLst>
          </p:cNvPr>
          <p:cNvSpPr/>
          <p:nvPr/>
        </p:nvSpPr>
        <p:spPr>
          <a:xfrm>
            <a:off x="1339532" y="1785045"/>
            <a:ext cx="1096211" cy="791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D7BBE-78D1-26D7-EDA4-31BD700909E4}"/>
              </a:ext>
            </a:extLst>
          </p:cNvPr>
          <p:cNvSpPr/>
          <p:nvPr/>
        </p:nvSpPr>
        <p:spPr>
          <a:xfrm>
            <a:off x="3714578" y="1323476"/>
            <a:ext cx="3215924" cy="4050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3C54D-577C-D255-4AD8-096CE502DA12}"/>
              </a:ext>
            </a:extLst>
          </p:cNvPr>
          <p:cNvSpPr/>
          <p:nvPr/>
        </p:nvSpPr>
        <p:spPr>
          <a:xfrm>
            <a:off x="8087345" y="1283369"/>
            <a:ext cx="3215924" cy="4050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9DF43-C63E-499E-1881-3ECFFAC95349}"/>
              </a:ext>
            </a:extLst>
          </p:cNvPr>
          <p:cNvSpPr txBox="1"/>
          <p:nvPr/>
        </p:nvSpPr>
        <p:spPr>
          <a:xfrm>
            <a:off x="4579026" y="1337698"/>
            <a:ext cx="148702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333" dirty="0"/>
              <a:t>图像编辑区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4E21A-293F-E1A6-A0B5-9073696EBACA}"/>
              </a:ext>
            </a:extLst>
          </p:cNvPr>
          <p:cNvSpPr txBox="1"/>
          <p:nvPr/>
        </p:nvSpPr>
        <p:spPr>
          <a:xfrm>
            <a:off x="9002647" y="1337698"/>
            <a:ext cx="138531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333" dirty="0"/>
              <a:t>处理效果展示区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B7630-9593-B217-CD8E-2B3A5F90E29E}"/>
              </a:ext>
            </a:extLst>
          </p:cNvPr>
          <p:cNvSpPr/>
          <p:nvPr/>
        </p:nvSpPr>
        <p:spPr>
          <a:xfrm>
            <a:off x="3714578" y="726112"/>
            <a:ext cx="2867541" cy="5334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707DA-D0AC-15A8-DA62-B39862475EA0}"/>
              </a:ext>
            </a:extLst>
          </p:cNvPr>
          <p:cNvSpPr txBox="1"/>
          <p:nvPr/>
        </p:nvSpPr>
        <p:spPr>
          <a:xfrm>
            <a:off x="3645882" y="726112"/>
            <a:ext cx="305085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333" dirty="0"/>
              <a:t>编辑功能选单</a:t>
            </a:r>
            <a:r>
              <a:rPr lang="zh-CN" altLang="en-US" sz="1333" dirty="0"/>
              <a:t>（分割、衣体分离、</a:t>
            </a:r>
            <a:r>
              <a:rPr lang="en-US" altLang="zh-CN" sz="1333" dirty="0"/>
              <a:t>text</a:t>
            </a:r>
            <a:r>
              <a:rPr lang="zh-CN" altLang="en-US" sz="1333" dirty="0"/>
              <a:t>驱动编辑、</a:t>
            </a:r>
            <a:r>
              <a:rPr lang="en-US" altLang="zh-CN" sz="1333" dirty="0"/>
              <a:t>3D</a:t>
            </a:r>
            <a:r>
              <a:rPr lang="zh-CN" altLang="en-US" sz="1333" dirty="0"/>
              <a:t>生成）</a:t>
            </a:r>
            <a:endParaRPr lang="en-CN" sz="1333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607ED-4D32-968C-C260-E0CC8EABCFC0}"/>
              </a:ext>
            </a:extLst>
          </p:cNvPr>
          <p:cNvSpPr/>
          <p:nvPr/>
        </p:nvSpPr>
        <p:spPr>
          <a:xfrm>
            <a:off x="7201067" y="5803593"/>
            <a:ext cx="4104016" cy="82624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9F228-0941-0E62-1F01-F7B7D395E141}"/>
              </a:ext>
            </a:extLst>
          </p:cNvPr>
          <p:cNvSpPr txBox="1"/>
          <p:nvPr/>
        </p:nvSpPr>
        <p:spPr>
          <a:xfrm>
            <a:off x="7586993" y="5847381"/>
            <a:ext cx="3332164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333" dirty="0"/>
              <a:t>历史操作记录</a:t>
            </a:r>
            <a:r>
              <a:rPr lang="zh-CN" altLang="en-US" sz="1333" dirty="0"/>
              <a:t>，点击</a:t>
            </a:r>
            <a:r>
              <a:rPr lang="en-US" altLang="zh-CN" sz="1333" dirty="0"/>
              <a:t>button</a:t>
            </a:r>
            <a:r>
              <a:rPr lang="zh-CN" altLang="en-US" sz="1333" dirty="0"/>
              <a:t>可回退状态例如：</a:t>
            </a:r>
            <a:br>
              <a:rPr lang="en-US" altLang="zh-CN" sz="1333" dirty="0"/>
            </a:br>
            <a:r>
              <a:rPr lang="zh-CN" altLang="en-US" sz="1333" dirty="0"/>
              <a:t>分割</a:t>
            </a:r>
            <a:r>
              <a:rPr lang="en-US" altLang="zh-CN" sz="1333" dirty="0"/>
              <a:t>-&gt;</a:t>
            </a:r>
            <a:r>
              <a:rPr lang="zh-CN" altLang="en-US" sz="1333" dirty="0"/>
              <a:t>衣体分离</a:t>
            </a:r>
            <a:r>
              <a:rPr lang="en-US" altLang="zh-CN" sz="1333" dirty="0"/>
              <a:t>-&gt;text</a:t>
            </a:r>
            <a:r>
              <a:rPr lang="zh-CN" altLang="en-US" sz="1333" dirty="0"/>
              <a:t>驱动编辑</a:t>
            </a:r>
            <a:endParaRPr lang="en-CN" sz="133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43157B-ABB4-FF7F-5D22-6F332F246115}"/>
              </a:ext>
            </a:extLst>
          </p:cNvPr>
          <p:cNvSpPr/>
          <p:nvPr/>
        </p:nvSpPr>
        <p:spPr>
          <a:xfrm>
            <a:off x="3709870" y="5662716"/>
            <a:ext cx="2867541" cy="9295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5A2AC-F2F5-01A1-00F2-A199115D92AC}"/>
              </a:ext>
            </a:extLst>
          </p:cNvPr>
          <p:cNvSpPr txBox="1"/>
          <p:nvPr/>
        </p:nvSpPr>
        <p:spPr>
          <a:xfrm>
            <a:off x="4312343" y="5947224"/>
            <a:ext cx="171793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333" dirty="0"/>
              <a:t>高级编辑参数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C407A2-A1EC-5108-12A1-2F9B18DD5773}"/>
              </a:ext>
            </a:extLst>
          </p:cNvPr>
          <p:cNvSpPr/>
          <p:nvPr/>
        </p:nvSpPr>
        <p:spPr>
          <a:xfrm>
            <a:off x="1339532" y="2749834"/>
            <a:ext cx="1096211" cy="791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31ABC-6B63-D1F0-DABA-B405D1AC658B}"/>
              </a:ext>
            </a:extLst>
          </p:cNvPr>
          <p:cNvSpPr/>
          <p:nvPr/>
        </p:nvSpPr>
        <p:spPr>
          <a:xfrm>
            <a:off x="1339532" y="3714624"/>
            <a:ext cx="1096211" cy="791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7D857A-6A7A-5E92-1DD6-72437AB8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35" y="1610014"/>
            <a:ext cx="3183467" cy="31395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F03EEE-BEC5-9DF2-2FC7-706766AC1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801" y="1683152"/>
            <a:ext cx="3183467" cy="299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10350"/>
      </p:ext>
    </p:extLst>
  </p:cSld>
  <p:clrMapOvr>
    <a:masterClrMapping/>
  </p:clrMapOvr>
  <p:transition advTm="3209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dubin20000803</dc:creator>
  <cp:lastModifiedBy>dubin20000803</cp:lastModifiedBy>
  <cp:revision>1</cp:revision>
  <dcterms:created xsi:type="dcterms:W3CDTF">2025-08-20T15:44:12Z</dcterms:created>
  <dcterms:modified xsi:type="dcterms:W3CDTF">2025-08-20T15:44:49Z</dcterms:modified>
</cp:coreProperties>
</file>