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21ED-219F-494F-983D-440F1994D868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68F1-2EFC-4009-A11D-2279558D80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9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4DE69-984E-4946-ACD6-CE474CCEC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0AE1-65EF-4F37-85FC-9BE4A353D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AC8A1-EEF9-4D98-B1ED-6AE78436F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8EAFA-E572-40ED-BA9F-6E7FCF5F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4D77-F1C1-4F6C-A035-F42C207A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BAC0-C115-4452-9036-1D60A7A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53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BED-B752-4EF7-99EA-A230332B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141B9-3583-4CEB-BE19-38AA91B02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1DEB-7313-4F69-B581-B63A90CE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DE803-AF03-4AE2-B06A-0F50BB9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055D-3CB9-402B-A687-A29E2B8E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3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B31DE-81B6-4604-AC8B-63CDEBF60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C4CC-84F8-4BC6-829D-347783E5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7D2E-9920-481E-BB39-0F0A6368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B77A-584E-411B-AF40-44AE0CBE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E4CD-87F2-47A7-8AA4-CEE97B75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27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B139-F746-4EF4-8786-21425ABD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0071-7F45-48FA-98E8-CAF945BF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B741-B6F7-46A4-8172-DB77C9CB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ED95-38A1-47B7-8D4D-6BC8C7E4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7DDF-B8F6-4522-85BA-AB191C45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6EEA-0C43-435F-B533-F54C06ED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760F0-9EF6-4056-B52E-96173495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A3CB-4268-45FF-B7F9-1E56EBA0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5EF9-C448-4A21-A705-74E55EF5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C60A-597A-4957-96BD-8DA5E7F9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5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9C3A-ACBF-4E47-84E4-5AA6D4EA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A1E7-EB25-437A-A6E7-266E08549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F8E73-2292-44D2-B2A7-DBBCADA7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A140-2B3B-4E84-8CAD-D1DC3E5F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926E-371B-4E0A-99BD-7D5C0EB4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93E5F-6464-46B7-87EE-0182D69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2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B015-EAF9-4BCD-8916-3B85614B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A30CA-E426-4192-AE02-423C5285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07CF7-5AF5-410B-AEBA-BB7976C5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556B0-2A8B-4C17-B08B-F14EC3041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D0072-C1B1-48CF-B0F0-6689F83A4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00DF-3558-45F4-BCE5-D7162683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E6A3F-F343-488B-94D2-44D02A1B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4A622-63C3-43C4-8C6B-1B87E456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17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4A33-ECCB-4956-A3DF-EF6D759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F90DF-EE1B-49CB-B4EC-74F6DA80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198E1-378A-408A-919C-34A1EB6C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F66F1-FCD8-4E65-9ED6-5DEB36CD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30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F42A9-460E-472F-A362-0FA159E2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D66B1-DB16-4188-B107-97B3768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4029D-3728-4DEE-9A67-FBAB6F1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2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5F80-9B29-4855-BA77-E882BD78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BBA4-6D39-457E-BAFA-1EA26AC2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7B0C-B451-4CCB-9711-658D6CE31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DA6D-EBDB-44AF-9C6B-29DAF5EE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E410F-E004-4D73-AB63-735D17FA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1ADC9-4BFD-46D0-BE0D-2E811DF2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720F-2089-4E44-8F0E-0F352A58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FF222-AD05-4B3F-8D22-FEA9D208A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61CED-E2B2-41F6-AC65-40593D13C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52B45-01B0-43F4-A061-5180DE97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3D52-A9AA-4F83-9968-4FD471B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97E7A-F6B4-44F3-9EE7-E701476B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8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71734-8DAA-44BD-A6A1-36313EF5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3F9ED-38E6-4BB0-94E9-C018C8D7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478D-464B-4B03-B70E-2CD2883D2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6BBE-8854-4862-BF34-C92483C2969A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E412-1AA5-4687-BA99-56E8008E7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C74E-A044-4FD3-9972-31E045E8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C15F-23FA-41DF-8378-0A5F9A395C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39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destrian.melbourne.vic.gov.au/#date=20-08-2017&amp;sensor=LtB210_T&amp;time=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375F-D0CE-4DAE-949D-88C19827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3" y="233680"/>
            <a:ext cx="4213186" cy="505968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Based on the </a:t>
            </a:r>
            <a:r>
              <a:rPr lang="en-US" sz="1800" u="sng" dirty="0">
                <a:hlinkClick r:id="rId3"/>
              </a:rPr>
              <a:t>data source</a:t>
            </a:r>
            <a:r>
              <a:rPr lang="en-US" sz="1800" dirty="0"/>
              <a:t> from Melbourne Chinatown, we find that: </a:t>
            </a:r>
          </a:p>
          <a:p>
            <a:pPr lvl="1"/>
            <a:r>
              <a:rPr lang="en-US" sz="1600" dirty="0"/>
              <a:t>all four recording points around Chinatown, their 52 week average data have a “V” curve between 2pm to 5pm. Those points including: </a:t>
            </a:r>
            <a:r>
              <a:rPr lang="en-US" sz="1600" i="1" dirty="0"/>
              <a:t>Lonsdale St (South), Chinatown-Lt Bourke St (South),Bourke St-Russell St (West), Chinatown-Swanston St (North)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/>
              <a:t>While other places where are a little far from Chinatown does not have this “V” curve. The pedestrian number for those points like “n”. Those points including: </a:t>
            </a:r>
            <a:r>
              <a:rPr lang="en-US" sz="1600" i="1" dirty="0"/>
              <a:t>Bourke Street Mall (North)/(South), Melbourne Central, Little Collins St-Swanston St (East).</a:t>
            </a:r>
            <a:endParaRPr lang="en-US" sz="1600" dirty="0"/>
          </a:p>
          <a:p>
            <a:pPr lvl="1"/>
            <a:r>
              <a:rPr lang="en-US" sz="1600" dirty="0"/>
              <a:t>Image on the right is what “V” curve and “n” curve look like </a:t>
            </a:r>
          </a:p>
          <a:p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233F-BCE4-4E7E-B826-647AB1895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7" r="2277" b="1974"/>
          <a:stretch/>
        </p:blipFill>
        <p:spPr>
          <a:xfrm>
            <a:off x="4721186" y="233680"/>
            <a:ext cx="3201442" cy="452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E41ED-550A-4C39-BBDA-39B66D44BA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30"/>
          <a:stretch/>
        </p:blipFill>
        <p:spPr>
          <a:xfrm>
            <a:off x="8990558" y="233680"/>
            <a:ext cx="3201442" cy="452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CA10A-EEED-41A6-8FB1-329085B85551}"/>
              </a:ext>
            </a:extLst>
          </p:cNvPr>
          <p:cNvSpPr txBox="1"/>
          <p:nvPr/>
        </p:nvSpPr>
        <p:spPr>
          <a:xfrm>
            <a:off x="8084718" y="969764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</a:t>
            </a:r>
            <a:r>
              <a:rPr lang="en-US" dirty="0" err="1"/>
              <a:t>cuve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20292-E0E5-4142-897F-F1964ED6DFCC}"/>
              </a:ext>
            </a:extLst>
          </p:cNvPr>
          <p:cNvSpPr txBox="1"/>
          <p:nvPr/>
        </p:nvSpPr>
        <p:spPr>
          <a:xfrm>
            <a:off x="8016150" y="1632704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cuve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EC851-254A-4D09-B167-6A6B0CE518DE}"/>
              </a:ext>
            </a:extLst>
          </p:cNvPr>
          <p:cNvSpPr/>
          <p:nvPr/>
        </p:nvSpPr>
        <p:spPr>
          <a:xfrm>
            <a:off x="6558127" y="1325880"/>
            <a:ext cx="742950" cy="98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632414-3FC1-420F-9B4C-120BD01230E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01077" y="1154430"/>
            <a:ext cx="783641" cy="47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1A9852-3910-40E6-B0B3-98E98DB1A0DB}"/>
              </a:ext>
            </a:extLst>
          </p:cNvPr>
          <p:cNvSpPr/>
          <p:nvPr/>
        </p:nvSpPr>
        <p:spPr>
          <a:xfrm>
            <a:off x="10725150" y="1325880"/>
            <a:ext cx="742950" cy="98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2F588B-36E3-4BCF-81F4-368FA27F609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822140" y="1632704"/>
            <a:ext cx="190301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3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Wensi Tang</dc:creator>
  <cp:lastModifiedBy>Wensi Tang</cp:lastModifiedBy>
  <cp:revision>2</cp:revision>
  <dcterms:created xsi:type="dcterms:W3CDTF">2020-06-24T02:43:38Z</dcterms:created>
  <dcterms:modified xsi:type="dcterms:W3CDTF">2020-06-24T02:44:09Z</dcterms:modified>
</cp:coreProperties>
</file>