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1440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666750" y="1149350"/>
            <a:ext cx="7810500" cy="23241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666750" y="3536950"/>
            <a:ext cx="7810500" cy="7937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650"/>
            </a:lvl1pPr>
            <a:lvl2pPr marL="0" indent="85725" algn="ctr">
              <a:spcBef>
                <a:spcPts val="0"/>
              </a:spcBef>
              <a:buSzTx/>
              <a:buNone/>
              <a:defRPr sz="1650"/>
            </a:lvl2pPr>
            <a:lvl3pPr marL="0" indent="171450" algn="ctr">
              <a:spcBef>
                <a:spcPts val="0"/>
              </a:spcBef>
              <a:buSzTx/>
              <a:buNone/>
              <a:defRPr sz="1650"/>
            </a:lvl3pPr>
            <a:lvl4pPr marL="0" indent="257175" algn="ctr">
              <a:spcBef>
                <a:spcPts val="0"/>
              </a:spcBef>
              <a:buSzTx/>
              <a:buNone/>
              <a:defRPr sz="1650"/>
            </a:lvl4pPr>
            <a:lvl5pPr marL="0" indent="342900" algn="ctr">
              <a:spcBef>
                <a:spcPts val="0"/>
              </a:spcBef>
              <a:buSzTx/>
              <a:buNone/>
              <a:defRPr sz="165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2803683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469171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666750" y="2266950"/>
            <a:ext cx="7810500" cy="23241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546235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4938713" y="476250"/>
            <a:ext cx="3571875" cy="57340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619125" y="476250"/>
            <a:ext cx="3833813" cy="2774950"/>
          </a:xfrm>
          <a:prstGeom prst="rect">
            <a:avLst/>
          </a:prstGeom>
        </p:spPr>
        <p:txBody>
          <a:bodyPr anchor="b"/>
          <a:lstStyle>
            <a:lvl1pPr>
              <a:defRPr sz="3150"/>
            </a:lvl1pPr>
          </a:lstStyle>
          <a:p>
            <a:r>
              <a:t>标题文本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619125" y="3346450"/>
            <a:ext cx="3833813" cy="28638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650"/>
            </a:lvl1pPr>
            <a:lvl2pPr marL="0" indent="85725" algn="ctr">
              <a:spcBef>
                <a:spcPts val="0"/>
              </a:spcBef>
              <a:buSzTx/>
              <a:buNone/>
              <a:defRPr sz="1650"/>
            </a:lvl2pPr>
            <a:lvl3pPr marL="0" indent="171450" algn="ctr">
              <a:spcBef>
                <a:spcPts val="0"/>
              </a:spcBef>
              <a:buSzTx/>
              <a:buNone/>
              <a:defRPr sz="1650"/>
            </a:lvl3pPr>
            <a:lvl4pPr marL="0" indent="257175" algn="ctr">
              <a:spcBef>
                <a:spcPts val="0"/>
              </a:spcBef>
              <a:buSzTx/>
              <a:buNone/>
              <a:defRPr sz="1650"/>
            </a:lvl4pPr>
            <a:lvl5pPr marL="0" indent="342900" algn="ctr">
              <a:spcBef>
                <a:spcPts val="0"/>
              </a:spcBef>
              <a:buSzTx/>
              <a:buNone/>
              <a:defRPr sz="165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838429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746722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4938713" y="1574800"/>
            <a:ext cx="3571875" cy="464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633412" y="1574800"/>
            <a:ext cx="3833813" cy="4648200"/>
          </a:xfrm>
          <a:prstGeom prst="rect">
            <a:avLst/>
          </a:prstGeom>
        </p:spPr>
        <p:txBody>
          <a:bodyPr/>
          <a:lstStyle>
            <a:lvl1pPr marL="209550" indent="-209550">
              <a:spcBef>
                <a:spcPts val="1688"/>
              </a:spcBef>
              <a:defRPr sz="1688"/>
            </a:lvl1pPr>
            <a:lvl2pPr marL="419100" indent="-209550">
              <a:spcBef>
                <a:spcPts val="1688"/>
              </a:spcBef>
              <a:defRPr sz="1688"/>
            </a:lvl2pPr>
            <a:lvl3pPr marL="628650" indent="-209550">
              <a:spcBef>
                <a:spcPts val="1688"/>
              </a:spcBef>
              <a:defRPr sz="1688"/>
            </a:lvl3pPr>
            <a:lvl4pPr marL="838200" indent="-209550">
              <a:spcBef>
                <a:spcPts val="1688"/>
              </a:spcBef>
              <a:defRPr sz="1688"/>
            </a:lvl4pPr>
            <a:lvl5pPr marL="1047750" indent="-209550">
              <a:spcBef>
                <a:spcPts val="1688"/>
              </a:spcBef>
              <a:defRPr sz="1688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8859746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633413" y="889000"/>
            <a:ext cx="7877175" cy="508635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2254701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5910262" y="3435350"/>
            <a:ext cx="2776538" cy="27749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5910262" y="476250"/>
            <a:ext cx="2776538" cy="27749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452438" y="476250"/>
            <a:ext cx="5314950" cy="57340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1972188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895350" y="4476750"/>
            <a:ext cx="7358063" cy="321883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1425" i="1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895350" y="3043513"/>
            <a:ext cx="7358063" cy="40267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“在此键入引文。”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6753392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420392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33413" y="177800"/>
            <a:ext cx="7877175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33413" y="1574800"/>
            <a:ext cx="7877175" cy="464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4484637" y="6540500"/>
            <a:ext cx="237244" cy="24109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9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92438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transition spd="med"/>
  <p:txStyles>
    <p:titleStyle>
      <a:lvl1pPr marL="0" marR="0" indent="0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85725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171450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257175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342900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428625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514350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600075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685800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238125" marR="0" indent="-238125" algn="l" defTabSz="309563" rtl="0" latinLnBrk="0">
        <a:lnSpc>
          <a:spcPct val="100000"/>
        </a:lnSpc>
        <a:spcBef>
          <a:spcPts val="2213"/>
        </a:spcBef>
        <a:spcAft>
          <a:spcPts val="0"/>
        </a:spcAft>
        <a:buClrTx/>
        <a:buSzPct val="75000"/>
        <a:buFontTx/>
        <a:buChar char="•"/>
        <a:tabLst/>
        <a:defRPr sz="195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476250" marR="0" indent="-238125" algn="l" defTabSz="309563" rtl="0" latinLnBrk="0">
        <a:lnSpc>
          <a:spcPct val="100000"/>
        </a:lnSpc>
        <a:spcBef>
          <a:spcPts val="2213"/>
        </a:spcBef>
        <a:spcAft>
          <a:spcPts val="0"/>
        </a:spcAft>
        <a:buClrTx/>
        <a:buSzPct val="75000"/>
        <a:buFontTx/>
        <a:buChar char="•"/>
        <a:tabLst/>
        <a:defRPr sz="195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714375" marR="0" indent="-238125" algn="l" defTabSz="309563" rtl="0" latinLnBrk="0">
        <a:lnSpc>
          <a:spcPct val="100000"/>
        </a:lnSpc>
        <a:spcBef>
          <a:spcPts val="2213"/>
        </a:spcBef>
        <a:spcAft>
          <a:spcPts val="0"/>
        </a:spcAft>
        <a:buClrTx/>
        <a:buSzPct val="75000"/>
        <a:buFontTx/>
        <a:buChar char="•"/>
        <a:tabLst/>
        <a:defRPr sz="195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952500" marR="0" indent="-238125" algn="l" defTabSz="309563" rtl="0" latinLnBrk="0">
        <a:lnSpc>
          <a:spcPct val="100000"/>
        </a:lnSpc>
        <a:spcBef>
          <a:spcPts val="2213"/>
        </a:spcBef>
        <a:spcAft>
          <a:spcPts val="0"/>
        </a:spcAft>
        <a:buClrTx/>
        <a:buSzPct val="75000"/>
        <a:buFontTx/>
        <a:buChar char="•"/>
        <a:tabLst/>
        <a:defRPr sz="195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1190625" marR="0" indent="-238125" algn="l" defTabSz="309563" rtl="0" latinLnBrk="0">
        <a:lnSpc>
          <a:spcPct val="100000"/>
        </a:lnSpc>
        <a:spcBef>
          <a:spcPts val="2213"/>
        </a:spcBef>
        <a:spcAft>
          <a:spcPts val="0"/>
        </a:spcAft>
        <a:buClrTx/>
        <a:buSzPct val="75000"/>
        <a:buFontTx/>
        <a:buChar char="•"/>
        <a:tabLst/>
        <a:defRPr sz="195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1428750" marR="0" indent="-238125" algn="l" defTabSz="309563" rtl="0" latinLnBrk="0">
        <a:lnSpc>
          <a:spcPct val="100000"/>
        </a:lnSpc>
        <a:spcBef>
          <a:spcPts val="2213"/>
        </a:spcBef>
        <a:spcAft>
          <a:spcPts val="0"/>
        </a:spcAft>
        <a:buClrTx/>
        <a:buSzPct val="75000"/>
        <a:buFontTx/>
        <a:buChar char="•"/>
        <a:tabLst/>
        <a:defRPr sz="195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1666875" marR="0" indent="-238125" algn="l" defTabSz="309563" rtl="0" latinLnBrk="0">
        <a:lnSpc>
          <a:spcPct val="100000"/>
        </a:lnSpc>
        <a:spcBef>
          <a:spcPts val="2213"/>
        </a:spcBef>
        <a:spcAft>
          <a:spcPts val="0"/>
        </a:spcAft>
        <a:buClrTx/>
        <a:buSzPct val="75000"/>
        <a:buFontTx/>
        <a:buChar char="•"/>
        <a:tabLst/>
        <a:defRPr sz="195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1905000" marR="0" indent="-238125" algn="l" defTabSz="309563" rtl="0" latinLnBrk="0">
        <a:lnSpc>
          <a:spcPct val="100000"/>
        </a:lnSpc>
        <a:spcBef>
          <a:spcPts val="2213"/>
        </a:spcBef>
        <a:spcAft>
          <a:spcPts val="0"/>
        </a:spcAft>
        <a:buClrTx/>
        <a:buSzPct val="75000"/>
        <a:buFontTx/>
        <a:buChar char="•"/>
        <a:tabLst/>
        <a:defRPr sz="195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2143125" marR="0" indent="-238125" algn="l" defTabSz="309563" rtl="0" latinLnBrk="0">
        <a:lnSpc>
          <a:spcPct val="100000"/>
        </a:lnSpc>
        <a:spcBef>
          <a:spcPts val="2213"/>
        </a:spcBef>
        <a:spcAft>
          <a:spcPts val="0"/>
        </a:spcAft>
        <a:buClrTx/>
        <a:buSzPct val="75000"/>
        <a:buFontTx/>
        <a:buChar char="•"/>
        <a:tabLst/>
        <a:defRPr sz="195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85725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171450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257175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342900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428625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514350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600075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685800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microsoft.com/office/2007/relationships/media" Target="../media/media1.mp3"/><Relationship Id="rId1" Type="http://schemas.openxmlformats.org/officeDocument/2006/relationships/audio" Target="NULL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626296" y="999489"/>
            <a:ext cx="3891408" cy="4859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975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iragino Sans GB W6" panose="020B0600000000000000" pitchFamily="34" charset="-122"/>
                <a:ea typeface="Hiragino Sans GB W6" panose="020B0600000000000000" pitchFamily="34" charset="-122"/>
              </a:rPr>
              <a:t>别</a:t>
            </a:r>
          </a:p>
        </p:txBody>
      </p:sp>
      <p:pic>
        <p:nvPicPr>
          <p:cNvPr id="3" name="编辑后的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end="72512.625"/>
                  <p14:fade out="2000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971382" y="-120210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99305"/>
      </p:ext>
    </p:extLst>
  </p:cSld>
  <p:clrMapOvr>
    <a:masterClrMapping/>
  </p:clrMapOvr>
  <p:transition spd="med" advTm="2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66667" numSld="999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2148260" y="524359"/>
            <a:ext cx="4847481" cy="58092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>
            <a:lvl1pPr>
              <a:defRPr sz="100000">
                <a:solidFill>
                  <a:srgbClr val="000000"/>
                </a:solidFill>
              </a:defRPr>
            </a:lvl1pPr>
          </a:lstStyle>
          <a:p>
            <a:pPr marL="0" marR="0" lvl="0" indent="0" algn="ctr" defTabSz="3095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7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你</a:t>
            </a:r>
          </a:p>
        </p:txBody>
      </p:sp>
    </p:spTree>
    <p:extLst>
      <p:ext uri="{BB962C8B-B14F-4D97-AF65-F5344CB8AC3E}">
        <p14:creationId xmlns:p14="http://schemas.microsoft.com/office/powerpoint/2010/main" val="842074933"/>
      </p:ext>
    </p:extLst>
  </p:cSld>
  <p:clrMapOvr>
    <a:masterClrMapping/>
  </p:clrMapOvr>
  <p:transition spd="med" advTm="3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2629161" y="2832683"/>
            <a:ext cx="3885679" cy="1192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>
            <a:lvl1pPr>
              <a:defRPr sz="20000"/>
            </a:lvl1pPr>
          </a:lstStyle>
          <a:p>
            <a:pPr marL="0" marR="0" lvl="0" indent="0" algn="ctr" defTabSz="3095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75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将要看到</a:t>
            </a:r>
            <a:endParaRPr kumimoji="0" sz="7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4572000" y="2301740"/>
            <a:ext cx="4346640" cy="225451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3095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/>
            </a:pPr>
            <a:endParaRPr kumimoji="0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605302473"/>
      </p:ext>
    </p:extLst>
  </p:cSld>
  <p:clrMapOvr>
    <a:masterClrMapping/>
  </p:clrMapOvr>
  <p:transition spd="med" advTm="2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/>
        </p:nvSpPr>
        <p:spPr>
          <a:xfrm>
            <a:off x="2629161" y="2832683"/>
            <a:ext cx="3885679" cy="1192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>
            <a:lvl1pPr>
              <a:defRPr sz="20000"/>
            </a:lvl1pPr>
          </a:lstStyle>
          <a:p>
            <a:pPr marL="0" marR="0" lvl="0" indent="0" algn="ctr" defTabSz="3095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75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将要看到</a:t>
            </a:r>
            <a:endParaRPr kumimoji="0" sz="7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076206258"/>
      </p:ext>
    </p:extLst>
  </p:cSld>
  <p:clrMapOvr>
    <a:masterClrMapping/>
  </p:clrMapOvr>
  <p:transition spd="med" advTm="2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4071863" y="2832683"/>
            <a:ext cx="1000274" cy="1192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>
            <a:lvl1pPr>
              <a:defRPr sz="20000"/>
            </a:lvl1pPr>
          </a:lstStyle>
          <a:p>
            <a:pPr marL="0" marR="0" lvl="0" indent="0" algn="ctr" defTabSz="3095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7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的</a:t>
            </a:r>
          </a:p>
        </p:txBody>
      </p:sp>
    </p:spTree>
    <p:extLst>
      <p:ext uri="{BB962C8B-B14F-4D97-AF65-F5344CB8AC3E}">
        <p14:creationId xmlns:p14="http://schemas.microsoft.com/office/powerpoint/2010/main" val="3613472926"/>
      </p:ext>
    </p:extLst>
  </p:cSld>
  <p:clrMapOvr>
    <a:masterClrMapping/>
  </p:clrMapOvr>
  <p:transition spd="med" advTm="2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/>
        </p:nvSpPr>
        <p:spPr>
          <a:xfrm>
            <a:off x="4071863" y="2832683"/>
            <a:ext cx="1000274" cy="1192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>
            <a:lvl1pPr>
              <a:defRPr sz="20000"/>
            </a:lvl1pPr>
          </a:lstStyle>
          <a:p>
            <a:pPr marL="0" marR="0" lvl="0" indent="0" algn="ctr" defTabSz="3095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7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是</a:t>
            </a:r>
          </a:p>
        </p:txBody>
      </p:sp>
    </p:spTree>
    <p:extLst>
      <p:ext uri="{BB962C8B-B14F-4D97-AF65-F5344CB8AC3E}">
        <p14:creationId xmlns:p14="http://schemas.microsoft.com/office/powerpoint/2010/main" val="2173163639"/>
      </p:ext>
    </p:extLst>
  </p:cSld>
  <p:clrMapOvr>
    <a:masterClrMapping/>
  </p:clrMapOvr>
  <p:transition spd="med" advTm="2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1506160" y="2832683"/>
            <a:ext cx="6131680" cy="1192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>
              <a:defRPr sz="20000"/>
            </a:lvl1pPr>
          </a:lstStyle>
          <a:p>
            <a:pPr marL="0" marR="0" lvl="0" indent="0" algn="ctr" defTabSz="3095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优  酷  众  筹</a:t>
            </a:r>
            <a:endParaRPr kumimoji="0" sz="7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3" name="Shape 140"/>
          <p:cNvSpPr/>
          <p:nvPr/>
        </p:nvSpPr>
        <p:spPr>
          <a:xfrm>
            <a:off x="3291200" y="2127569"/>
            <a:ext cx="4346640" cy="225451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3095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/>
            </a:pPr>
            <a:endParaRPr kumimoji="0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131826039"/>
      </p:ext>
    </p:extLst>
  </p:cSld>
  <p:clrMapOvr>
    <a:masterClrMapping/>
  </p:clrMapOvr>
  <p:transition spd="med" advTm="3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1506160" y="2832683"/>
            <a:ext cx="6131680" cy="1192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>
              <a:defRPr sz="20000"/>
            </a:lvl1pPr>
          </a:lstStyle>
          <a:p>
            <a:pPr marL="0" marR="0" lvl="0" indent="0" algn="ctr" defTabSz="3095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优  酷  众  筹</a:t>
            </a:r>
            <a:endParaRPr kumimoji="0" sz="7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3" name="Shape 140"/>
          <p:cNvSpPr/>
          <p:nvPr/>
        </p:nvSpPr>
        <p:spPr>
          <a:xfrm>
            <a:off x="4608513" y="2127569"/>
            <a:ext cx="4346640" cy="225451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3095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/>
            </a:pPr>
            <a:endParaRPr kumimoji="0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147042606"/>
      </p:ext>
    </p:extLst>
  </p:cSld>
  <p:clrMapOvr>
    <a:masterClrMapping/>
  </p:clrMapOvr>
  <p:transition spd="med" advTm="3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1506160" y="2832683"/>
            <a:ext cx="6131680" cy="1192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>
              <a:defRPr sz="20000"/>
            </a:lvl1pPr>
          </a:lstStyle>
          <a:p>
            <a:pPr marL="0" marR="0" lvl="0" indent="0" algn="ctr" defTabSz="3095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优  酷  众  筹</a:t>
            </a:r>
            <a:endParaRPr kumimoji="0" sz="7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3" name="Shape 140"/>
          <p:cNvSpPr/>
          <p:nvPr/>
        </p:nvSpPr>
        <p:spPr>
          <a:xfrm>
            <a:off x="5961440" y="2127569"/>
            <a:ext cx="4346640" cy="225451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3095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/>
            </a:pPr>
            <a:endParaRPr kumimoji="0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61942733"/>
      </p:ext>
    </p:extLst>
  </p:cSld>
  <p:clrMapOvr>
    <a:masterClrMapping/>
  </p:clrMapOvr>
  <p:transition spd="med" advTm="3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1506160" y="2832683"/>
            <a:ext cx="6131680" cy="1192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>
              <a:defRPr sz="20000"/>
            </a:lvl1pPr>
          </a:lstStyle>
          <a:p>
            <a:pPr marL="0" marR="0" lvl="0" indent="0" algn="ctr" defTabSz="3095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优  酷  众  筹</a:t>
            </a:r>
            <a:endParaRPr kumimoji="0" sz="7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3" name="Shape 140"/>
          <p:cNvSpPr/>
          <p:nvPr/>
        </p:nvSpPr>
        <p:spPr>
          <a:xfrm>
            <a:off x="7637840" y="2127569"/>
            <a:ext cx="4346640" cy="225451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3095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/>
            </a:pPr>
            <a:endParaRPr kumimoji="0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170241300"/>
      </p:ext>
    </p:extLst>
  </p:cSld>
  <p:clrMapOvr>
    <a:masterClrMapping/>
  </p:clrMapOvr>
  <p:transition spd="med" advTm="3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1506160" y="2832683"/>
            <a:ext cx="6131680" cy="1192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>
              <a:defRPr sz="20000"/>
            </a:lvl1pPr>
          </a:lstStyle>
          <a:p>
            <a:pPr marL="0" marR="0" lvl="0" indent="0" algn="ctr" defTabSz="3095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没错</a:t>
            </a:r>
            <a:endParaRPr kumimoji="0" sz="7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3" name="Shape 140"/>
          <p:cNvSpPr/>
          <p:nvPr/>
        </p:nvSpPr>
        <p:spPr>
          <a:xfrm>
            <a:off x="9430743" y="2127569"/>
            <a:ext cx="4346640" cy="225451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3095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/>
            </a:pPr>
            <a:endParaRPr kumimoji="0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011515314"/>
      </p:ext>
    </p:extLst>
  </p:cSld>
  <p:clrMapOvr>
    <a:masterClrMapping/>
  </p:clrMapOvr>
  <p:transition spd="med" advTm="2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626296" y="999489"/>
            <a:ext cx="3891408" cy="4859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975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别</a:t>
            </a:r>
          </a:p>
        </p:txBody>
      </p:sp>
    </p:spTree>
    <p:extLst>
      <p:ext uri="{BB962C8B-B14F-4D97-AF65-F5344CB8AC3E}">
        <p14:creationId xmlns:p14="http://schemas.microsoft.com/office/powerpoint/2010/main" val="2549085013"/>
      </p:ext>
    </p:extLst>
  </p:cSld>
  <p:clrMapOvr>
    <a:masterClrMapping/>
  </p:clrMapOvr>
  <p:transition spd="med" advTm="2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/>
        </p:nvSpPr>
        <p:spPr>
          <a:xfrm>
            <a:off x="3448295" y="2832683"/>
            <a:ext cx="2247410" cy="1192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>
            <a:lvl1pPr>
              <a:defRPr sz="20000"/>
            </a:lvl1pPr>
          </a:lstStyle>
          <a:p>
            <a:pPr marL="0" marR="0" lvl="0" indent="0" algn="ctr" defTabSz="3095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就 </a:t>
            </a:r>
            <a:r>
              <a:rPr kumimoji="0" sz="7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是</a:t>
            </a:r>
          </a:p>
        </p:txBody>
      </p:sp>
      <p:sp>
        <p:nvSpPr>
          <p:cNvPr id="3" name="Shape 140"/>
          <p:cNvSpPr/>
          <p:nvPr/>
        </p:nvSpPr>
        <p:spPr>
          <a:xfrm>
            <a:off x="4463370" y="2301740"/>
            <a:ext cx="4346640" cy="225451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3095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/>
            </a:pPr>
            <a:endParaRPr kumimoji="0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449623748"/>
      </p:ext>
    </p:extLst>
  </p:cSld>
  <p:clrMapOvr>
    <a:masterClrMapping/>
  </p:clrMapOvr>
  <p:transition spd="med" advTm="2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/>
        </p:nvSpPr>
        <p:spPr>
          <a:xfrm>
            <a:off x="3448295" y="2832683"/>
            <a:ext cx="2247410" cy="1192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>
            <a:lvl1pPr>
              <a:defRPr sz="20000"/>
            </a:lvl1pPr>
          </a:lstStyle>
          <a:p>
            <a:pPr marL="0" marR="0" lvl="0" indent="0" algn="ctr" defTabSz="3095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就 </a:t>
            </a:r>
            <a:r>
              <a:rPr kumimoji="0" sz="7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是</a:t>
            </a:r>
          </a:p>
        </p:txBody>
      </p:sp>
      <p:sp>
        <p:nvSpPr>
          <p:cNvPr id="3" name="Shape 140"/>
          <p:cNvSpPr/>
          <p:nvPr/>
        </p:nvSpPr>
        <p:spPr>
          <a:xfrm>
            <a:off x="6277656" y="2301740"/>
            <a:ext cx="4346640" cy="225451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3095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/>
            </a:pPr>
            <a:endParaRPr kumimoji="0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676490706"/>
      </p:ext>
    </p:extLst>
  </p:cSld>
  <p:clrMapOvr>
    <a:masterClrMapping/>
  </p:clrMapOvr>
  <p:transition spd="med" advTm="2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380" y="2721864"/>
            <a:ext cx="5349240" cy="1414272"/>
          </a:xfrm>
          <a:prstGeom prst="rect">
            <a:avLst/>
          </a:prstGeom>
        </p:spPr>
      </p:pic>
      <p:sp>
        <p:nvSpPr>
          <p:cNvPr id="5" name="Shape 140"/>
          <p:cNvSpPr/>
          <p:nvPr/>
        </p:nvSpPr>
        <p:spPr>
          <a:xfrm>
            <a:off x="4137707" y="1599491"/>
            <a:ext cx="7195262" cy="3732044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3095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/>
            </a:pPr>
            <a:endParaRPr kumimoji="0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83750586"/>
      </p:ext>
    </p:extLst>
  </p:cSld>
  <p:clrMapOvr>
    <a:masterClrMapping/>
  </p:clrMapOvr>
  <p:transition spd="med" advTm="3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380" y="2721864"/>
            <a:ext cx="5349240" cy="1414272"/>
          </a:xfrm>
          <a:prstGeom prst="rect">
            <a:avLst/>
          </a:prstGeom>
        </p:spPr>
      </p:pic>
      <p:sp>
        <p:nvSpPr>
          <p:cNvPr id="5" name="Shape 140"/>
          <p:cNvSpPr/>
          <p:nvPr/>
        </p:nvSpPr>
        <p:spPr>
          <a:xfrm>
            <a:off x="5546369" y="1562978"/>
            <a:ext cx="7195262" cy="3732044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3095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/>
            </a:pPr>
            <a:endParaRPr kumimoji="0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33393354"/>
      </p:ext>
    </p:extLst>
  </p:cSld>
  <p:clrMapOvr>
    <a:masterClrMapping/>
  </p:clrMapOvr>
  <p:transition spd="med" advTm="3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897379" y="2701357"/>
            <a:ext cx="5403356" cy="1434779"/>
            <a:chOff x="1897380" y="2701357"/>
            <a:chExt cx="5349240" cy="1434779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7380" y="2721864"/>
              <a:ext cx="5349240" cy="1414272"/>
            </a:xfrm>
            <a:prstGeom prst="rect">
              <a:avLst/>
            </a:prstGeom>
          </p:spPr>
        </p:pic>
        <p:sp>
          <p:nvSpPr>
            <p:cNvPr id="5" name="Shape 140"/>
            <p:cNvSpPr/>
            <p:nvPr/>
          </p:nvSpPr>
          <p:spPr>
            <a:xfrm>
              <a:off x="5494415" y="2701357"/>
              <a:ext cx="1612222" cy="1252404"/>
            </a:xfrm>
            <a:prstGeom prst="rect">
              <a:avLst/>
            </a:prstGeom>
            <a:solidFill>
              <a:schemeClr val="tx1"/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pPr marL="0" marR="0" lvl="0" indent="0" algn="ctr" defTabSz="309563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600"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Light"/>
                <a:sym typeface="Helvetica Light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434444" y="2841698"/>
              <a:ext cx="158981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38383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众筹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5770798"/>
      </p:ext>
    </p:extLst>
  </p:cSld>
  <p:clrMapOvr>
    <a:masterClrMapping/>
  </p:clrMapOvr>
  <p:transition spd="med" advTm="3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233535" y="2524907"/>
            <a:ext cx="8676931" cy="1808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>
              <a:defRPr sz="20000"/>
            </a:lvl1pPr>
          </a:lstStyle>
          <a:p>
            <a:pPr marL="0" marR="0" lvl="0" indent="0" algn="ctr" defTabSz="3095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优酷众筹</a:t>
            </a:r>
            <a:endParaRPr kumimoji="0" sz="11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3" name="Shape 140"/>
          <p:cNvSpPr/>
          <p:nvPr/>
        </p:nvSpPr>
        <p:spPr>
          <a:xfrm>
            <a:off x="4563826" y="2301740"/>
            <a:ext cx="4346640" cy="225451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3095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/>
            </a:pPr>
            <a:endParaRPr kumimoji="0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604606019"/>
      </p:ext>
    </p:extLst>
  </p:cSld>
  <p:clrMapOvr>
    <a:masterClrMapping/>
  </p:clrMapOvr>
  <p:transition spd="med" advClick="0" advTm="2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233535" y="2524907"/>
            <a:ext cx="8676931" cy="1808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>
              <a:defRPr sz="20000"/>
            </a:lvl1pPr>
          </a:lstStyle>
          <a:p>
            <a:pPr marL="0" marR="0" lvl="0" indent="0" algn="ctr" defTabSz="3095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优酷众筹</a:t>
            </a:r>
            <a:endParaRPr kumimoji="0" sz="11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532418964"/>
      </p:ext>
    </p:extLst>
  </p:cSld>
  <p:clrMapOvr>
    <a:masterClrMapping/>
  </p:clrMapOvr>
  <p:transition spd="med" advClick="0" advTm="2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44"/>
          <p:cNvSpPr/>
          <p:nvPr/>
        </p:nvSpPr>
        <p:spPr>
          <a:xfrm>
            <a:off x="233535" y="2524907"/>
            <a:ext cx="8676931" cy="1808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>
              <a:defRPr sz="20000"/>
            </a:lvl1pPr>
          </a:lstStyle>
          <a:p>
            <a:pPr marL="0" marR="0" lvl="0" indent="0" algn="ctr" defTabSz="3095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成立于</a:t>
            </a:r>
            <a:endParaRPr kumimoji="0" sz="11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4" name="Shape 140"/>
          <p:cNvSpPr/>
          <p:nvPr/>
        </p:nvSpPr>
        <p:spPr>
          <a:xfrm>
            <a:off x="3876610" y="2301740"/>
            <a:ext cx="4346640" cy="225451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3095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/>
            </a:pPr>
            <a:endParaRPr kumimoji="0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942248141"/>
      </p:ext>
    </p:extLst>
  </p:cSld>
  <p:clrMapOvr>
    <a:masterClrMapping/>
  </p:clrMapOvr>
  <p:transition spd="med" advTm="3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44"/>
          <p:cNvSpPr/>
          <p:nvPr/>
        </p:nvSpPr>
        <p:spPr>
          <a:xfrm>
            <a:off x="233535" y="2524907"/>
            <a:ext cx="8676931" cy="1808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>
              <a:defRPr sz="20000"/>
            </a:lvl1pPr>
          </a:lstStyle>
          <a:p>
            <a:pPr marL="0" marR="0" lvl="0" indent="0" algn="ctr" defTabSz="3095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成立于</a:t>
            </a:r>
            <a:endParaRPr kumimoji="0" sz="11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4" name="Shape 140"/>
          <p:cNvSpPr/>
          <p:nvPr/>
        </p:nvSpPr>
        <p:spPr>
          <a:xfrm>
            <a:off x="5286887" y="2235238"/>
            <a:ext cx="4346640" cy="225451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3095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/>
            </a:pPr>
            <a:endParaRPr kumimoji="0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206943834"/>
      </p:ext>
    </p:extLst>
  </p:cSld>
  <p:clrMapOvr>
    <a:masterClrMapping/>
  </p:clrMapOvr>
  <p:transition spd="med" advTm="3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44"/>
          <p:cNvSpPr/>
          <p:nvPr/>
        </p:nvSpPr>
        <p:spPr>
          <a:xfrm>
            <a:off x="233535" y="2524907"/>
            <a:ext cx="8676931" cy="1808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>
              <a:defRPr sz="20000"/>
            </a:lvl1pPr>
          </a:lstStyle>
          <a:p>
            <a:pPr marL="0" marR="0" lvl="0" indent="0" algn="ctr" defTabSz="3095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成立于</a:t>
            </a:r>
            <a:endParaRPr kumimoji="0" sz="11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4" name="Shape 140"/>
          <p:cNvSpPr/>
          <p:nvPr/>
        </p:nvSpPr>
        <p:spPr>
          <a:xfrm>
            <a:off x="7060385" y="2301740"/>
            <a:ext cx="4346640" cy="225451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3095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/>
            </a:pPr>
            <a:endParaRPr kumimoji="0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545644380"/>
      </p:ext>
    </p:extLst>
  </p:cSld>
  <p:clrMapOvr>
    <a:masterClrMapping/>
  </p:clrMapOvr>
  <p:transition spd="med" advTm="3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1520" y="999489"/>
            <a:ext cx="8640960" cy="4859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975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眨眼</a:t>
            </a:r>
          </a:p>
        </p:txBody>
      </p:sp>
    </p:spTree>
    <p:extLst>
      <p:ext uri="{BB962C8B-B14F-4D97-AF65-F5344CB8AC3E}">
        <p14:creationId xmlns:p14="http://schemas.microsoft.com/office/powerpoint/2010/main" val="124207846"/>
      </p:ext>
    </p:extLst>
  </p:cSld>
  <p:clrMapOvr>
    <a:masterClrMapping/>
  </p:clrMapOvr>
  <p:transition spd="med" advTm="2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44"/>
          <p:cNvSpPr/>
          <p:nvPr/>
        </p:nvSpPr>
        <p:spPr>
          <a:xfrm>
            <a:off x="233535" y="2524907"/>
            <a:ext cx="8676931" cy="1808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>
              <a:defRPr sz="20000"/>
            </a:lvl1pPr>
          </a:lstStyle>
          <a:p>
            <a:pPr marL="0" marR="0" lvl="0" indent="0" algn="ctr" defTabSz="3095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2015</a:t>
            </a:r>
            <a:r>
              <a:rPr kumimoji="0" lang="zh-CN" altLang="en-US" sz="11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年</a:t>
            </a:r>
            <a:endParaRPr kumimoji="0" sz="11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4" name="Shape 140"/>
          <p:cNvSpPr/>
          <p:nvPr/>
        </p:nvSpPr>
        <p:spPr>
          <a:xfrm>
            <a:off x="2955632" y="2301740"/>
            <a:ext cx="5149277" cy="225451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3095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/>
            </a:pPr>
            <a:endParaRPr kumimoji="0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076873893"/>
      </p:ext>
    </p:extLst>
  </p:cSld>
  <p:clrMapOvr>
    <a:masterClrMapping/>
  </p:clrMapOvr>
  <p:transition spd="med" advTm="30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44"/>
          <p:cNvSpPr/>
          <p:nvPr/>
        </p:nvSpPr>
        <p:spPr>
          <a:xfrm>
            <a:off x="233535" y="2524907"/>
            <a:ext cx="8676931" cy="1808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>
              <a:defRPr sz="20000"/>
            </a:lvl1pPr>
          </a:lstStyle>
          <a:p>
            <a:pPr marL="0" marR="0" lvl="0" indent="0" algn="ctr" defTabSz="3095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2015</a:t>
            </a:r>
            <a:r>
              <a:rPr kumimoji="0" lang="zh-CN" altLang="en-US" sz="11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年</a:t>
            </a:r>
            <a:endParaRPr kumimoji="0" sz="11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4" name="Shape 140"/>
          <p:cNvSpPr/>
          <p:nvPr/>
        </p:nvSpPr>
        <p:spPr>
          <a:xfrm>
            <a:off x="3870032" y="2210300"/>
            <a:ext cx="4346640" cy="225451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3095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/>
            </a:pPr>
            <a:endParaRPr kumimoji="0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52968544"/>
      </p:ext>
    </p:extLst>
  </p:cSld>
  <p:clrMapOvr>
    <a:masterClrMapping/>
  </p:clrMapOvr>
  <p:transition spd="med" advTm="30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44"/>
          <p:cNvSpPr/>
          <p:nvPr/>
        </p:nvSpPr>
        <p:spPr>
          <a:xfrm>
            <a:off x="233535" y="2524907"/>
            <a:ext cx="8676931" cy="1808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>
              <a:defRPr sz="20000"/>
            </a:lvl1pPr>
          </a:lstStyle>
          <a:p>
            <a:pPr marL="0" marR="0" lvl="0" indent="0" algn="ctr" defTabSz="3095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2015</a:t>
            </a:r>
            <a:r>
              <a:rPr kumimoji="0" lang="zh-CN" altLang="en-US" sz="11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年</a:t>
            </a:r>
            <a:endParaRPr kumimoji="0" sz="11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4" name="Shape 140"/>
          <p:cNvSpPr/>
          <p:nvPr/>
        </p:nvSpPr>
        <p:spPr>
          <a:xfrm>
            <a:off x="4638385" y="2409690"/>
            <a:ext cx="4346640" cy="225451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3095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/>
            </a:pPr>
            <a:endParaRPr kumimoji="0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128085964"/>
      </p:ext>
    </p:extLst>
  </p:cSld>
  <p:clrMapOvr>
    <a:masterClrMapping/>
  </p:clrMapOvr>
  <p:transition spd="med" advTm="30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44"/>
          <p:cNvSpPr/>
          <p:nvPr/>
        </p:nvSpPr>
        <p:spPr>
          <a:xfrm>
            <a:off x="233535" y="2524907"/>
            <a:ext cx="8676931" cy="1808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>
              <a:defRPr sz="20000"/>
            </a:lvl1pPr>
          </a:lstStyle>
          <a:p>
            <a:pPr marL="0" marR="0" lvl="0" indent="0" algn="ctr" defTabSz="3095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2015</a:t>
            </a:r>
            <a:r>
              <a:rPr kumimoji="0" lang="zh-CN" altLang="en-US" sz="11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年</a:t>
            </a:r>
            <a:endParaRPr kumimoji="0" sz="11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4" name="Shape 140"/>
          <p:cNvSpPr/>
          <p:nvPr/>
        </p:nvSpPr>
        <p:spPr>
          <a:xfrm>
            <a:off x="7319814" y="2301740"/>
            <a:ext cx="4346640" cy="225451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3095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/>
            </a:pPr>
            <a:endParaRPr kumimoji="0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185244788"/>
      </p:ext>
    </p:extLst>
  </p:cSld>
  <p:clrMapOvr>
    <a:masterClrMapping/>
  </p:clrMapOvr>
  <p:transition spd="med" advTm="30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44"/>
          <p:cNvSpPr/>
          <p:nvPr/>
        </p:nvSpPr>
        <p:spPr>
          <a:xfrm>
            <a:off x="233535" y="2524907"/>
            <a:ext cx="8676931" cy="1808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>
              <a:defRPr sz="20000"/>
            </a:lvl1pPr>
          </a:lstStyle>
          <a:p>
            <a:pPr marL="0" marR="0" lvl="0" indent="0" algn="ctr" defTabSz="3095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重要</a:t>
            </a:r>
            <a:endParaRPr kumimoji="0" sz="11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95981796"/>
      </p:ext>
    </p:extLst>
  </p:cSld>
  <p:clrMapOvr>
    <a:masterClrMapping/>
  </p:clrMapOvr>
  <p:transition spd="med" advTm="30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44"/>
          <p:cNvSpPr/>
          <p:nvPr/>
        </p:nvSpPr>
        <p:spPr>
          <a:xfrm>
            <a:off x="233535" y="2524907"/>
            <a:ext cx="8676931" cy="1808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>
              <a:defRPr sz="20000"/>
            </a:lvl1pPr>
          </a:lstStyle>
          <a:p>
            <a:pPr marL="0" marR="0" lvl="0" indent="0" algn="ctr" defTabSz="3095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的</a:t>
            </a:r>
            <a:endParaRPr kumimoji="0" sz="11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034587734"/>
      </p:ext>
    </p:extLst>
  </p:cSld>
  <p:clrMapOvr>
    <a:masterClrMapping/>
  </p:clrMapOvr>
  <p:transition spd="med" advTm="30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44"/>
          <p:cNvSpPr/>
          <p:nvPr/>
        </p:nvSpPr>
        <p:spPr>
          <a:xfrm>
            <a:off x="233535" y="2524907"/>
            <a:ext cx="8676931" cy="1808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>
              <a:defRPr sz="20000"/>
            </a:lvl1pPr>
          </a:lstStyle>
          <a:p>
            <a:pPr marL="0" marR="0" lvl="0" indent="0" algn="ctr" defTabSz="3095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是</a:t>
            </a:r>
            <a:endParaRPr kumimoji="0" sz="11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262082164"/>
      </p:ext>
    </p:extLst>
  </p:cSld>
  <p:clrMapOvr>
    <a:masterClrMapping/>
  </p:clrMapOvr>
  <p:transition spd="med" advTm="30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44"/>
          <p:cNvSpPr/>
          <p:nvPr/>
        </p:nvSpPr>
        <p:spPr>
          <a:xfrm>
            <a:off x="233535" y="1878577"/>
            <a:ext cx="8676931" cy="3100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>
              <a:defRPr sz="20000"/>
            </a:lvl1pPr>
          </a:lstStyle>
          <a:p>
            <a:pPr marL="0" marR="0" lvl="0" indent="0" algn="ctr" defTabSz="3095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9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是</a:t>
            </a:r>
            <a:endParaRPr kumimoji="0" sz="19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101571379"/>
      </p:ext>
    </p:extLst>
  </p:cSld>
  <p:clrMapOvr>
    <a:masterClrMapping/>
  </p:clrMapOvr>
  <p:transition spd="med" advTm="30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44"/>
          <p:cNvSpPr/>
          <p:nvPr/>
        </p:nvSpPr>
        <p:spPr>
          <a:xfrm>
            <a:off x="233535" y="1201469"/>
            <a:ext cx="8676931" cy="44550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>
              <a:defRPr sz="20000"/>
            </a:lvl1pPr>
          </a:lstStyle>
          <a:p>
            <a:pPr marL="0" marR="0" lvl="0" indent="0" algn="ctr" defTabSz="3095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7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是</a:t>
            </a:r>
            <a:endParaRPr kumimoji="0" sz="287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517808059"/>
      </p:ext>
    </p:extLst>
  </p:cSld>
  <p:clrMapOvr>
    <a:masterClrMapping/>
  </p:clrMapOvr>
  <p:transition spd="med" advTm="30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44"/>
          <p:cNvSpPr/>
          <p:nvPr/>
        </p:nvSpPr>
        <p:spPr>
          <a:xfrm>
            <a:off x="233535" y="2948099"/>
            <a:ext cx="8676931" cy="961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>
              <a:defRPr sz="20000"/>
            </a:lvl1pPr>
          </a:lstStyle>
          <a:p>
            <a:pPr marL="0" marR="0" lvl="0" indent="0" algn="ctr" defTabSz="3095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它能为</a:t>
            </a:r>
            <a:endParaRPr kumimoji="0" sz="6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4" name="Shape 140"/>
          <p:cNvSpPr/>
          <p:nvPr/>
        </p:nvSpPr>
        <p:spPr>
          <a:xfrm>
            <a:off x="4171950" y="2216015"/>
            <a:ext cx="4346640" cy="225451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3095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/>
            </a:pPr>
            <a:endParaRPr kumimoji="0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803667189"/>
      </p:ext>
    </p:extLst>
  </p:cSld>
  <p:clrMapOvr>
    <a:masterClrMapping/>
  </p:clrMapOvr>
  <p:transition spd="med" advTm="3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1520" y="999489"/>
            <a:ext cx="8640960" cy="4859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975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眨眼</a:t>
            </a:r>
          </a:p>
        </p:txBody>
      </p:sp>
    </p:spTree>
    <p:extLst>
      <p:ext uri="{BB962C8B-B14F-4D97-AF65-F5344CB8AC3E}">
        <p14:creationId xmlns:p14="http://schemas.microsoft.com/office/powerpoint/2010/main" val="895765935"/>
      </p:ext>
    </p:extLst>
  </p:cSld>
  <p:clrMapOvr>
    <a:masterClrMapping/>
  </p:clrMapOvr>
  <p:transition spd="med" advTm="20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44"/>
          <p:cNvSpPr/>
          <p:nvPr/>
        </p:nvSpPr>
        <p:spPr>
          <a:xfrm>
            <a:off x="233535" y="2948099"/>
            <a:ext cx="8676931" cy="961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>
              <a:defRPr sz="20000"/>
            </a:lvl1pPr>
          </a:lstStyle>
          <a:p>
            <a:pPr marL="0" marR="0" lvl="0" indent="0" algn="ctr" defTabSz="3095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它能为</a:t>
            </a:r>
            <a:endParaRPr kumimoji="0" sz="6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4" name="Shape 140"/>
          <p:cNvSpPr/>
          <p:nvPr/>
        </p:nvSpPr>
        <p:spPr>
          <a:xfrm>
            <a:off x="4943475" y="2216015"/>
            <a:ext cx="4346640" cy="225451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3095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/>
            </a:pPr>
            <a:endParaRPr kumimoji="0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154247565"/>
      </p:ext>
    </p:extLst>
  </p:cSld>
  <p:clrMapOvr>
    <a:masterClrMapping/>
  </p:clrMapOvr>
  <p:transition spd="med" advTm="300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44"/>
          <p:cNvSpPr/>
          <p:nvPr/>
        </p:nvSpPr>
        <p:spPr>
          <a:xfrm>
            <a:off x="233535" y="2948099"/>
            <a:ext cx="8676931" cy="961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>
              <a:defRPr sz="20000"/>
            </a:lvl1pPr>
          </a:lstStyle>
          <a:p>
            <a:pPr marL="0" marR="0" lvl="0" indent="0" algn="ctr" defTabSz="3095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它能为</a:t>
            </a:r>
            <a:endParaRPr kumimoji="0" sz="6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4" name="Shape 140"/>
          <p:cNvSpPr/>
          <p:nvPr/>
        </p:nvSpPr>
        <p:spPr>
          <a:xfrm>
            <a:off x="6010275" y="2216015"/>
            <a:ext cx="4346640" cy="225451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3095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/>
            </a:pPr>
            <a:endParaRPr kumimoji="0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32603958"/>
      </p:ext>
    </p:extLst>
  </p:cSld>
  <p:clrMapOvr>
    <a:masterClrMapping/>
  </p:clrMapOvr>
  <p:transition spd="med" advTm="300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44"/>
          <p:cNvSpPr/>
          <p:nvPr/>
        </p:nvSpPr>
        <p:spPr>
          <a:xfrm>
            <a:off x="3264780" y="947849"/>
            <a:ext cx="2614440" cy="961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>
              <a:defRPr sz="20000"/>
            </a:lvl1pPr>
          </a:lstStyle>
          <a:p>
            <a:pPr marL="0" marR="0" lvl="0" indent="0" algn="ctr" defTabSz="3095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草根</a:t>
            </a:r>
            <a:endParaRPr kumimoji="0" sz="6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4" name="Shape 144"/>
          <p:cNvSpPr/>
          <p:nvPr/>
        </p:nvSpPr>
        <p:spPr>
          <a:xfrm>
            <a:off x="2469443" y="2295302"/>
            <a:ext cx="4205114" cy="961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>
              <a:defRPr sz="20000"/>
            </a:lvl1pPr>
          </a:lstStyle>
          <a:p>
            <a:pPr marL="0" marR="0" lvl="0" indent="0" algn="ctr" defTabSz="3095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Light"/>
                <a:sym typeface="Helvetica Light"/>
              </a:rPr>
              <a:t>自媒体达人</a:t>
            </a:r>
            <a:endParaRPr kumimoji="0" sz="6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Light"/>
              <a:sym typeface="Helvetica Light"/>
            </a:endParaRPr>
          </a:p>
        </p:txBody>
      </p:sp>
      <p:sp>
        <p:nvSpPr>
          <p:cNvPr id="5" name="Shape 144"/>
          <p:cNvSpPr/>
          <p:nvPr/>
        </p:nvSpPr>
        <p:spPr>
          <a:xfrm>
            <a:off x="2021767" y="3642755"/>
            <a:ext cx="5100465" cy="961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>
              <a:defRPr sz="20000"/>
            </a:lvl1pPr>
          </a:lstStyle>
          <a:p>
            <a:pPr marL="0" marR="0" lvl="0" indent="0" algn="ctr" defTabSz="3095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Light"/>
                <a:sym typeface="Helvetica Light"/>
              </a:rPr>
              <a:t>影视制作团队</a:t>
            </a:r>
            <a:endParaRPr kumimoji="0" sz="6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Light"/>
              <a:sym typeface="Helvetica Light"/>
            </a:endParaRPr>
          </a:p>
        </p:txBody>
      </p:sp>
      <p:sp>
        <p:nvSpPr>
          <p:cNvPr id="6" name="Shape 140"/>
          <p:cNvSpPr/>
          <p:nvPr/>
        </p:nvSpPr>
        <p:spPr>
          <a:xfrm>
            <a:off x="1800224" y="2220443"/>
            <a:ext cx="6533233" cy="3388663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3095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/>
            </a:pPr>
            <a:endParaRPr kumimoji="0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819697964"/>
      </p:ext>
    </p:extLst>
  </p:cSld>
  <p:clrMapOvr>
    <a:masterClrMapping/>
  </p:clrMapOvr>
  <p:transition spd="med" advTm="200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44"/>
          <p:cNvSpPr/>
          <p:nvPr/>
        </p:nvSpPr>
        <p:spPr>
          <a:xfrm>
            <a:off x="3264780" y="947849"/>
            <a:ext cx="2614440" cy="961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>
              <a:defRPr sz="20000"/>
            </a:lvl1pPr>
          </a:lstStyle>
          <a:p>
            <a:pPr marL="0" marR="0" lvl="0" indent="0" algn="ctr" defTabSz="3095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Light"/>
                <a:sym typeface="Helvetica Light"/>
              </a:rPr>
              <a:t>草根</a:t>
            </a:r>
            <a:endParaRPr kumimoji="0" sz="6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Light"/>
              <a:sym typeface="Helvetica Light"/>
            </a:endParaRPr>
          </a:p>
        </p:txBody>
      </p:sp>
      <p:sp>
        <p:nvSpPr>
          <p:cNvPr id="4" name="Shape 144"/>
          <p:cNvSpPr/>
          <p:nvPr/>
        </p:nvSpPr>
        <p:spPr>
          <a:xfrm>
            <a:off x="2469443" y="2295302"/>
            <a:ext cx="4205114" cy="961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>
              <a:defRPr sz="20000"/>
            </a:lvl1pPr>
          </a:lstStyle>
          <a:p>
            <a:pPr marL="0" marR="0" lvl="0" indent="0" algn="ctr" defTabSz="3095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自媒体达人</a:t>
            </a:r>
            <a:endParaRPr kumimoji="0" sz="6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5" name="Shape 144"/>
          <p:cNvSpPr/>
          <p:nvPr/>
        </p:nvSpPr>
        <p:spPr>
          <a:xfrm>
            <a:off x="2021767" y="3642755"/>
            <a:ext cx="5100465" cy="961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>
              <a:defRPr sz="20000"/>
            </a:lvl1pPr>
          </a:lstStyle>
          <a:p>
            <a:pPr marL="0" marR="0" lvl="0" indent="0" algn="ctr" defTabSz="3095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Light"/>
                <a:sym typeface="Helvetica Light"/>
              </a:rPr>
              <a:t>影视制作团队</a:t>
            </a:r>
            <a:endParaRPr kumimoji="0" sz="6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Light"/>
              <a:sym typeface="Helvetica Light"/>
            </a:endParaRPr>
          </a:p>
        </p:txBody>
      </p:sp>
      <p:sp>
        <p:nvSpPr>
          <p:cNvPr id="6" name="Shape 140"/>
          <p:cNvSpPr/>
          <p:nvPr/>
        </p:nvSpPr>
        <p:spPr>
          <a:xfrm>
            <a:off x="1571624" y="3257104"/>
            <a:ext cx="6533233" cy="3388663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3095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/>
            </a:pPr>
            <a:endParaRPr kumimoji="0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Light"/>
              <a:sym typeface="Helvetica Light"/>
            </a:endParaRPr>
          </a:p>
        </p:txBody>
      </p:sp>
      <p:sp>
        <p:nvSpPr>
          <p:cNvPr id="7" name="Shape 140"/>
          <p:cNvSpPr/>
          <p:nvPr/>
        </p:nvSpPr>
        <p:spPr>
          <a:xfrm>
            <a:off x="1714499" y="-1440240"/>
            <a:ext cx="6533233" cy="3388663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3095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/>
            </a:pPr>
            <a:endParaRPr kumimoji="0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158867456"/>
      </p:ext>
    </p:extLst>
  </p:cSld>
  <p:clrMapOvr>
    <a:masterClrMapping/>
  </p:clrMapOvr>
  <p:transition spd="med" advTm="200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44"/>
          <p:cNvSpPr/>
          <p:nvPr/>
        </p:nvSpPr>
        <p:spPr>
          <a:xfrm>
            <a:off x="3264780" y="947849"/>
            <a:ext cx="2614440" cy="961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>
              <a:defRPr sz="20000"/>
            </a:lvl1pPr>
          </a:lstStyle>
          <a:p>
            <a:pPr marL="0" marR="0" lvl="0" indent="0" algn="ctr" defTabSz="3095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Light"/>
                <a:sym typeface="Helvetica Light"/>
              </a:rPr>
              <a:t>草根</a:t>
            </a:r>
            <a:endParaRPr kumimoji="0" sz="6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Light"/>
              <a:sym typeface="Helvetica Light"/>
            </a:endParaRPr>
          </a:p>
        </p:txBody>
      </p:sp>
      <p:sp>
        <p:nvSpPr>
          <p:cNvPr id="4" name="Shape 144"/>
          <p:cNvSpPr/>
          <p:nvPr/>
        </p:nvSpPr>
        <p:spPr>
          <a:xfrm>
            <a:off x="2469443" y="2295302"/>
            <a:ext cx="4205114" cy="961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>
              <a:defRPr sz="20000"/>
            </a:lvl1pPr>
          </a:lstStyle>
          <a:p>
            <a:pPr marL="0" marR="0" lvl="0" indent="0" algn="ctr" defTabSz="3095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Light"/>
                <a:sym typeface="Helvetica Light"/>
              </a:rPr>
              <a:t>自媒体达人</a:t>
            </a:r>
            <a:endParaRPr kumimoji="0" sz="6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Light"/>
              <a:sym typeface="Helvetica Light"/>
            </a:endParaRPr>
          </a:p>
        </p:txBody>
      </p:sp>
      <p:sp>
        <p:nvSpPr>
          <p:cNvPr id="5" name="Shape 144"/>
          <p:cNvSpPr/>
          <p:nvPr/>
        </p:nvSpPr>
        <p:spPr>
          <a:xfrm>
            <a:off x="2021767" y="3642755"/>
            <a:ext cx="5100465" cy="961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>
              <a:defRPr sz="20000"/>
            </a:lvl1pPr>
          </a:lstStyle>
          <a:p>
            <a:pPr marL="0" marR="0" lvl="0" indent="0" algn="ctr" defTabSz="3095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影视制作团队</a:t>
            </a:r>
            <a:endParaRPr kumimoji="0" sz="6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6" name="Shape 140"/>
          <p:cNvSpPr/>
          <p:nvPr/>
        </p:nvSpPr>
        <p:spPr>
          <a:xfrm>
            <a:off x="1676399" y="61266"/>
            <a:ext cx="6533233" cy="3388663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3095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/>
            </a:pPr>
            <a:endParaRPr kumimoji="0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091167480"/>
      </p:ext>
    </p:extLst>
  </p:cSld>
  <p:clrMapOvr>
    <a:masterClrMapping/>
  </p:clrMapOvr>
  <p:transition spd="med" advTm="200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44"/>
          <p:cNvSpPr/>
          <p:nvPr/>
        </p:nvSpPr>
        <p:spPr>
          <a:xfrm>
            <a:off x="233535" y="2732657"/>
            <a:ext cx="8676931" cy="1392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>
              <a:defRPr sz="20000"/>
            </a:lvl1pPr>
          </a:lstStyle>
          <a:p>
            <a:pPr marL="0" marR="0" lvl="0" indent="0" algn="ctr" defTabSz="3095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圆梦</a:t>
            </a:r>
            <a:endParaRPr kumimoji="0" sz="8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636734234"/>
      </p:ext>
    </p:extLst>
  </p:cSld>
  <p:clrMapOvr>
    <a:masterClrMapping/>
  </p:clrMapOvr>
  <p:transition spd="med" advTm="300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44"/>
          <p:cNvSpPr/>
          <p:nvPr/>
        </p:nvSpPr>
        <p:spPr>
          <a:xfrm>
            <a:off x="233535" y="2524909"/>
            <a:ext cx="8676931" cy="1808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>
              <a:defRPr sz="20000"/>
            </a:lvl1pPr>
          </a:lstStyle>
          <a:p>
            <a:pPr marL="0" marR="0" lvl="0" indent="0" algn="ctr" defTabSz="3095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圆梦</a:t>
            </a:r>
            <a:endParaRPr kumimoji="0" sz="1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315310999"/>
      </p:ext>
    </p:extLst>
  </p:cSld>
  <p:clrMapOvr>
    <a:masterClrMapping/>
  </p:clrMapOvr>
  <p:transition spd="med" advTm="300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44"/>
          <p:cNvSpPr/>
          <p:nvPr/>
        </p:nvSpPr>
        <p:spPr>
          <a:xfrm>
            <a:off x="233535" y="2132494"/>
            <a:ext cx="8676931" cy="2593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>
              <a:defRPr sz="20000"/>
            </a:lvl1pPr>
          </a:lstStyle>
          <a:p>
            <a:pPr marL="0" marR="0" lvl="0" indent="0" algn="ctr" defTabSz="3095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圆梦</a:t>
            </a:r>
            <a:endParaRPr kumimoji="0" sz="16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31183886"/>
      </p:ext>
    </p:extLst>
  </p:cSld>
  <p:clrMapOvr>
    <a:masterClrMapping/>
  </p:clrMapOvr>
  <p:transition spd="med" advTm="300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44"/>
          <p:cNvSpPr/>
          <p:nvPr/>
        </p:nvSpPr>
        <p:spPr>
          <a:xfrm>
            <a:off x="233535" y="2948099"/>
            <a:ext cx="8676931" cy="961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>
              <a:defRPr sz="20000"/>
            </a:lvl1pPr>
          </a:lstStyle>
          <a:p>
            <a:pPr marL="0" marR="0" lvl="0" indent="0" algn="ctr" defTabSz="3095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就像</a:t>
            </a:r>
            <a:endParaRPr kumimoji="0" sz="6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4" name="Shape 140"/>
          <p:cNvSpPr/>
          <p:nvPr/>
        </p:nvSpPr>
        <p:spPr>
          <a:xfrm>
            <a:off x="6010275" y="2216015"/>
            <a:ext cx="4346640" cy="225451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3095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/>
            </a:pPr>
            <a:endParaRPr kumimoji="0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463965669"/>
      </p:ext>
    </p:extLst>
  </p:cSld>
  <p:clrMapOvr>
    <a:masterClrMapping/>
  </p:clrMapOvr>
  <p:transition spd="med" advTm="300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44"/>
          <p:cNvSpPr/>
          <p:nvPr/>
        </p:nvSpPr>
        <p:spPr>
          <a:xfrm>
            <a:off x="233535" y="2524909"/>
            <a:ext cx="8676931" cy="1808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>
              <a:defRPr sz="20000"/>
            </a:lvl1pPr>
          </a:lstStyle>
          <a:p>
            <a:pPr marL="0" marR="0" lvl="0" indent="0" algn="ctr" defTabSz="3095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她</a:t>
            </a:r>
            <a:endParaRPr kumimoji="0" sz="11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4" name="Shape 140"/>
          <p:cNvSpPr/>
          <p:nvPr/>
        </p:nvSpPr>
        <p:spPr>
          <a:xfrm>
            <a:off x="6010275" y="2216015"/>
            <a:ext cx="4346640" cy="225451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3095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/>
            </a:pPr>
            <a:endParaRPr kumimoji="0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655945811"/>
      </p:ext>
    </p:extLst>
  </p:cSld>
  <p:clrMapOvr>
    <a:masterClrMapping/>
  </p:clrMapOvr>
  <p:transition spd="med" advTm="3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921657" y="2169004"/>
            <a:ext cx="7300686" cy="2593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>
              <a:defRPr sz="20000"/>
            </a:lvl1pPr>
          </a:lstStyle>
          <a:p>
            <a:pPr marL="0" marR="0" lvl="0" indent="0" algn="ctr" defTabSz="3095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坐</a:t>
            </a:r>
            <a:r>
              <a:rPr kumimoji="0" sz="16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Light"/>
                <a:sym typeface="Helvetica Light"/>
              </a:rPr>
              <a:t>稳</a:t>
            </a:r>
            <a:r>
              <a:rPr kumimoji="0" lang="zh-CN" altLang="en-US" sz="16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Light"/>
                <a:sym typeface="Helvetica Light"/>
              </a:rPr>
              <a:t>了</a:t>
            </a:r>
            <a:endParaRPr kumimoji="0" sz="16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Light"/>
              <a:sym typeface="Helvetica Light"/>
            </a:endParaRPr>
          </a:p>
        </p:txBody>
      </p:sp>
      <p:sp>
        <p:nvSpPr>
          <p:cNvPr id="3" name="Shape 140"/>
          <p:cNvSpPr/>
          <p:nvPr/>
        </p:nvSpPr>
        <p:spPr>
          <a:xfrm>
            <a:off x="3505920" y="1745265"/>
            <a:ext cx="6073508" cy="3150212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3095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/>
            </a:pPr>
            <a:endParaRPr kumimoji="0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078857429"/>
      </p:ext>
    </p:extLst>
  </p:cSld>
  <p:clrMapOvr>
    <a:masterClrMapping/>
  </p:clrMapOvr>
  <p:transition spd="med" advTm="200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0F0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44"/>
          <p:cNvSpPr/>
          <p:nvPr/>
        </p:nvSpPr>
        <p:spPr>
          <a:xfrm>
            <a:off x="233535" y="2948099"/>
            <a:ext cx="8676931" cy="961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>
              <a:defRPr sz="20000"/>
            </a:lvl1pPr>
          </a:lstStyle>
          <a:p>
            <a:pPr marL="0" marR="0" lvl="0" indent="0" algn="ctr" defTabSz="3095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Light"/>
                <a:sym typeface="Helvetica Light"/>
              </a:rPr>
              <a:t>她</a:t>
            </a:r>
            <a:endParaRPr kumimoji="0" sz="6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Light"/>
              <a:sym typeface="Helvetica Ligh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450" y="-777586"/>
            <a:ext cx="6769100" cy="991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373538"/>
      </p:ext>
    </p:extLst>
  </p:cSld>
  <p:clrMapOvr>
    <a:masterClrMapping/>
  </p:clrMapOvr>
  <p:transition spd="med" advTm="300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44"/>
          <p:cNvSpPr/>
          <p:nvPr/>
        </p:nvSpPr>
        <p:spPr>
          <a:xfrm>
            <a:off x="233535" y="2524909"/>
            <a:ext cx="8676931" cy="1808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>
              <a:defRPr sz="20000"/>
            </a:lvl1pPr>
          </a:lstStyle>
          <a:p>
            <a:pPr marL="0" marR="0" lvl="0" indent="0" algn="ctr" defTabSz="3095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他</a:t>
            </a:r>
            <a:endParaRPr kumimoji="0" sz="11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4" name="Shape 140"/>
          <p:cNvSpPr/>
          <p:nvPr/>
        </p:nvSpPr>
        <p:spPr>
          <a:xfrm>
            <a:off x="6010275" y="2216015"/>
            <a:ext cx="4346640" cy="225451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3095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/>
            </a:pPr>
            <a:endParaRPr kumimoji="0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007579299"/>
      </p:ext>
    </p:extLst>
  </p:cSld>
  <p:clrMapOvr>
    <a:masterClrMapping/>
  </p:clrMapOvr>
  <p:transition spd="med" advTm="300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84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00" y="-158704"/>
            <a:ext cx="9423400" cy="701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909306"/>
      </p:ext>
    </p:extLst>
  </p:cSld>
  <p:clrMapOvr>
    <a:masterClrMapping/>
  </p:clrMapOvr>
  <p:transition spd="med" advTm="300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44"/>
          <p:cNvSpPr/>
          <p:nvPr/>
        </p:nvSpPr>
        <p:spPr>
          <a:xfrm>
            <a:off x="233535" y="2524909"/>
            <a:ext cx="8676931" cy="1808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>
              <a:defRPr sz="20000"/>
            </a:lvl1pPr>
          </a:lstStyle>
          <a:p>
            <a:pPr marL="0" marR="0" lvl="0" indent="0" algn="ctr" defTabSz="3095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还有</a:t>
            </a:r>
            <a:endParaRPr kumimoji="0" sz="11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4" name="Shape 140"/>
          <p:cNvSpPr/>
          <p:nvPr/>
        </p:nvSpPr>
        <p:spPr>
          <a:xfrm>
            <a:off x="6305550" y="2301742"/>
            <a:ext cx="4346640" cy="225451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3095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/>
            </a:pPr>
            <a:endParaRPr kumimoji="0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033979530"/>
      </p:ext>
    </p:extLst>
  </p:cSld>
  <p:clrMapOvr>
    <a:masterClrMapping/>
  </p:clrMapOvr>
  <p:transition spd="med" advTm="300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44"/>
          <p:cNvSpPr/>
          <p:nvPr/>
        </p:nvSpPr>
        <p:spPr>
          <a:xfrm>
            <a:off x="230937" y="1059671"/>
            <a:ext cx="2166765" cy="654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>
              <a:defRPr sz="20000"/>
            </a:lvl1pPr>
          </a:lstStyle>
          <a:p>
            <a:pPr marL="0" marR="0" lvl="0" indent="0" algn="ctr" defTabSz="3095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镇魂街</a:t>
            </a:r>
            <a:endParaRPr kumimoji="0" sz="4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154114715"/>
      </p:ext>
    </p:extLst>
  </p:cSld>
  <p:clrMapOvr>
    <a:masterClrMapping/>
  </p:clrMapOvr>
  <p:transition spd="med" advTm="200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97702" y="1059671"/>
            <a:ext cx="274947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3095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原来这么拍</a:t>
            </a:r>
          </a:p>
        </p:txBody>
      </p:sp>
    </p:spTree>
    <p:extLst>
      <p:ext uri="{BB962C8B-B14F-4D97-AF65-F5344CB8AC3E}">
        <p14:creationId xmlns:p14="http://schemas.microsoft.com/office/powerpoint/2010/main" val="3154691816"/>
      </p:ext>
    </p:extLst>
  </p:cSld>
  <p:clrMapOvr>
    <a:masterClrMapping/>
  </p:clrMapOvr>
  <p:transition spd="med" advTm="200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147173" y="1061905"/>
            <a:ext cx="3259671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3095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HELLO </a:t>
            </a:r>
            <a:r>
              <a:rPr kumimoji="0" lang="zh-CN" alt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小孩</a:t>
            </a:r>
          </a:p>
        </p:txBody>
      </p:sp>
    </p:spTree>
    <p:extLst>
      <p:ext uri="{BB962C8B-B14F-4D97-AF65-F5344CB8AC3E}">
        <p14:creationId xmlns:p14="http://schemas.microsoft.com/office/powerpoint/2010/main" val="28388873"/>
      </p:ext>
    </p:extLst>
  </p:cSld>
  <p:clrMapOvr>
    <a:masterClrMapping/>
  </p:clrMapOvr>
  <p:transition spd="med" advTm="200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4679950" y="1936929"/>
            <a:ext cx="32624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3095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中国国家地理</a:t>
            </a:r>
          </a:p>
        </p:txBody>
      </p:sp>
    </p:spTree>
    <p:extLst>
      <p:ext uri="{BB962C8B-B14F-4D97-AF65-F5344CB8AC3E}">
        <p14:creationId xmlns:p14="http://schemas.microsoft.com/office/powerpoint/2010/main" val="2711713970"/>
      </p:ext>
    </p:extLst>
  </p:cSld>
  <p:clrMapOvr>
    <a:masterClrMapping/>
  </p:clrMapOvr>
  <p:transition spd="med" advTm="200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78124" y="1936929"/>
            <a:ext cx="35012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3095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ELLEMEN</a:t>
            </a:r>
            <a:r>
              <a:rPr kumimoji="0" lang="zh-CN" alt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睿士</a:t>
            </a:r>
          </a:p>
        </p:txBody>
      </p:sp>
    </p:spTree>
    <p:extLst>
      <p:ext uri="{BB962C8B-B14F-4D97-AF65-F5344CB8AC3E}">
        <p14:creationId xmlns:p14="http://schemas.microsoft.com/office/powerpoint/2010/main" val="1592962128"/>
      </p:ext>
    </p:extLst>
  </p:cSld>
  <p:clrMapOvr>
    <a:masterClrMapping/>
  </p:clrMapOvr>
  <p:transition spd="med" advTm="200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517084" y="2810634"/>
            <a:ext cx="276401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3095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亲艾的衣橱</a:t>
            </a:r>
          </a:p>
        </p:txBody>
      </p:sp>
    </p:spTree>
    <p:extLst>
      <p:ext uri="{BB962C8B-B14F-4D97-AF65-F5344CB8AC3E}">
        <p14:creationId xmlns:p14="http://schemas.microsoft.com/office/powerpoint/2010/main" val="2686889642"/>
      </p:ext>
    </p:extLst>
  </p:cSld>
  <p:clrMapOvr>
    <a:masterClrMapping/>
  </p:clrMapOvr>
  <p:transition spd="med" advTm="2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921657" y="2169004"/>
            <a:ext cx="7300686" cy="2593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>
              <a:defRPr sz="20000"/>
            </a:lvl1pPr>
          </a:lstStyle>
          <a:p>
            <a:pPr marL="0" marR="0" lvl="0" indent="0" algn="ctr" defTabSz="3095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坐稳</a:t>
            </a:r>
            <a:r>
              <a:rPr kumimoji="0" lang="zh-CN" altLang="en-US" sz="16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Light"/>
                <a:sym typeface="Helvetica Light"/>
              </a:rPr>
              <a:t>了</a:t>
            </a:r>
            <a:endParaRPr kumimoji="0" sz="16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Light"/>
              <a:sym typeface="Helvetica Light"/>
            </a:endParaRPr>
          </a:p>
        </p:txBody>
      </p:sp>
      <p:sp>
        <p:nvSpPr>
          <p:cNvPr id="3" name="Shape 140"/>
          <p:cNvSpPr/>
          <p:nvPr/>
        </p:nvSpPr>
        <p:spPr>
          <a:xfrm>
            <a:off x="5697577" y="1774294"/>
            <a:ext cx="6073508" cy="3150212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3095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/>
            </a:pPr>
            <a:endParaRPr kumimoji="0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920981688"/>
      </p:ext>
    </p:extLst>
  </p:cSld>
  <p:clrMapOvr>
    <a:masterClrMapping/>
  </p:clrMapOvr>
  <p:transition spd="med" advTm="200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613910" y="2810634"/>
            <a:ext cx="2697256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3095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挑战川藏线</a:t>
            </a:r>
          </a:p>
        </p:txBody>
      </p:sp>
    </p:spTree>
    <p:extLst>
      <p:ext uri="{BB962C8B-B14F-4D97-AF65-F5344CB8AC3E}">
        <p14:creationId xmlns:p14="http://schemas.microsoft.com/office/powerpoint/2010/main" val="3965165945"/>
      </p:ext>
    </p:extLst>
  </p:cSld>
  <p:clrMapOvr>
    <a:masterClrMapping/>
  </p:clrMapOvr>
  <p:transition spd="med" advTm="200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527093" y="2796339"/>
            <a:ext cx="17235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3095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雷哥说</a:t>
            </a:r>
          </a:p>
        </p:txBody>
      </p:sp>
    </p:spTree>
    <p:extLst>
      <p:ext uri="{BB962C8B-B14F-4D97-AF65-F5344CB8AC3E}">
        <p14:creationId xmlns:p14="http://schemas.microsoft.com/office/powerpoint/2010/main" val="1455696643"/>
      </p:ext>
    </p:extLst>
  </p:cSld>
  <p:clrMapOvr>
    <a:masterClrMapping/>
  </p:clrMapOvr>
  <p:transition spd="med" advTm="200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378207" y="3694598"/>
            <a:ext cx="2647950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3095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极限挑战</a:t>
            </a:r>
          </a:p>
        </p:txBody>
      </p:sp>
    </p:spTree>
    <p:extLst>
      <p:ext uri="{BB962C8B-B14F-4D97-AF65-F5344CB8AC3E}">
        <p14:creationId xmlns:p14="http://schemas.microsoft.com/office/powerpoint/2010/main" val="2518292363"/>
      </p:ext>
    </p:extLst>
  </p:cSld>
  <p:clrMapOvr>
    <a:masterClrMapping/>
  </p:clrMapOvr>
  <p:transition spd="med" advTm="200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587764" y="3694597"/>
            <a:ext cx="2647950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3095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创客财道</a:t>
            </a:r>
          </a:p>
        </p:txBody>
      </p:sp>
    </p:spTree>
    <p:extLst>
      <p:ext uri="{BB962C8B-B14F-4D97-AF65-F5344CB8AC3E}">
        <p14:creationId xmlns:p14="http://schemas.microsoft.com/office/powerpoint/2010/main" val="992640683"/>
      </p:ext>
    </p:extLst>
  </p:cSld>
  <p:clrMapOvr>
    <a:masterClrMapping/>
  </p:clrMapOvr>
  <p:transition spd="med" advTm="200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44"/>
          <p:cNvSpPr/>
          <p:nvPr/>
        </p:nvSpPr>
        <p:spPr>
          <a:xfrm>
            <a:off x="233535" y="2948099"/>
            <a:ext cx="8676931" cy="961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>
              <a:defRPr sz="20000"/>
            </a:lvl1pPr>
          </a:lstStyle>
          <a:p>
            <a:pPr marL="0" marR="0" lvl="0" indent="0" algn="ctr" defTabSz="3095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这</a:t>
            </a:r>
            <a:endParaRPr kumimoji="0" sz="6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045229542"/>
      </p:ext>
    </p:extLst>
  </p:cSld>
  <p:clrMapOvr>
    <a:masterClrMapping/>
  </p:clrMapOvr>
  <p:transition spd="med" advTm="200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44"/>
          <p:cNvSpPr/>
          <p:nvPr/>
        </p:nvSpPr>
        <p:spPr>
          <a:xfrm>
            <a:off x="233535" y="2855767"/>
            <a:ext cx="8676931" cy="1146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>
              <a:defRPr sz="20000"/>
            </a:lvl1pPr>
          </a:lstStyle>
          <a:p>
            <a:pPr marL="0" marR="0" lvl="0" indent="0" algn="ctr" defTabSz="3095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就</a:t>
            </a:r>
            <a:endParaRPr kumimoji="0" sz="7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609123763"/>
      </p:ext>
    </p:extLst>
  </p:cSld>
  <p:clrMapOvr>
    <a:masterClrMapping/>
  </p:clrMapOvr>
  <p:transition spd="med" advTm="200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44"/>
          <p:cNvSpPr/>
          <p:nvPr/>
        </p:nvSpPr>
        <p:spPr>
          <a:xfrm>
            <a:off x="233535" y="2732657"/>
            <a:ext cx="8676931" cy="1392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>
              <a:defRPr sz="20000"/>
            </a:lvl1pPr>
          </a:lstStyle>
          <a:p>
            <a:pPr marL="0" marR="0" lvl="0" indent="0" algn="ctr" defTabSz="3095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是</a:t>
            </a:r>
            <a:endParaRPr kumimoji="0" sz="8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509429625"/>
      </p:ext>
    </p:extLst>
  </p:cSld>
  <p:clrMapOvr>
    <a:masterClrMapping/>
  </p:clrMapOvr>
  <p:transition spd="med" advTm="200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897379" y="2701357"/>
            <a:ext cx="5403356" cy="1434779"/>
            <a:chOff x="1897380" y="2701357"/>
            <a:chExt cx="5349240" cy="1434779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7380" y="2721864"/>
              <a:ext cx="5349240" cy="1414272"/>
            </a:xfrm>
            <a:prstGeom prst="rect">
              <a:avLst/>
            </a:prstGeom>
          </p:spPr>
        </p:pic>
        <p:sp>
          <p:nvSpPr>
            <p:cNvPr id="5" name="Shape 140"/>
            <p:cNvSpPr/>
            <p:nvPr/>
          </p:nvSpPr>
          <p:spPr>
            <a:xfrm>
              <a:off x="5494415" y="2701357"/>
              <a:ext cx="1612222" cy="1252404"/>
            </a:xfrm>
            <a:prstGeom prst="rect">
              <a:avLst/>
            </a:prstGeom>
            <a:solidFill>
              <a:schemeClr val="tx1"/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pPr marL="0" marR="0" lvl="0" indent="0" algn="ctr" defTabSz="309563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600"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Light"/>
                <a:sym typeface="Helvetica Light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434444" y="2841698"/>
              <a:ext cx="158981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38383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众筹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920115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921657" y="2169004"/>
            <a:ext cx="7300686" cy="2593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>
              <a:defRPr sz="20000"/>
            </a:lvl1pPr>
          </a:lstStyle>
          <a:p>
            <a:pPr marL="0" marR="0" lvl="0" indent="0" algn="ctr" defTabSz="3095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坐稳</a:t>
            </a:r>
            <a:r>
              <a:rPr kumimoji="0" lang="zh-CN" altLang="en-US" sz="16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了</a:t>
            </a:r>
            <a:endParaRPr kumimoji="0" sz="16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740509779"/>
      </p:ext>
    </p:extLst>
  </p:cSld>
  <p:clrMapOvr>
    <a:masterClrMapping/>
  </p:clrMapOvr>
  <p:transition spd="med" advTm="2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2148260" y="524359"/>
            <a:ext cx="4847481" cy="58092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>
            <a:lvl1pPr>
              <a:defRPr sz="100000">
                <a:solidFill>
                  <a:srgbClr val="000000"/>
                </a:solidFill>
              </a:defRPr>
            </a:lvl1pPr>
          </a:lstStyle>
          <a:p>
            <a:pPr marL="0" marR="0" lvl="0" indent="0" algn="ctr" defTabSz="3095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7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你</a:t>
            </a:r>
          </a:p>
        </p:txBody>
      </p:sp>
    </p:spTree>
    <p:extLst>
      <p:ext uri="{BB962C8B-B14F-4D97-AF65-F5344CB8AC3E}">
        <p14:creationId xmlns:p14="http://schemas.microsoft.com/office/powerpoint/2010/main" val="1220337433"/>
      </p:ext>
    </p:extLst>
  </p:cSld>
  <p:clrMapOvr>
    <a:masterClrMapping/>
  </p:clrMapOvr>
  <p:transition spd="med" advTm="3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28"/>
          <p:cNvSpPr/>
          <p:nvPr/>
        </p:nvSpPr>
        <p:spPr>
          <a:xfrm>
            <a:off x="2148260" y="524359"/>
            <a:ext cx="4847481" cy="58092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>
            <a:lvl1pPr>
              <a:defRPr sz="100000">
                <a:solidFill>
                  <a:srgbClr val="000000"/>
                </a:solidFill>
              </a:defRPr>
            </a:lvl1pPr>
          </a:lstStyle>
          <a:p>
            <a:pPr marL="0" marR="0" lvl="0" indent="0" algn="ctr" defTabSz="3095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7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你</a:t>
            </a:r>
          </a:p>
        </p:txBody>
      </p:sp>
    </p:spTree>
    <p:extLst>
      <p:ext uri="{BB962C8B-B14F-4D97-AF65-F5344CB8AC3E}">
        <p14:creationId xmlns:p14="http://schemas.microsoft.com/office/powerpoint/2010/main" val="138006666"/>
      </p:ext>
    </p:extLst>
  </p:cSld>
  <p:clrMapOvr>
    <a:masterClrMapping/>
  </p:clrMapOvr>
  <p:transition spd="med" advTm="300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141</Words>
  <Application>Microsoft Office PowerPoint</Application>
  <PresentationFormat>全屏显示(4:3)</PresentationFormat>
  <Paragraphs>70</Paragraphs>
  <Slides>67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67</vt:i4>
      </vt:variant>
    </vt:vector>
  </HeadingPairs>
  <TitlesOfParts>
    <vt:vector size="71" baseType="lpstr">
      <vt:lpstr>Helvetica Light</vt:lpstr>
      <vt:lpstr>Hiragino Sans GB W6</vt:lpstr>
      <vt:lpstr>微软雅黑</vt:lpstr>
      <vt:lpstr>Black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斯渤</dc:creator>
  <cp:lastModifiedBy>斯渤</cp:lastModifiedBy>
  <cp:revision>1</cp:revision>
  <dcterms:created xsi:type="dcterms:W3CDTF">2017-05-18T08:38:45Z</dcterms:created>
  <dcterms:modified xsi:type="dcterms:W3CDTF">2017-05-18T08:40:49Z</dcterms:modified>
</cp:coreProperties>
</file>