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tte\Desktop\&#36229;&#2406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Contributions from each team member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Sheet1!$K$1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65-4FA8-840A-CAD9BD94405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65-4FA8-840A-CAD9BD94405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65-4FA8-840A-CAD9BD94405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65-4FA8-840A-CAD9BD944052}"/>
              </c:ext>
            </c:extLst>
          </c:dPt>
          <c:dLbls>
            <c:dLbl>
              <c:idx val="0"/>
              <c:layout>
                <c:manualLayout>
                  <c:x val="-7.6584645669291337E-2"/>
                  <c:y val="0.10099804586470487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Shuhao Xia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65-4FA8-840A-CAD9BD944052}"/>
                </c:ext>
              </c:extLst>
            </c:dLbl>
            <c:dLbl>
              <c:idx val="1"/>
              <c:layout>
                <c:manualLayout>
                  <c:x val="-0.20838932633420823"/>
                  <c:y val="-6.4960629921259842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Wensong</a:t>
                    </a:r>
                    <a:r>
                      <a:rPr lang="en-US" b="1" baseline="0"/>
                      <a:t> Liu</a:t>
                    </a:r>
                  </a:p>
                  <a:p>
                    <a:r>
                      <a:rPr lang="en-US" b="1" baseline="0"/>
                      <a:t>Chiwen Shi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65-4FA8-840A-CAD9BD944052}"/>
                </c:ext>
              </c:extLst>
            </c:dLbl>
            <c:dLbl>
              <c:idx val="2"/>
              <c:layout>
                <c:manualLayout>
                  <c:x val="0.11521719160104985"/>
                  <c:y val="-0.20090263808264844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Wensong</a:t>
                    </a:r>
                    <a:r>
                      <a:rPr lang="en-US" b="1" baseline="0"/>
                      <a:t> Liu</a:t>
                    </a:r>
                  </a:p>
                  <a:p>
                    <a:r>
                      <a:rPr lang="en-US" b="1" baseline="0"/>
                      <a:t>Chiwen Shi</a:t>
                    </a:r>
                    <a:endParaRPr lang="en-US" b="1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65-4FA8-840A-CAD9BD944052}"/>
                </c:ext>
              </c:extLst>
            </c:dLbl>
            <c:dLbl>
              <c:idx val="3"/>
              <c:layout>
                <c:manualLayout>
                  <c:x val="0.14489577865266842"/>
                  <c:y val="0.1230789125811828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Shuhao</a:t>
                    </a:r>
                    <a:r>
                      <a:rPr lang="en-US" b="1" baseline="0"/>
                      <a:t> Xia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65-4FA8-840A-CAD9BD944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Sheet1!$J$2:$J$5</c:f>
              <c:strCache>
                <c:ptCount val="4"/>
                <c:pt idx="0">
                  <c:v>Programmatically log in and download data</c:v>
                </c:pt>
                <c:pt idx="1">
                  <c:v>EDA</c:v>
                </c:pt>
                <c:pt idx="2">
                  <c:v>Prediction(Regression)</c:v>
                </c:pt>
                <c:pt idx="3">
                  <c:v>Prediction(Classification)</c:v>
                </c:pt>
              </c:strCache>
            </c:strRef>
          </c:cat>
          <c:val>
            <c:numRef>
              <c:f>Sheet1!$K$2:$K$5</c:f>
              <c:numCache>
                <c:formatCode>0%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5-4FA8-840A-CAD9BD944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07996500437445"/>
          <c:y val="0.34950543134662909"/>
          <c:w val="0.32753368328958882"/>
          <c:h val="0.405112937525145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C645-9E73-4B54-BBC7-EBB4E215F49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68FD-1C2E-4836-B6C4-8F021916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AB36B-6038-43FF-853C-977FB6D11360}"/>
              </a:ext>
            </a:extLst>
          </p:cNvPr>
          <p:cNvSpPr txBox="1"/>
          <p:nvPr/>
        </p:nvSpPr>
        <p:spPr>
          <a:xfrm>
            <a:off x="1544320" y="2306320"/>
            <a:ext cx="733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Case Studies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33DF-8DF8-4866-98CB-9A3F0262403A}"/>
              </a:ext>
            </a:extLst>
          </p:cNvPr>
          <p:cNvSpPr txBox="1"/>
          <p:nvPr/>
        </p:nvSpPr>
        <p:spPr>
          <a:xfrm>
            <a:off x="3606800" y="3720684"/>
            <a:ext cx="160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385915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0ECCF-7948-4C3C-A4CB-9688AC375959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for the midterm case studies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CCCFC-4C80-4449-9A47-6B4772E890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200" y="1148080"/>
            <a:ext cx="8051800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69AA0-2BE8-4A1C-86C8-48EE49A77244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Programmatically log in and download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D0AA-AD6C-47F1-B0AF-533C292E5005}"/>
              </a:ext>
            </a:extLst>
          </p:cNvPr>
          <p:cNvSpPr txBox="1"/>
          <p:nvPr/>
        </p:nvSpPr>
        <p:spPr>
          <a:xfrm>
            <a:off x="665480" y="1228397"/>
            <a:ext cx="733552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wrangling, there are several ways to accomplish the task, different modules such as requests or requests-html are both good approach, here we used both of them, but the basic thoughts are the same.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Build a session to store all user sessions and our script will be kept login until we terminate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Pack up the username and password as post data, send the POST request to ~/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auth.php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~/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login.php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 the meanwhile, disable the redirect parameter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auth.php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Pack up another post data and send another post request to the download page, because the website ask the user to review and accept their terms and conditions.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After we get 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200, that means the login is successful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	We simply used regex to grab all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do a match up, after we get the link according to year and quarter, we can retrieve the file and download it into local system (but actually we download the file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ubunt@aws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6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32135-DFBA-4A62-8933-7CF0BB95F831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6EC1-6403-4A5C-82D7-BF345D9AA5AC}"/>
              </a:ext>
            </a:extLst>
          </p:cNvPr>
          <p:cNvSpPr txBox="1"/>
          <p:nvPr/>
        </p:nvSpPr>
        <p:spPr>
          <a:xfrm>
            <a:off x="584200" y="1092200"/>
            <a:ext cx="733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very beginning, we use profiling in Pandas to give us a basic view on our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84E94-762D-450C-9270-B4A5AFD11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738531"/>
            <a:ext cx="5943600" cy="2373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D5707-2A04-4AFA-9CA2-4F4A6F0048A6}"/>
              </a:ext>
            </a:extLst>
          </p:cNvPr>
          <p:cNvPicPr/>
          <p:nvPr/>
        </p:nvPicPr>
        <p:blipFill rotWithShape="1">
          <a:blip r:embed="rId3"/>
          <a:srcRect t="20796"/>
          <a:stretch/>
        </p:blipFill>
        <p:spPr bwMode="auto">
          <a:xfrm>
            <a:off x="783272" y="4201477"/>
            <a:ext cx="6328728" cy="2580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38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52F50-5234-42E4-8C82-791DD1A26A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22" y="4013200"/>
            <a:ext cx="5690235" cy="284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32135-DFBA-4A62-8933-7CF0BB95F831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F0157-5CEC-4576-AA7D-4E793BB300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094105"/>
            <a:ext cx="5020310" cy="3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75DF7E-1E2F-4740-B9B4-24C791EA50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85" y="1797685"/>
            <a:ext cx="5060315" cy="5060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32135-DFBA-4A62-8933-7CF0BB95F831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D8B2A-AAAA-4A5F-889E-6ECC189D68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1298892"/>
            <a:ext cx="4435475" cy="38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32135-DFBA-4A62-8933-7CF0BB95F831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C4671-67DF-44E9-9413-D0DA47CC25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423987"/>
            <a:ext cx="7056120" cy="44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238451-035B-4667-8B71-6CCA6F00C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441"/>
              </p:ext>
            </p:extLst>
          </p:nvPr>
        </p:nvGraphicFramePr>
        <p:xfrm>
          <a:off x="1143000" y="1163320"/>
          <a:ext cx="6695440" cy="503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E131B4-A23B-4144-864B-9256305A0F6C}"/>
              </a:ext>
            </a:extLst>
          </p:cNvPr>
          <p:cNvSpPr txBox="1"/>
          <p:nvPr/>
        </p:nvSpPr>
        <p:spPr>
          <a:xfrm>
            <a:off x="584200" y="472440"/>
            <a:ext cx="7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80851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109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Chiwen</dc:creator>
  <cp:lastModifiedBy>Shi Chiwen</cp:lastModifiedBy>
  <cp:revision>3</cp:revision>
  <dcterms:created xsi:type="dcterms:W3CDTF">2018-11-30T16:45:56Z</dcterms:created>
  <dcterms:modified xsi:type="dcterms:W3CDTF">2018-11-30T16:59:44Z</dcterms:modified>
</cp:coreProperties>
</file>