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684" r:id="rId6"/>
  </p:sldMasterIdLst>
  <p:notesMasterIdLst>
    <p:notesMasterId r:id="rId13"/>
  </p:notesMasterIdLst>
  <p:handoutMasterIdLst>
    <p:handoutMasterId r:id="rId14"/>
  </p:handoutMasterIdLst>
  <p:sldIdLst>
    <p:sldId id="328" r:id="rId7"/>
    <p:sldId id="261" r:id="rId8"/>
    <p:sldId id="370" r:id="rId9"/>
    <p:sldId id="371" r:id="rId10"/>
    <p:sldId id="372" r:id="rId11"/>
    <p:sldId id="347" r:id="rId12"/>
  </p:sldIdLst>
  <p:sldSz cx="9144000" cy="6858000" type="screen4x3"/>
  <p:notesSz cx="6742113" cy="9872663"/>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7896" autoAdjust="0"/>
  </p:normalViewPr>
  <p:slideViewPr>
    <p:cSldViewPr>
      <p:cViewPr varScale="1">
        <p:scale>
          <a:sx n="72" d="100"/>
          <a:sy n="72" d="100"/>
        </p:scale>
        <p:origin x="3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Zhu" userId="810365da-6414-46e1-a678-65569323f9cb" providerId="ADAL" clId="{D3342CAC-027C-495F-8A6F-084AEA3EFB1B}"/>
    <pc:docChg chg="modSld">
      <pc:chgData name="Quan Zhu" userId="810365da-6414-46e1-a678-65569323f9cb" providerId="ADAL" clId="{D3342CAC-027C-495F-8A6F-084AEA3EFB1B}" dt="2022-02-25T08:53:06.538" v="0"/>
      <pc:docMkLst>
        <pc:docMk/>
      </pc:docMkLst>
      <pc:sldChg chg="modSp mod">
        <pc:chgData name="Quan Zhu" userId="810365da-6414-46e1-a678-65569323f9cb" providerId="ADAL" clId="{D3342CAC-027C-495F-8A6F-084AEA3EFB1B}" dt="2022-02-25T08:53:06.538" v="0"/>
        <pc:sldMkLst>
          <pc:docMk/>
          <pc:sldMk cId="33155598" sldId="328"/>
        </pc:sldMkLst>
        <pc:spChg chg="mod">
          <ac:chgData name="Quan Zhu" userId="810365da-6414-46e1-a678-65569323f9cb" providerId="ADAL" clId="{D3342CAC-027C-495F-8A6F-084AEA3EFB1B}" dt="2022-02-25T08:53:06.538" v="0"/>
          <ac:spMkLst>
            <pc:docMk/>
            <pc:sldMk cId="33155598" sldId="328"/>
            <ac:spMk id="5123" creationId="{00000000-0000-0000-0000-000000000000}"/>
          </ac:spMkLst>
        </pc:spChg>
      </pc:sldChg>
    </pc:docChg>
  </pc:docChgLst>
  <pc:docChgLst>
    <pc:chgData name="Quan Zhu" userId="810365da-6414-46e1-a678-65569323f9cb" providerId="ADAL" clId="{CD720055-9E84-42AB-8E42-28B11E861B93}"/>
    <pc:docChg chg="addSld delSld modSld">
      <pc:chgData name="Quan Zhu" userId="810365da-6414-46e1-a678-65569323f9cb" providerId="ADAL" clId="{CD720055-9E84-42AB-8E42-28B11E861B93}" dt="2021-06-13T14:07:44.205" v="3" actId="2696"/>
      <pc:docMkLst>
        <pc:docMk/>
      </pc:docMkLst>
      <pc:sldChg chg="add del modTransition setBg">
        <pc:chgData name="Quan Zhu" userId="810365da-6414-46e1-a678-65569323f9cb" providerId="ADAL" clId="{CD720055-9E84-42AB-8E42-28B11E861B93}" dt="2021-06-13T12:00:23.403" v="1" actId="2696"/>
        <pc:sldMkLst>
          <pc:docMk/>
          <pc:sldMk cId="0" sldId="286"/>
        </pc:sldMkLst>
      </pc:sldChg>
      <pc:sldChg chg="add del modTransition setBg">
        <pc:chgData name="Quan Zhu" userId="810365da-6414-46e1-a678-65569323f9cb" providerId="ADAL" clId="{CD720055-9E84-42AB-8E42-28B11E861B93}" dt="2021-06-13T14:07:44.205" v="3" actId="2696"/>
        <pc:sldMkLst>
          <pc:docMk/>
          <pc:sldMk cId="0" sldId="32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0"/>
            <a:ext cx="2921582" cy="493633"/>
          </a:xfrm>
          <a:prstGeom prst="rect">
            <a:avLst/>
          </a:prstGeom>
        </p:spPr>
        <p:txBody>
          <a:bodyPr vert="horz" lIns="91440" tIns="45720" rIns="91440" bIns="45720" rtlCol="0"/>
          <a:lstStyle>
            <a:lvl1pPr algn="r">
              <a:defRPr sz="1200"/>
            </a:lvl1pPr>
          </a:lstStyle>
          <a:p>
            <a:fld id="{C0510EFD-A185-492C-9A0D-A27C98A2966C}" type="datetimeFigureOut">
              <a:rPr lang="en-GB" smtClean="0"/>
              <a:pPr/>
              <a:t>25/02/2022</a:t>
            </a:fld>
            <a:endParaRPr lang="en-GB"/>
          </a:p>
        </p:txBody>
      </p:sp>
      <p:sp>
        <p:nvSpPr>
          <p:cNvPr id="4" name="Footer Placeholder 3"/>
          <p:cNvSpPr>
            <a:spLocks noGrp="1"/>
          </p:cNvSpPr>
          <p:nvPr>
            <p:ph type="ftr" sz="quarter" idx="2"/>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7"/>
            <a:ext cx="2921582" cy="493633"/>
          </a:xfrm>
          <a:prstGeom prst="rect">
            <a:avLst/>
          </a:prstGeom>
        </p:spPr>
        <p:txBody>
          <a:bodyPr vert="horz" lIns="91440" tIns="45720" rIns="91440" bIns="45720" rtlCol="0" anchor="b"/>
          <a:lstStyle>
            <a:lvl1pPr algn="r">
              <a:defRPr sz="1200"/>
            </a:lvl1pPr>
          </a:lstStyle>
          <a:p>
            <a:fld id="{F727EA5F-23B9-41D2-940D-332A15A57D3E}" type="slidenum">
              <a:rPr lang="en-GB" smtClean="0"/>
              <a:pPr/>
              <a:t>‹#›</a:t>
            </a:fld>
            <a:endParaRPr lang="en-GB"/>
          </a:p>
        </p:txBody>
      </p:sp>
    </p:spTree>
    <p:extLst>
      <p:ext uri="{BB962C8B-B14F-4D97-AF65-F5344CB8AC3E}">
        <p14:creationId xmlns:p14="http://schemas.microsoft.com/office/powerpoint/2010/main" val="713864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11267" name="Rectangle 3"/>
          <p:cNvSpPr>
            <a:spLocks noGrp="1" noChangeArrowheads="1"/>
          </p:cNvSpPr>
          <p:nvPr>
            <p:ph type="dt" idx="1"/>
          </p:nvPr>
        </p:nvSpPr>
        <p:spPr bwMode="auto">
          <a:xfrm>
            <a:off x="3818971"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03288" y="739775"/>
            <a:ext cx="4935537" cy="37020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74212" y="4689516"/>
            <a:ext cx="5393690" cy="44426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377317"/>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11271" name="Rectangle 7"/>
          <p:cNvSpPr>
            <a:spLocks noGrp="1" noChangeArrowheads="1"/>
          </p:cNvSpPr>
          <p:nvPr>
            <p:ph type="sldNum" sz="quarter" idx="5"/>
          </p:nvPr>
        </p:nvSpPr>
        <p:spPr bwMode="auto">
          <a:xfrm>
            <a:off x="3818971" y="9377317"/>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0A80208-826C-4246-B529-D6A3DD23CE06}" type="slidenum">
              <a:rPr lang="en-US"/>
              <a:pPr>
                <a:defRPr/>
              </a:pPr>
              <a:t>‹#›</a:t>
            </a:fld>
            <a:endParaRPr lang="en-US"/>
          </a:p>
        </p:txBody>
      </p:sp>
    </p:spTree>
    <p:extLst>
      <p:ext uri="{BB962C8B-B14F-4D97-AF65-F5344CB8AC3E}">
        <p14:creationId xmlns:p14="http://schemas.microsoft.com/office/powerpoint/2010/main" val="973729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Welcome</a:t>
            </a:r>
          </a:p>
        </p:txBody>
      </p:sp>
      <p:sp>
        <p:nvSpPr>
          <p:cNvPr id="4" name="Slide Number Placeholder 3"/>
          <p:cNvSpPr>
            <a:spLocks noGrp="1"/>
          </p:cNvSpPr>
          <p:nvPr>
            <p:ph type="sldNum" sz="quarter" idx="10"/>
          </p:nvPr>
        </p:nvSpPr>
        <p:spPr/>
        <p:txBody>
          <a:bodyPr/>
          <a:lstStyle/>
          <a:p>
            <a:pPr>
              <a:defRPr/>
            </a:pPr>
            <a:fld id="{E0A80208-826C-4246-B529-D6A3DD23CE06}"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itle slide"/>
          <p:cNvPicPr>
            <a:picLocks noChangeAspect="1" noChangeArrowheads="1"/>
          </p:cNvPicPr>
          <p:nvPr userDrawn="1"/>
        </p:nvPicPr>
        <p:blipFill>
          <a:blip r:embed="rId2" cstate="print"/>
          <a:srcRect/>
          <a:stretch>
            <a:fillRect/>
          </a:stretch>
        </p:blipFill>
        <p:spPr bwMode="auto">
          <a:xfrm>
            <a:off x="0" y="-4763"/>
            <a:ext cx="9145588" cy="6867526"/>
          </a:xfrm>
          <a:prstGeom prst="rect">
            <a:avLst/>
          </a:prstGeom>
          <a:noFill/>
          <a:ln w="9525">
            <a:noFill/>
            <a:miter lim="800000"/>
            <a:headEnd/>
            <a:tailEnd/>
          </a:ln>
        </p:spPr>
      </p:pic>
      <p:sp>
        <p:nvSpPr>
          <p:cNvPr id="2" name="Title 1"/>
          <p:cNvSpPr>
            <a:spLocks noGrp="1"/>
          </p:cNvSpPr>
          <p:nvPr>
            <p:ph type="ctrTitle"/>
          </p:nvPr>
        </p:nvSpPr>
        <p:spPr>
          <a:xfrm>
            <a:off x="685800" y="1571612"/>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14686"/>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smtClean="0"/>
            </a:lvl1pPr>
          </a:lstStyle>
          <a:p>
            <a:pPr>
              <a:defRPr/>
            </a:pPr>
            <a:fld id="{D41410F8-0371-4035-A94A-61CA82661E23}" type="slidenum">
              <a:rPr lang="en-GB"/>
              <a:pPr>
                <a:defRPr/>
              </a:pPr>
              <a:t>‹#›</a:t>
            </a:fld>
            <a:endParaRPr lang="en-GB"/>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5159A45-2B54-43F7-9D1F-8DEA1F7A6F49}" type="slidenum">
              <a:rPr lang="en-GB"/>
              <a:pPr>
                <a:defRPr/>
              </a:pPr>
              <a:t>‹#›</a:t>
            </a:fld>
            <a:endParaRPr lang="en-GB"/>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36B01F0-1B4B-4481-BAF2-EA06B821DA8D}" type="slidenum">
              <a:rPr lang="en-GB"/>
              <a:pPr>
                <a:defRPr/>
              </a:pPr>
              <a:t>‹#›</a:t>
            </a:fld>
            <a:endParaRPr lang="en-GB"/>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9448D5E-0611-453B-AC4D-8434AD82CFA0}"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1CB64A5-3E05-4353-B2AF-9218CC99DCCA}" type="slidenum">
              <a:rPr lang="en-GB"/>
              <a:pPr>
                <a:defRPr/>
              </a:pPr>
              <a:t>‹#›</a:t>
            </a:fld>
            <a:endParaRPr lang="en-GB"/>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EC7A58AF-01A5-4F2C-8355-B2D7646E8B27}"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2CC8064-DFEB-4482-ADDD-1159F6A300B7}" type="slidenum">
              <a:rPr lang="en-GB"/>
              <a:pPr>
                <a:defRPr/>
              </a:pPr>
              <a:t>‹#›</a:t>
            </a:fld>
            <a:endParaRPr lang="en-GB"/>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13FA64-859B-4365-98B4-67F90237FF66}"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E16C908-1FA3-43ED-ACA9-A7FEA2205E7B}" type="slidenum">
              <a:rPr lang="en-GB"/>
              <a:pPr>
                <a:defRPr/>
              </a:pPr>
              <a:t>‹#›</a:t>
            </a:fld>
            <a:endParaRPr lang="en-GB"/>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889EBE9-4D4E-4487-9DB2-017BFAE17CC2}"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7FDA882-B523-42C8-893A-BFDAFD239810}" type="slidenum">
              <a:rPr lang="en-GB"/>
              <a:pPr>
                <a:defRPr/>
              </a:pPr>
              <a:t>‹#›</a:t>
            </a:fld>
            <a:endParaRPr lang="en-GB"/>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A425210F-5223-45EE-A0E9-CA6E989A8DC5}" type="datetime1">
              <a:rPr lang="en-US"/>
              <a:pPr>
                <a:defRPr/>
              </a:pPr>
              <a:t>2/25/2022</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CF912D8-3C94-4858-95A3-61409F6F10C8}" type="slidenum">
              <a:rPr lang="en-GB"/>
              <a:pPr>
                <a:defRPr/>
              </a:pPr>
              <a:t>‹#›</a:t>
            </a:fld>
            <a:endParaRPr lang="en-GB"/>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F1888A2-1EA1-42DF-97A0-D71CD7FB3F91}" type="datetime1">
              <a:rPr lang="en-US"/>
              <a:pPr>
                <a:defRPr/>
              </a:pPr>
              <a:t>2/25/2022</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2C4A6A65-FC10-4B39-81D8-D5FFD2ABE9B8}" type="slidenum">
              <a:rPr lang="en-GB"/>
              <a:pPr>
                <a:defRPr/>
              </a:pPr>
              <a:t>‹#›</a:t>
            </a:fld>
            <a:endParaRPr lang="en-GB"/>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891AD2-AF90-466C-844B-FB71FE202410}" type="datetime1">
              <a:rPr lang="en-US"/>
              <a:pPr>
                <a:defRPr/>
              </a:pPr>
              <a:t>2/25/2022</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4065E331-88CE-4EA4-903B-BC04A8D3000C}" type="slidenum">
              <a:rPr lang="en-GB"/>
              <a:pPr>
                <a:defRPr/>
              </a:pPr>
              <a:t>‹#›</a:t>
            </a:fld>
            <a:endParaRPr lang="en-GB"/>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0C6212C-261B-481F-9296-D42DF9F1E04D}"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EF85209-B87A-4C8C-A38F-0FA124799C80}" type="slidenum">
              <a:rPr lang="en-GB"/>
              <a:pPr>
                <a:defRPr/>
              </a:pPr>
              <a:t>‹#›</a:t>
            </a:fld>
            <a:endParaRPr lang="en-GB"/>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7F220D-EAF2-4EC0-9DBA-E64CFB0F4783}" type="slidenum">
              <a:rPr lang="en-GB"/>
              <a:pPr>
                <a:defRPr/>
              </a:pPr>
              <a:t>‹#›</a:t>
            </a:fld>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59F420-10BE-4957-81A2-2583EA3C403A}"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7E73304-5B58-4976-844D-452D87DDC13F}" type="slidenum">
              <a:rPr lang="en-GB"/>
              <a:pPr>
                <a:defRPr/>
              </a:pPr>
              <a:t>‹#›</a:t>
            </a:fld>
            <a:endParaRPr lang="en-GB"/>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79C11A5-5DCA-433C-A9A3-6BC05D73568A}"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BFE459C-F2F9-4E50-B3F8-A8BFFDAE99BD}" type="slidenum">
              <a:rPr lang="en-GB"/>
              <a:pPr>
                <a:defRPr/>
              </a:pPr>
              <a:t>‹#›</a:t>
            </a:fld>
            <a:endParaRPr lang="en-GB"/>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82DDFA1-6AE0-48A9-9CBB-AEE18DFB3F33}"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39BC41-93C9-45C4-943B-DA2D3368B14C}" type="slidenum">
              <a:rPr lang="en-GB"/>
              <a:pPr>
                <a:defRPr/>
              </a:pPr>
              <a:t>‹#›</a:t>
            </a:fld>
            <a:endParaRPr lang="en-GB"/>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22A0EB5-30AA-4114-8690-5B45F2A6088F}"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A08E665-849A-4B32-B004-F20B10923159}" type="slidenum">
              <a:rPr lang="en-GB"/>
              <a:pPr>
                <a:defRPr/>
              </a:pPr>
              <a:t>‹#›</a:t>
            </a:fld>
            <a:endParaRPr lang="en-GB"/>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A52FDC68-4A3A-4311-99F2-8CAC3F31BBE9}"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E4EEC38-C81D-4D10-84D2-A8BA38929A51}" type="slidenum">
              <a:rPr lang="en-GB"/>
              <a:pPr>
                <a:defRPr/>
              </a:pPr>
              <a:t>‹#›</a:t>
            </a:fld>
            <a:endParaRPr lang="en-GB"/>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9D59D68-CA8F-4DBA-88CA-43EA4FAE3A6F}"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9D82ED3-63D8-4A78-A1F3-C989CC43A890}" type="slidenum">
              <a:rPr lang="en-GB"/>
              <a:pPr>
                <a:defRPr/>
              </a:pPr>
              <a:t>‹#›</a:t>
            </a:fld>
            <a:endParaRPr lang="en-GB"/>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59CB4447-1076-418E-B4D9-CF17DE728968}"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64D4B15-CED0-4F49-A566-8C12705BA799}" type="slidenum">
              <a:rPr lang="en-GB"/>
              <a:pPr>
                <a:defRPr/>
              </a:pPr>
              <a:t>‹#›</a:t>
            </a:fld>
            <a:endParaRPr lang="en-GB"/>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61E0C37-BD1A-47B9-9858-FF86F9AD03E7}" type="datetime1">
              <a:rPr lang="en-US"/>
              <a:pPr>
                <a:defRPr/>
              </a:pPr>
              <a:t>2/25/2022</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119FA4F6-7B97-45AA-A6A1-05BC7C5F5A68}" type="slidenum">
              <a:rPr lang="en-GB"/>
              <a:pPr>
                <a:defRPr/>
              </a:pPr>
              <a:t>‹#›</a:t>
            </a:fld>
            <a:endParaRPr lang="en-GB"/>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2DA8555D-AFCB-477C-9777-22AE4EF3CB74}" type="datetime1">
              <a:rPr lang="en-US"/>
              <a:pPr>
                <a:defRPr/>
              </a:pPr>
              <a:t>2/25/2022</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797A0A8A-467A-4366-A509-72936FCE1184}" type="slidenum">
              <a:rPr lang="en-GB"/>
              <a:pPr>
                <a:defRPr/>
              </a:pPr>
              <a:t>‹#›</a:t>
            </a:fld>
            <a:endParaRPr lang="en-GB"/>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DDC199-FA33-4651-9497-0F8B7CBBA59C}" type="datetime1">
              <a:rPr lang="en-US"/>
              <a:pPr>
                <a:defRPr/>
              </a:pPr>
              <a:t>2/25/2022</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6E33C7F-412B-4AEB-A7BF-41181ADE0F5E}" type="slidenum">
              <a:rPr lang="en-GB"/>
              <a:pPr>
                <a:defRPr/>
              </a:pPr>
              <a:t>‹#›</a:t>
            </a:fld>
            <a:endParaRPr lang="en-GB"/>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97DE28E-0F6D-4BA7-999F-29D9EA6EED5E}" type="slidenum">
              <a:rPr lang="en-GB"/>
              <a:pPr>
                <a:defRPr/>
              </a:pPr>
              <a:t>‹#›</a:t>
            </a:fld>
            <a:endParaRPr lang="en-GB"/>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1B79D4-D391-43B9-93E5-F759F6CBB2E3}"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8414CA7-9EA1-4E1B-8F9E-2D8D2BAAECF7}" type="slidenum">
              <a:rPr lang="en-GB"/>
              <a:pPr>
                <a:defRPr/>
              </a:pPr>
              <a:t>‹#›</a:t>
            </a:fld>
            <a:endParaRPr lang="en-GB"/>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F56DB2-D07D-4770-A838-DECE9A737E82}" type="datetime1">
              <a:rPr lang="en-US"/>
              <a:pPr>
                <a:defRPr/>
              </a:pPr>
              <a:t>2/25/2022</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9A319F3-4192-4905-93BD-3B5A1CCA6060}" type="slidenum">
              <a:rPr lang="en-GB"/>
              <a:pPr>
                <a:defRPr/>
              </a:pPr>
              <a:t>‹#›</a:t>
            </a:fld>
            <a:endParaRPr lang="en-GB"/>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5B1AD66-3A52-40E7-AAAC-C604FD4CC276}"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5CF28FA-B053-42D9-8125-399EF4FA7737}" type="slidenum">
              <a:rPr lang="en-GB"/>
              <a:pPr>
                <a:defRPr/>
              </a:pPr>
              <a:t>‹#›</a:t>
            </a:fld>
            <a:endParaRPr lang="en-GB"/>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2A795F7-5005-4D74-B8A2-1E039511432A}" type="datetime1">
              <a:rPr lang="en-US"/>
              <a:pPr>
                <a:defRPr/>
              </a:pPr>
              <a:t>2/25/2022</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FA67289-1329-4D51-BA7E-A0080288A49B}" type="slidenum">
              <a:rPr lang="en-GB"/>
              <a:pPr>
                <a:defRPr/>
              </a:pPr>
              <a:t>‹#›</a:t>
            </a:fld>
            <a:endParaRPr lang="en-GB"/>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D23CF92-C6B8-41C2-94AD-672772E47EA0}" type="slidenum">
              <a:rPr lang="en-GB"/>
              <a:pPr>
                <a:defRPr/>
              </a:pPr>
              <a:t>‹#›</a:t>
            </a:fld>
            <a:endParaRPr lang="en-GB"/>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A3763B48-7951-4DDE-8822-2D1D6F33CB47}" type="slidenum">
              <a:rPr lang="en-GB"/>
              <a:pPr>
                <a:defRPr/>
              </a:pPr>
              <a:t>‹#›</a:t>
            </a:fld>
            <a:endParaRPr lang="en-GB"/>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A1503CF-C37C-447C-B311-DD1915231866}" type="slidenum">
              <a:rPr lang="en-GB"/>
              <a:pPr>
                <a:defRPr/>
              </a:pPr>
              <a:t>‹#›</a:t>
            </a:fld>
            <a:endParaRPr lang="en-GB"/>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E0F75B88-CB80-4A83-B006-1D8CD669BD49}" type="slidenum">
              <a:rPr lang="en-GB"/>
              <a:pPr>
                <a:defRPr/>
              </a:pPr>
              <a:t>‹#›</a:t>
            </a:fld>
            <a:endParaRPr lang="en-GB"/>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2A551CD-BB76-46CC-B2C4-D8D47560F6A4}" type="slidenum">
              <a:rPr lang="en-GB"/>
              <a:pPr>
                <a:defRPr/>
              </a:pPr>
              <a:t>‹#›</a:t>
            </a:fld>
            <a:endParaRPr lang="en-GB"/>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3C6052A-D895-48D5-A13C-D95DFE984143}" type="slidenum">
              <a:rPr lang="en-GB"/>
              <a:pPr>
                <a:defRPr/>
              </a:pPr>
              <a:t>‹#›</a:t>
            </a:fld>
            <a:endParaRPr lang="en-GB"/>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itle slide"/>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GB"/>
          </a:p>
        </p:txBody>
      </p:sp>
      <p:sp>
        <p:nvSpPr>
          <p:cNvPr id="1030" name="Rectangle 6"/>
          <p:cNvSpPr>
            <a:spLocks noGrp="1" noChangeArrowheads="1"/>
          </p:cNvSpPr>
          <p:nvPr>
            <p:ph type="sldNum" sz="quarter" idx="4"/>
          </p:nvPr>
        </p:nvSpPr>
        <p:spPr bwMode="auto">
          <a:xfrm>
            <a:off x="3500438" y="62150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DFC1873-F926-46FC-95F2-1644492DC9C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1"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spd="med">
    <p:fade/>
  </p:transition>
  <p:txStyles>
    <p:titleStyle>
      <a:lvl1pPr algn="l" rtl="0" eaLnBrk="0" fontAlgn="base" hangingPunct="0">
        <a:spcBef>
          <a:spcPct val="0"/>
        </a:spcBef>
        <a:spcAft>
          <a:spcPct val="0"/>
        </a:spcAft>
        <a:defRPr sz="4400">
          <a:solidFill>
            <a:srgbClr val="FF0000"/>
          </a:solidFill>
          <a:latin typeface="+mj-lt"/>
          <a:ea typeface="ＭＳ Ｐゴシック" charset="-128"/>
          <a:cs typeface="+mj-cs"/>
        </a:defRPr>
      </a:lvl1pPr>
      <a:lvl2pPr algn="l" rtl="0" eaLnBrk="0" fontAlgn="base" hangingPunct="0">
        <a:spcBef>
          <a:spcPct val="0"/>
        </a:spcBef>
        <a:spcAft>
          <a:spcPct val="0"/>
        </a:spcAft>
        <a:defRPr sz="4400">
          <a:solidFill>
            <a:srgbClr val="FF0000"/>
          </a:solidFill>
          <a:latin typeface="Arial" charset="0"/>
          <a:ea typeface="ＭＳ Ｐゴシック" charset="-128"/>
        </a:defRPr>
      </a:lvl2pPr>
      <a:lvl3pPr algn="l" rtl="0" eaLnBrk="0" fontAlgn="base" hangingPunct="0">
        <a:spcBef>
          <a:spcPct val="0"/>
        </a:spcBef>
        <a:spcAft>
          <a:spcPct val="0"/>
        </a:spcAft>
        <a:defRPr sz="4400">
          <a:solidFill>
            <a:srgbClr val="FF0000"/>
          </a:solidFill>
          <a:latin typeface="Arial" charset="0"/>
          <a:ea typeface="ＭＳ Ｐゴシック" charset="-128"/>
        </a:defRPr>
      </a:lvl3pPr>
      <a:lvl4pPr algn="l" rtl="0" eaLnBrk="0" fontAlgn="base" hangingPunct="0">
        <a:spcBef>
          <a:spcPct val="0"/>
        </a:spcBef>
        <a:spcAft>
          <a:spcPct val="0"/>
        </a:spcAft>
        <a:defRPr sz="4400">
          <a:solidFill>
            <a:srgbClr val="FF0000"/>
          </a:solidFill>
          <a:latin typeface="Arial" charset="0"/>
          <a:ea typeface="ＭＳ Ｐゴシック" charset="-128"/>
        </a:defRPr>
      </a:lvl4pPr>
      <a:lvl5pPr algn="l" rtl="0" eaLnBrk="0" fontAlgn="base" hangingPunct="0">
        <a:spcBef>
          <a:spcPct val="0"/>
        </a:spcBef>
        <a:spcAft>
          <a:spcPct val="0"/>
        </a:spcAft>
        <a:defRPr sz="4400">
          <a:solidFill>
            <a:srgbClr val="FF0000"/>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5" descr="General"/>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205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A039AC01-2437-49B9-BDD1-C0F46ABF457C}" type="datetime1">
              <a:rPr lang="en-US"/>
              <a:pPr>
                <a:defRPr/>
              </a:pPr>
              <a:t>2/25/2022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8882BA5-E863-4C60-BAEA-5F304275A04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med">
    <p:fade/>
  </p:transition>
  <p:txStyles>
    <p:titleStyle>
      <a:lvl1pPr algn="l" rtl="0" eaLnBrk="0" fontAlgn="base" hangingPunct="0">
        <a:spcBef>
          <a:spcPct val="0"/>
        </a:spcBef>
        <a:spcAft>
          <a:spcPct val="0"/>
        </a:spcAft>
        <a:defRPr sz="4400" kern="1200">
          <a:solidFill>
            <a:srgbClr val="FF0000"/>
          </a:solidFill>
          <a:latin typeface="Arial" pitchFamily="34" charset="0"/>
          <a:ea typeface="Arial" charset="0"/>
          <a:cs typeface="Arial" pitchFamily="34" charset="0"/>
        </a:defRPr>
      </a:lvl1pPr>
      <a:lvl2pPr algn="l" rtl="0" eaLnBrk="0" fontAlgn="base" hangingPunct="0">
        <a:spcBef>
          <a:spcPct val="0"/>
        </a:spcBef>
        <a:spcAft>
          <a:spcPct val="0"/>
        </a:spcAft>
        <a:defRPr sz="4400">
          <a:solidFill>
            <a:srgbClr val="FF0000"/>
          </a:solidFill>
          <a:latin typeface="Arial" charset="0"/>
          <a:ea typeface="Arial" charset="0"/>
          <a:cs typeface="Arial" charset="0"/>
        </a:defRPr>
      </a:lvl2pPr>
      <a:lvl3pPr algn="l" rtl="0" eaLnBrk="0" fontAlgn="base" hangingPunct="0">
        <a:spcBef>
          <a:spcPct val="0"/>
        </a:spcBef>
        <a:spcAft>
          <a:spcPct val="0"/>
        </a:spcAft>
        <a:defRPr sz="4400">
          <a:solidFill>
            <a:srgbClr val="FF0000"/>
          </a:solidFill>
          <a:latin typeface="Arial" charset="0"/>
          <a:ea typeface="Arial" charset="0"/>
          <a:cs typeface="Arial" charset="0"/>
        </a:defRPr>
      </a:lvl3pPr>
      <a:lvl4pPr algn="l" rtl="0" eaLnBrk="0" fontAlgn="base" hangingPunct="0">
        <a:spcBef>
          <a:spcPct val="0"/>
        </a:spcBef>
        <a:spcAft>
          <a:spcPct val="0"/>
        </a:spcAft>
        <a:defRPr sz="4400">
          <a:solidFill>
            <a:srgbClr val="FF0000"/>
          </a:solidFill>
          <a:latin typeface="Arial" charset="0"/>
          <a:ea typeface="Arial" charset="0"/>
          <a:cs typeface="Arial" charset="0"/>
        </a:defRPr>
      </a:lvl4pPr>
      <a:lvl5pPr algn="l" rtl="0" eaLnBrk="0" fontAlgn="base" hangingPunct="0">
        <a:spcBef>
          <a:spcPct val="0"/>
        </a:spcBef>
        <a:spcAft>
          <a:spcPct val="0"/>
        </a:spcAft>
        <a:defRPr sz="4400">
          <a:solidFill>
            <a:srgbClr val="FF0000"/>
          </a:solidFill>
          <a:latin typeface="Arial" charset="0"/>
          <a:ea typeface="Arial" charset="0"/>
          <a:cs typeface="Arial" charset="0"/>
        </a:defRPr>
      </a:lvl5pPr>
      <a:lvl6pPr marL="457200" algn="l" rtl="0" fontAlgn="base">
        <a:spcBef>
          <a:spcPct val="0"/>
        </a:spcBef>
        <a:spcAft>
          <a:spcPct val="0"/>
        </a:spcAft>
        <a:defRPr sz="4400">
          <a:solidFill>
            <a:srgbClr val="FF0000"/>
          </a:solidFill>
          <a:latin typeface="Arial" charset="0"/>
          <a:cs typeface="Arial" charset="0"/>
        </a:defRPr>
      </a:lvl6pPr>
      <a:lvl7pPr marL="914400" algn="l" rtl="0" fontAlgn="base">
        <a:spcBef>
          <a:spcPct val="0"/>
        </a:spcBef>
        <a:spcAft>
          <a:spcPct val="0"/>
        </a:spcAft>
        <a:defRPr sz="4400">
          <a:solidFill>
            <a:srgbClr val="FF0000"/>
          </a:solidFill>
          <a:latin typeface="Arial" charset="0"/>
          <a:cs typeface="Arial" charset="0"/>
        </a:defRPr>
      </a:lvl7pPr>
      <a:lvl8pPr marL="1371600" algn="l" rtl="0" fontAlgn="base">
        <a:spcBef>
          <a:spcPct val="0"/>
        </a:spcBef>
        <a:spcAft>
          <a:spcPct val="0"/>
        </a:spcAft>
        <a:defRPr sz="4400">
          <a:solidFill>
            <a:srgbClr val="FF0000"/>
          </a:solidFill>
          <a:latin typeface="Arial" charset="0"/>
          <a:cs typeface="Arial" charset="0"/>
        </a:defRPr>
      </a:lvl8pPr>
      <a:lvl9pPr marL="1828800" algn="l" rtl="0" fontAlgn="base">
        <a:spcBef>
          <a:spcPct val="0"/>
        </a:spcBef>
        <a:spcAft>
          <a:spcPct val="0"/>
        </a:spcAft>
        <a:defRPr sz="4400">
          <a:solidFill>
            <a:srgbClr val="FF0000"/>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9" descr="General 2"/>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0E9F6233-8C81-430E-A532-5F8CB92B9BDA}" type="datetime1">
              <a:rPr lang="en-US"/>
              <a:pPr>
                <a:defRPr/>
              </a:pPr>
              <a:t>2/25/2022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7CC848C9-1FB3-46B6-85AD-1658DBDBF3B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spd="med">
    <p:fade/>
  </p:transition>
  <p:txStyles>
    <p:titleStyle>
      <a:lvl1pPr algn="l" rtl="0" eaLnBrk="0" fontAlgn="base" hangingPunct="0">
        <a:spcBef>
          <a:spcPct val="0"/>
        </a:spcBef>
        <a:spcAft>
          <a:spcPct val="0"/>
        </a:spcAft>
        <a:defRPr sz="4400" kern="1200">
          <a:solidFill>
            <a:srgbClr val="FF0000"/>
          </a:solidFill>
          <a:latin typeface="Arial" pitchFamily="34" charset="0"/>
          <a:ea typeface="Arial" charset="0"/>
          <a:cs typeface="Arial" pitchFamily="34" charset="0"/>
        </a:defRPr>
      </a:lvl1pPr>
      <a:lvl2pPr algn="l" rtl="0" eaLnBrk="0" fontAlgn="base" hangingPunct="0">
        <a:spcBef>
          <a:spcPct val="0"/>
        </a:spcBef>
        <a:spcAft>
          <a:spcPct val="0"/>
        </a:spcAft>
        <a:defRPr sz="4400">
          <a:solidFill>
            <a:srgbClr val="FF0000"/>
          </a:solidFill>
          <a:latin typeface="Arial" charset="0"/>
          <a:ea typeface="Arial" charset="0"/>
          <a:cs typeface="Arial" charset="0"/>
        </a:defRPr>
      </a:lvl2pPr>
      <a:lvl3pPr algn="l" rtl="0" eaLnBrk="0" fontAlgn="base" hangingPunct="0">
        <a:spcBef>
          <a:spcPct val="0"/>
        </a:spcBef>
        <a:spcAft>
          <a:spcPct val="0"/>
        </a:spcAft>
        <a:defRPr sz="4400">
          <a:solidFill>
            <a:srgbClr val="FF0000"/>
          </a:solidFill>
          <a:latin typeface="Arial" charset="0"/>
          <a:ea typeface="Arial" charset="0"/>
          <a:cs typeface="Arial" charset="0"/>
        </a:defRPr>
      </a:lvl3pPr>
      <a:lvl4pPr algn="l" rtl="0" eaLnBrk="0" fontAlgn="base" hangingPunct="0">
        <a:spcBef>
          <a:spcPct val="0"/>
        </a:spcBef>
        <a:spcAft>
          <a:spcPct val="0"/>
        </a:spcAft>
        <a:defRPr sz="4400">
          <a:solidFill>
            <a:srgbClr val="FF0000"/>
          </a:solidFill>
          <a:latin typeface="Arial" charset="0"/>
          <a:ea typeface="Arial" charset="0"/>
          <a:cs typeface="Arial" charset="0"/>
        </a:defRPr>
      </a:lvl4pPr>
      <a:lvl5pPr algn="l" rtl="0" eaLnBrk="0" fontAlgn="base" hangingPunct="0">
        <a:spcBef>
          <a:spcPct val="0"/>
        </a:spcBef>
        <a:spcAft>
          <a:spcPct val="0"/>
        </a:spcAft>
        <a:defRPr sz="4400">
          <a:solidFill>
            <a:srgbClr val="FF0000"/>
          </a:solidFill>
          <a:latin typeface="Arial" charset="0"/>
          <a:ea typeface="Arial" charset="0"/>
          <a:cs typeface="Arial" charset="0"/>
        </a:defRPr>
      </a:lvl5pPr>
      <a:lvl6pPr marL="457200" algn="l" rtl="0" fontAlgn="base">
        <a:spcBef>
          <a:spcPct val="0"/>
        </a:spcBef>
        <a:spcAft>
          <a:spcPct val="0"/>
        </a:spcAft>
        <a:defRPr sz="4400">
          <a:solidFill>
            <a:srgbClr val="FF0000"/>
          </a:solidFill>
          <a:latin typeface="Arial" charset="0"/>
          <a:cs typeface="Arial" charset="0"/>
        </a:defRPr>
      </a:lvl6pPr>
      <a:lvl7pPr marL="914400" algn="l" rtl="0" fontAlgn="base">
        <a:spcBef>
          <a:spcPct val="0"/>
        </a:spcBef>
        <a:spcAft>
          <a:spcPct val="0"/>
        </a:spcAft>
        <a:defRPr sz="4400">
          <a:solidFill>
            <a:srgbClr val="FF0000"/>
          </a:solidFill>
          <a:latin typeface="Arial" charset="0"/>
          <a:cs typeface="Arial" charset="0"/>
        </a:defRPr>
      </a:lvl7pPr>
      <a:lvl8pPr marL="1371600" algn="l" rtl="0" fontAlgn="base">
        <a:spcBef>
          <a:spcPct val="0"/>
        </a:spcBef>
        <a:spcAft>
          <a:spcPct val="0"/>
        </a:spcAft>
        <a:defRPr sz="4400">
          <a:solidFill>
            <a:srgbClr val="FF0000"/>
          </a:solidFill>
          <a:latin typeface="Arial" charset="0"/>
          <a:cs typeface="Arial" charset="0"/>
        </a:defRPr>
      </a:lvl8pPr>
      <a:lvl9pPr marL="1828800" algn="l" rtl="0" fontAlgn="base">
        <a:spcBef>
          <a:spcPct val="0"/>
        </a:spcBef>
        <a:spcAft>
          <a:spcPct val="0"/>
        </a:spcAft>
        <a:defRPr sz="4400">
          <a:solidFill>
            <a:srgbClr val="FF0000"/>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571500" y="571500"/>
            <a:ext cx="7886700" cy="2130153"/>
          </a:xfrm>
        </p:spPr>
        <p:txBody>
          <a:bodyPr/>
          <a:lstStyle/>
          <a:p>
            <a:pPr eaLnBrk="1" hangingPunct="1"/>
            <a:r>
              <a:rPr lang="en-GB" sz="3200" b="1" dirty="0">
                <a:solidFill>
                  <a:srgbClr val="000000"/>
                </a:solidFill>
              </a:rPr>
              <a:t>UWE Bristol</a:t>
            </a:r>
            <a:br>
              <a:rPr lang="en-GB" sz="3200" b="1" dirty="0">
                <a:solidFill>
                  <a:srgbClr val="000000"/>
                </a:solidFill>
              </a:rPr>
            </a:br>
            <a:br>
              <a:rPr lang="en-GB" sz="3200" b="1" dirty="0">
                <a:solidFill>
                  <a:srgbClr val="000000"/>
                </a:solidFill>
              </a:rPr>
            </a:br>
            <a:r>
              <a:rPr lang="en-GB" sz="2800" dirty="0"/>
              <a:t>Advanced control and dynamics</a:t>
            </a:r>
            <a:br>
              <a:rPr lang="en-GB" sz="1200" dirty="0"/>
            </a:br>
            <a:r>
              <a:rPr lang="en-GB" sz="1200" dirty="0"/>
              <a:t>UFME7F-15-M</a:t>
            </a:r>
            <a:br>
              <a:rPr lang="en-GB" sz="1200" dirty="0"/>
            </a:br>
            <a:endParaRPr lang="en-GB" sz="1200" dirty="0"/>
          </a:p>
        </p:txBody>
      </p:sp>
      <p:sp>
        <p:nvSpPr>
          <p:cNvPr id="5123" name="Subtitle 2"/>
          <p:cNvSpPr>
            <a:spLocks noGrp="1"/>
          </p:cNvSpPr>
          <p:nvPr>
            <p:ph type="subTitle" idx="1"/>
          </p:nvPr>
        </p:nvSpPr>
        <p:spPr>
          <a:xfrm>
            <a:off x="571500" y="2701653"/>
            <a:ext cx="7200900" cy="2229395"/>
          </a:xfrm>
        </p:spPr>
        <p:txBody>
          <a:bodyPr/>
          <a:lstStyle/>
          <a:p>
            <a:r>
              <a:rPr lang="en-GB" dirty="0"/>
              <a:t>Coursework --- guidance to complete</a:t>
            </a:r>
          </a:p>
          <a:p>
            <a:endParaRPr lang="en-GB" sz="1800" dirty="0"/>
          </a:p>
          <a:p>
            <a:r>
              <a:rPr lang="en-GB" sz="1800" dirty="0"/>
              <a:t>Report length: 13-18 pages</a:t>
            </a:r>
          </a:p>
          <a:p>
            <a:endParaRPr lang="en-GB" sz="1800" dirty="0"/>
          </a:p>
          <a:p>
            <a:r>
              <a:rPr lang="en-GB" sz="1800" dirty="0"/>
              <a:t>Submission deadline: 14.00</a:t>
            </a:r>
            <a:r>
              <a:rPr lang="en-GB" sz="1800"/>
              <a:t>, 28/04/2022</a:t>
            </a:r>
            <a:endParaRPr lang="en-GB" sz="1800" dirty="0"/>
          </a:p>
        </p:txBody>
      </p:sp>
    </p:spTree>
    <p:extLst>
      <p:ext uri="{BB962C8B-B14F-4D97-AF65-F5344CB8AC3E}">
        <p14:creationId xmlns:p14="http://schemas.microsoft.com/office/powerpoint/2010/main" val="3315559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Introduction</a:t>
            </a:r>
          </a:p>
        </p:txBody>
      </p:sp>
      <p:sp>
        <p:nvSpPr>
          <p:cNvPr id="9219" name="Content Placeholder 2"/>
          <p:cNvSpPr>
            <a:spLocks noGrp="1"/>
          </p:cNvSpPr>
          <p:nvPr>
            <p:ph idx="1"/>
          </p:nvPr>
        </p:nvSpPr>
        <p:spPr>
          <a:xfrm>
            <a:off x="323528" y="1156010"/>
            <a:ext cx="8496944" cy="5266059"/>
          </a:xfrm>
        </p:spPr>
        <p:txBody>
          <a:bodyPr/>
          <a:lstStyle/>
          <a:p>
            <a:pPr algn="just">
              <a:buFont typeface="Arial" panose="020B0604020202020204" pitchFamily="34" charset="0"/>
              <a:buChar char="•"/>
            </a:pPr>
            <a:r>
              <a:rPr lang="en-GB" sz="2000" dirty="0">
                <a:latin typeface="Arial" charset="0"/>
                <a:cs typeface="Arial" charset="0"/>
              </a:rPr>
              <a:t>A system plant is uniquely described as follows --- </a:t>
            </a:r>
            <a:r>
              <a:rPr lang="en-GB" sz="2000" dirty="0">
                <a:solidFill>
                  <a:srgbClr val="FF0000"/>
                </a:solidFill>
                <a:latin typeface="Arial" charset="0"/>
                <a:cs typeface="Arial" charset="0"/>
              </a:rPr>
              <a:t>the problem</a:t>
            </a:r>
          </a:p>
          <a:p>
            <a:pPr algn="just"/>
            <a:endParaRPr lang="en-GB" sz="2000" dirty="0">
              <a:latin typeface="Arial" charset="0"/>
              <a:cs typeface="Arial" charset="0"/>
            </a:endParaRPr>
          </a:p>
          <a:p>
            <a:pPr marL="0" indent="0" algn="just">
              <a:buNone/>
            </a:pPr>
            <a:endParaRPr lang="en-GB" sz="2000" dirty="0">
              <a:latin typeface="Arial" charset="0"/>
              <a:cs typeface="Arial" charset="0"/>
            </a:endParaRPr>
          </a:p>
          <a:p>
            <a:pPr marL="0" indent="0" algn="just">
              <a:buNone/>
            </a:pPr>
            <a:endParaRPr lang="en-GB" sz="2000" dirty="0">
              <a:latin typeface="Arial" charset="0"/>
              <a:cs typeface="Arial" charset="0"/>
            </a:endParaRPr>
          </a:p>
          <a:p>
            <a:pPr algn="just"/>
            <a:r>
              <a:rPr lang="en-GB" sz="2000" dirty="0">
                <a:latin typeface="Arial" charset="0"/>
                <a:cs typeface="Arial" charset="0"/>
              </a:rPr>
              <a:t>Aim: To present a consultant report for analysing, designing and simulating a control system. </a:t>
            </a:r>
            <a:r>
              <a:rPr lang="en-GB" sz="2000" dirty="0">
                <a:solidFill>
                  <a:srgbClr val="FF0000"/>
                </a:solidFill>
                <a:latin typeface="Arial" charset="0"/>
                <a:cs typeface="Arial" charset="0"/>
              </a:rPr>
              <a:t>In addition, a summary of your course study</a:t>
            </a:r>
          </a:p>
          <a:p>
            <a:pPr algn="just"/>
            <a:endParaRPr lang="en-GB" sz="2000" dirty="0">
              <a:latin typeface="Arial" charset="0"/>
              <a:cs typeface="Arial" charset="0"/>
            </a:endParaRPr>
          </a:p>
          <a:p>
            <a:pPr algn="just"/>
            <a:r>
              <a:rPr lang="en-GB" sz="2000" dirty="0">
                <a:latin typeface="Arial" charset="0"/>
                <a:cs typeface="Arial" charset="0"/>
              </a:rPr>
              <a:t>Objectives/Marking weights: from next page</a:t>
            </a:r>
          </a:p>
          <a:p>
            <a:pPr marL="0" indent="0" algn="just">
              <a:buNone/>
            </a:pPr>
            <a:endParaRPr lang="en-GB" sz="2000" dirty="0">
              <a:latin typeface="Arial" charset="0"/>
              <a:cs typeface="Arial" charset="0"/>
            </a:endParaRPr>
          </a:p>
          <a:p>
            <a:pPr algn="just"/>
            <a:r>
              <a:rPr lang="en-GB" sz="2000" dirty="0">
                <a:latin typeface="Arial" charset="0"/>
                <a:cs typeface="Arial" charset="0"/>
              </a:rPr>
              <a:t>Students, assumed to act as the control engineering consultants, will be expected to work alone and each will submit a formal report including the following key points</a:t>
            </a:r>
          </a:p>
          <a:p>
            <a:endParaRPr lang="en-GB" sz="2000" dirty="0">
              <a:solidFill>
                <a:srgbClr val="FF0000"/>
              </a:solidFill>
              <a:latin typeface="Arial" charset="0"/>
              <a:cs typeface="Arial" charset="0"/>
            </a:endParaRP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9216" name="Object 9215">
            <a:extLst>
              <a:ext uri="{FF2B5EF4-FFF2-40B4-BE49-F238E27FC236}">
                <a16:creationId xmlns:a16="http://schemas.microsoft.com/office/drawing/2014/main" id="{1EF4B6CF-E401-4BCB-9586-E03D2836F4E2}"/>
              </a:ext>
            </a:extLst>
          </p:cNvPr>
          <p:cNvGraphicFramePr>
            <a:graphicFrameLocks noChangeAspect="1"/>
          </p:cNvGraphicFramePr>
          <p:nvPr>
            <p:extLst>
              <p:ext uri="{D42A27DB-BD31-4B8C-83A1-F6EECF244321}">
                <p14:modId xmlns:p14="http://schemas.microsoft.com/office/powerpoint/2010/main" val="3705812821"/>
              </p:ext>
            </p:extLst>
          </p:nvPr>
        </p:nvGraphicFramePr>
        <p:xfrm>
          <a:off x="2722563" y="1709738"/>
          <a:ext cx="2547937" cy="733425"/>
        </p:xfrm>
        <a:graphic>
          <a:graphicData uri="http://schemas.openxmlformats.org/presentationml/2006/ole">
            <mc:AlternateContent xmlns:mc="http://schemas.openxmlformats.org/markup-compatibility/2006">
              <mc:Choice xmlns:v="urn:schemas-microsoft-com:vml" Requires="v">
                <p:oleObj name="Equation" r:id="rId2" imgW="1498320" imgH="380880" progId="Equation.DSMT4">
                  <p:embed/>
                </p:oleObj>
              </mc:Choice>
              <mc:Fallback>
                <p:oleObj name="Equation" r:id="rId2" imgW="1498320" imgH="380880" progId="Equation.DSMT4">
                  <p:embed/>
                  <p:pic>
                    <p:nvPicPr>
                      <p:cNvPr id="9216" name="Object 9215">
                        <a:extLst>
                          <a:ext uri="{FF2B5EF4-FFF2-40B4-BE49-F238E27FC236}">
                            <a16:creationId xmlns:a16="http://schemas.microsoft.com/office/drawing/2014/main" id="{1EF4B6CF-E401-4BCB-9586-E03D2836F4E2}"/>
                          </a:ext>
                        </a:extLst>
                      </p:cNvPr>
                      <p:cNvPicPr>
                        <a:picLocks noChangeAspect="1" noChangeArrowheads="1"/>
                      </p:cNvPicPr>
                      <p:nvPr/>
                    </p:nvPicPr>
                    <p:blipFill>
                      <a:blip r:embed="rId3"/>
                      <a:srcRect/>
                      <a:stretch>
                        <a:fillRect/>
                      </a:stretch>
                    </p:blipFill>
                    <p:spPr bwMode="auto">
                      <a:xfrm>
                        <a:off x="2722563" y="1709738"/>
                        <a:ext cx="2547937" cy="733425"/>
                      </a:xfrm>
                      <a:prstGeom prst="rect">
                        <a:avLst/>
                      </a:prstGeom>
                      <a:noFill/>
                    </p:spPr>
                  </p:pic>
                </p:oleObj>
              </mc:Fallback>
            </mc:AlternateContent>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(1-3) and marking weights</a:t>
            </a:r>
          </a:p>
        </p:txBody>
      </p:sp>
      <p:sp>
        <p:nvSpPr>
          <p:cNvPr id="9219" name="Content Placeholder 2"/>
          <p:cNvSpPr>
            <a:spLocks noGrp="1"/>
          </p:cNvSpPr>
          <p:nvPr>
            <p:ph idx="1"/>
          </p:nvPr>
        </p:nvSpPr>
        <p:spPr>
          <a:xfrm>
            <a:off x="323528" y="1156011"/>
            <a:ext cx="8496944" cy="4145198"/>
          </a:xfrm>
        </p:spPr>
        <p:txBody>
          <a:bodyPr/>
          <a:lstStyle/>
          <a:p>
            <a:pPr marL="0" indent="0">
              <a:buNone/>
            </a:pPr>
            <a:r>
              <a:rPr lang="en-GB" sz="2000" dirty="0">
                <a:solidFill>
                  <a:srgbClr val="FF0000"/>
                </a:solidFill>
                <a:latin typeface="Arial" charset="0"/>
                <a:cs typeface="Arial" charset="0"/>
              </a:rPr>
              <a:t>Understanding and analysis</a:t>
            </a:r>
          </a:p>
          <a:p>
            <a:pPr>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1) Define a practical engineering plant which would feature similar dynamical behaviour to the theoretical dynamics given in the plant description below. Briefly describe the operation of the plant. (5%)</a:t>
            </a:r>
          </a:p>
          <a:p>
            <a:pPr algn="just">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2) Draw two equivalent control system block diagrams, which features the output feedback and the state feedback respectively. Compare the similarity and difference. (5%)</a:t>
            </a:r>
          </a:p>
          <a:p>
            <a:pPr algn="just">
              <a:buFont typeface="Arial" panose="020B0604020202020204" pitchFamily="34" charset="0"/>
              <a:buChar char="•"/>
            </a:pPr>
            <a:endParaRPr lang="en-GB" sz="2000" dirty="0">
              <a:latin typeface="Arial" charset="0"/>
              <a:cs typeface="Arial" charset="0"/>
            </a:endParaRPr>
          </a:p>
          <a:p>
            <a:pPr algn="just"/>
            <a:r>
              <a:rPr lang="en-GB" sz="2000" dirty="0">
                <a:latin typeface="Arial" charset="0"/>
                <a:cs typeface="Arial" charset="0"/>
              </a:rPr>
              <a:t>3) Analyse the plant performance such stability, observability, controllability, and time response to a unit step reference input. (15%)</a:t>
            </a: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2702643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(4-5) and marking weights</a:t>
            </a:r>
          </a:p>
        </p:txBody>
      </p:sp>
      <p:sp>
        <p:nvSpPr>
          <p:cNvPr id="9219" name="Content Placeholder 2"/>
          <p:cNvSpPr>
            <a:spLocks noGrp="1"/>
          </p:cNvSpPr>
          <p:nvPr>
            <p:ph idx="1"/>
          </p:nvPr>
        </p:nvSpPr>
        <p:spPr>
          <a:xfrm>
            <a:off x="323528" y="1156011"/>
            <a:ext cx="8496944" cy="2921062"/>
          </a:xfrm>
        </p:spPr>
        <p:txBody>
          <a:bodyPr/>
          <a:lstStyle/>
          <a:p>
            <a:pPr marL="0" indent="0">
              <a:buNone/>
            </a:pPr>
            <a:r>
              <a:rPr lang="en-GB" sz="2000" dirty="0">
                <a:solidFill>
                  <a:srgbClr val="FF0000"/>
                </a:solidFill>
                <a:latin typeface="Arial" charset="0"/>
                <a:cs typeface="Arial" charset="0"/>
              </a:rPr>
              <a:t>Design</a:t>
            </a:r>
          </a:p>
          <a:p>
            <a:pPr marL="0" indent="0">
              <a:buNone/>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4) Design a state feedback controller (you specify the reasonable design criteria). (20%)</a:t>
            </a:r>
          </a:p>
          <a:p>
            <a:pPr algn="just">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5) Design a corresponding observer and explain when it will be used. (20%)</a:t>
            </a: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21663498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(6-8) and marking weights</a:t>
            </a:r>
          </a:p>
        </p:txBody>
      </p:sp>
      <p:sp>
        <p:nvSpPr>
          <p:cNvPr id="9219" name="Content Placeholder 2"/>
          <p:cNvSpPr>
            <a:spLocks noGrp="1"/>
          </p:cNvSpPr>
          <p:nvPr>
            <p:ph idx="1"/>
          </p:nvPr>
        </p:nvSpPr>
        <p:spPr>
          <a:xfrm>
            <a:off x="323528" y="1156010"/>
            <a:ext cx="8496944" cy="5225311"/>
          </a:xfrm>
        </p:spPr>
        <p:txBody>
          <a:bodyPr/>
          <a:lstStyle/>
          <a:p>
            <a:pPr marL="0" indent="0">
              <a:buNone/>
            </a:pPr>
            <a:r>
              <a:rPr lang="en-GB" sz="2000" dirty="0">
                <a:solidFill>
                  <a:srgbClr val="FF0000"/>
                </a:solidFill>
                <a:latin typeface="Arial" charset="0"/>
                <a:cs typeface="Arial" charset="0"/>
              </a:rPr>
              <a:t>Simulation and discussion</a:t>
            </a:r>
          </a:p>
          <a:p>
            <a:pPr marL="0" indent="0">
              <a:buNone/>
            </a:pPr>
            <a:endParaRPr lang="en-GB" sz="2000" dirty="0">
              <a:latin typeface="Arial" charset="0"/>
              <a:cs typeface="Arial" charset="0"/>
            </a:endParaRPr>
          </a:p>
          <a:p>
            <a:r>
              <a:rPr lang="en-GB" sz="2000" dirty="0">
                <a:latin typeface="Arial" charset="0"/>
                <a:cs typeface="Arial" charset="0"/>
              </a:rPr>
              <a:t>6) Provide relevant performance data and analysis from your simulated studies. (15%)</a:t>
            </a:r>
          </a:p>
          <a:p>
            <a:endParaRPr lang="en-GB" sz="2000" dirty="0">
              <a:latin typeface="Arial" charset="0"/>
              <a:cs typeface="Arial" charset="0"/>
            </a:endParaRPr>
          </a:p>
          <a:p>
            <a:r>
              <a:rPr lang="en-GB" sz="2000" dirty="0">
                <a:latin typeface="Arial" charset="0"/>
                <a:cs typeface="Arial" charset="0"/>
              </a:rPr>
              <a:t>7) Discuss the implementation of computer based digital control system including digital controller algorithm and major hardware components. Indicate how you would choose the sampling time required for the computer control system. (10%)</a:t>
            </a:r>
          </a:p>
          <a:p>
            <a:pPr marL="0" indent="0">
              <a:buNone/>
            </a:pPr>
            <a:endParaRPr lang="en-GB" sz="2000" dirty="0">
              <a:latin typeface="Arial" charset="0"/>
              <a:cs typeface="Arial" charset="0"/>
            </a:endParaRPr>
          </a:p>
          <a:p>
            <a:r>
              <a:rPr lang="en-GB" sz="2000" dirty="0">
                <a:latin typeface="Arial" charset="0"/>
                <a:cs typeface="Arial" charset="0"/>
              </a:rPr>
              <a:t>8) Formality of report, including references. (10%)</a:t>
            </a:r>
          </a:p>
          <a:p>
            <a:pPr marL="0" lvl="0" indent="0">
              <a:buNone/>
            </a:pPr>
            <a:r>
              <a:rPr lang="en-GB" sz="2000" dirty="0">
                <a:solidFill>
                  <a:srgbClr val="FF0000"/>
                </a:solidFill>
                <a:latin typeface="Arial" charset="0"/>
                <a:cs typeface="Arial" charset="0"/>
              </a:rPr>
              <a:t>Report formality --- three language skills (English, Math and Computer)</a:t>
            </a:r>
          </a:p>
          <a:p>
            <a:endParaRPr lang="en-GB" sz="2000" dirty="0">
              <a:latin typeface="Arial" charset="0"/>
              <a:cs typeface="Arial" charset="0"/>
            </a:endParaRPr>
          </a:p>
          <a:p>
            <a:r>
              <a:rPr lang="en-GB" sz="2000" dirty="0">
                <a:solidFill>
                  <a:srgbClr val="FF0000"/>
                </a:solidFill>
                <a:latin typeface="Arial" charset="0"/>
                <a:cs typeface="Arial" charset="0"/>
              </a:rPr>
              <a:t>NB: I am not helping to revise any CW report. Why?</a:t>
            </a: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15448747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922114"/>
          </a:xfrm>
        </p:spPr>
        <p:txBody>
          <a:bodyPr/>
          <a:lstStyle/>
          <a:p>
            <a:r>
              <a:rPr lang="en-GB" sz="2400" dirty="0">
                <a:latin typeface="Arial" charset="0"/>
                <a:cs typeface="Arial" charset="0"/>
              </a:rPr>
              <a:t>Questions?</a:t>
            </a:r>
          </a:p>
        </p:txBody>
      </p:sp>
      <p:sp>
        <p:nvSpPr>
          <p:cNvPr id="3" name="Content Placeholder 2">
            <a:extLst>
              <a:ext uri="{FF2B5EF4-FFF2-40B4-BE49-F238E27FC236}">
                <a16:creationId xmlns:a16="http://schemas.microsoft.com/office/drawing/2014/main" id="{A95F7E77-32D2-4F98-8327-5FFAF798E1E8}"/>
              </a:ext>
            </a:extLst>
          </p:cNvPr>
          <p:cNvSpPr>
            <a:spLocks noGrp="1"/>
          </p:cNvSpPr>
          <p:nvPr>
            <p:ph idx="1"/>
          </p:nvPr>
        </p:nvSpPr>
        <p:spPr>
          <a:xfrm>
            <a:off x="462476" y="1417638"/>
            <a:ext cx="8229600" cy="3091482"/>
          </a:xfrm>
        </p:spPr>
        <p:txBody>
          <a:bodyPr/>
          <a:lstStyle/>
          <a:p>
            <a:r>
              <a:rPr lang="en-GB" sz="1800" dirty="0"/>
              <a:t>Q1</a:t>
            </a:r>
          </a:p>
          <a:p>
            <a:r>
              <a:rPr lang="en-GB" sz="1800" dirty="0"/>
              <a:t>Q2</a:t>
            </a:r>
          </a:p>
          <a:p>
            <a:r>
              <a:rPr lang="en-GB" sz="1800" dirty="0"/>
              <a:t>Q3</a:t>
            </a:r>
          </a:p>
          <a:p>
            <a:r>
              <a:rPr lang="en-GB" sz="1800" dirty="0"/>
              <a:t>Q4</a:t>
            </a:r>
          </a:p>
          <a:p>
            <a:r>
              <a:rPr lang="en-GB" sz="1800" dirty="0"/>
              <a:t>Q5</a:t>
            </a:r>
          </a:p>
          <a:p>
            <a:endParaRPr lang="en-GB" dirty="0"/>
          </a:p>
        </p:txBody>
      </p:sp>
    </p:spTree>
    <p:extLst>
      <p:ext uri="{BB962C8B-B14F-4D97-AF65-F5344CB8AC3E}">
        <p14:creationId xmlns:p14="http://schemas.microsoft.com/office/powerpoint/2010/main" val="3627238843"/>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d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3.xml><?xml version="1.0" encoding="utf-8"?>
<a:theme xmlns:a="http://schemas.openxmlformats.org/drawingml/2006/main" name="Slide Option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484E309-D7E3-4913-A586-664FC19F6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7464994-39A1-4544-A84A-FE2F58E454E8}">
  <ds:schemaRefs>
    <ds:schemaRef ds:uri="http://schemas.microsoft.com/sharepoint/v3/contenttype/forms"/>
  </ds:schemaRefs>
</ds:datastoreItem>
</file>

<file path=customXml/itemProps3.xml><?xml version="1.0" encoding="utf-8"?>
<ds:datastoreItem xmlns:ds="http://schemas.openxmlformats.org/officeDocument/2006/customXml" ds:itemID="{A5E2E0FC-4ABD-40FC-B1CB-2E78DAC903F1}">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23197</TotalTime>
  <Words>358</Words>
  <Application>Microsoft Office PowerPoint</Application>
  <PresentationFormat>On-screen Show (4:3)</PresentationFormat>
  <Paragraphs>50</Paragraphs>
  <Slides>6</Slides>
  <Notes>1</Notes>
  <HiddenSlides>0</HiddenSlides>
  <MMClips>0</MMClips>
  <ScaleCrop>false</ScaleCrop>
  <HeadingPairs>
    <vt:vector size="8" baseType="variant">
      <vt:variant>
        <vt:lpstr>Fonts Used</vt:lpstr>
      </vt:variant>
      <vt:variant>
        <vt:i4>1</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1" baseType="lpstr">
      <vt:lpstr>Arial</vt:lpstr>
      <vt:lpstr>Default Design</vt:lpstr>
      <vt:lpstr>Slide Option 1</vt:lpstr>
      <vt:lpstr>Slide Option 2</vt:lpstr>
      <vt:lpstr>Equation</vt:lpstr>
      <vt:lpstr>UWE Bristol  Advanced control and dynamics UFME7F-15-M </vt:lpstr>
      <vt:lpstr>Introduction</vt:lpstr>
      <vt:lpstr>Objectives (1-3) and marking weights</vt:lpstr>
      <vt:lpstr>Objectives (4-5) and marking weights</vt:lpstr>
      <vt:lpstr>Objectives (6-8) and marking weights</vt:lpstr>
      <vt:lpstr>Questions?</vt:lpstr>
    </vt:vector>
  </TitlesOfParts>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kkkkkkk</dc:title>
  <dc:creator>at-admin</dc:creator>
  <cp:lastModifiedBy>Quan Zhu</cp:lastModifiedBy>
  <cp:revision>935</cp:revision>
  <cp:lastPrinted>2016-02-03T08:28:00Z</cp:lastPrinted>
  <dcterms:created xsi:type="dcterms:W3CDTF">2010-08-25T15:20:58Z</dcterms:created>
  <dcterms:modified xsi:type="dcterms:W3CDTF">2022-02-25T08:53:12Z</dcterms:modified>
</cp:coreProperties>
</file>