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, Andrew (Contractor)" userId="339ccde9-ba45-4417-a67e-bf2c7dc33000" providerId="ADAL" clId="{209F1B8F-E16F-45F1-8DBF-62D33CF2FDD1}"/>
    <pc:docChg chg="custSel addSld modSld">
      <pc:chgData name="Maurice, Andrew (Contractor)" userId="339ccde9-ba45-4417-a67e-bf2c7dc33000" providerId="ADAL" clId="{209F1B8F-E16F-45F1-8DBF-62D33CF2FDD1}" dt="2023-03-13T15:23:17.908" v="81" actId="6549"/>
      <pc:docMkLst>
        <pc:docMk/>
      </pc:docMkLst>
      <pc:sldChg chg="modSp new mod">
        <pc:chgData name="Maurice, Andrew (Contractor)" userId="339ccde9-ba45-4417-a67e-bf2c7dc33000" providerId="ADAL" clId="{209F1B8F-E16F-45F1-8DBF-62D33CF2FDD1}" dt="2023-03-13T15:23:17.908" v="81" actId="6549"/>
        <pc:sldMkLst>
          <pc:docMk/>
          <pc:sldMk cId="3262597522" sldId="256"/>
        </pc:sldMkLst>
        <pc:spChg chg="mod">
          <ac:chgData name="Maurice, Andrew (Contractor)" userId="339ccde9-ba45-4417-a67e-bf2c7dc33000" providerId="ADAL" clId="{209F1B8F-E16F-45F1-8DBF-62D33CF2FDD1}" dt="2023-03-13T11:15:49.330" v="14" actId="20577"/>
          <ac:spMkLst>
            <pc:docMk/>
            <pc:sldMk cId="3262597522" sldId="256"/>
            <ac:spMk id="2" creationId="{0E55A8BE-E1A8-44B3-AD8D-629D522F917B}"/>
          </ac:spMkLst>
        </pc:spChg>
        <pc:spChg chg="mod">
          <ac:chgData name="Maurice, Andrew (Contractor)" userId="339ccde9-ba45-4417-a67e-bf2c7dc33000" providerId="ADAL" clId="{209F1B8F-E16F-45F1-8DBF-62D33CF2FDD1}" dt="2023-03-13T15:23:17.908" v="81" actId="6549"/>
          <ac:spMkLst>
            <pc:docMk/>
            <pc:sldMk cId="3262597522" sldId="256"/>
            <ac:spMk id="3" creationId="{A2FFD3B9-B981-4D85-AAC4-CFDE4FB5D890}"/>
          </ac:spMkLst>
        </pc:spChg>
      </pc:sldChg>
      <pc:sldMasterChg chg="addSldLayout">
        <pc:chgData name="Maurice, Andrew (Contractor)" userId="339ccde9-ba45-4417-a67e-bf2c7dc33000" providerId="ADAL" clId="{209F1B8F-E16F-45F1-8DBF-62D33CF2FDD1}" dt="2023-03-13T11:15:41.739" v="0" actId="680"/>
        <pc:sldMasterMkLst>
          <pc:docMk/>
          <pc:sldMasterMk cId="1152432720" sldId="2147483648"/>
        </pc:sldMasterMkLst>
        <pc:sldLayoutChg chg="add">
          <pc:chgData name="Maurice, Andrew (Contractor)" userId="339ccde9-ba45-4417-a67e-bf2c7dc33000" providerId="ADAL" clId="{209F1B8F-E16F-45F1-8DBF-62D33CF2FDD1}" dt="2023-03-13T11:15:41.739" v="0" actId="680"/>
          <pc:sldLayoutMkLst>
            <pc:docMk/>
            <pc:sldMasterMk cId="1152432720" sldId="2147483648"/>
            <pc:sldLayoutMk cId="241588024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83BE-4A13-4FBA-941F-8BE6D81D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ACDD-D9A1-4191-9D0A-5764A95A7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8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4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A8BE-E1A8-44B3-AD8D-629D522F9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PSA 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FD3B9-B981-4D85-AAC4-CFDE4FB5D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 in Progress</a:t>
            </a:r>
          </a:p>
          <a:p>
            <a:endParaRPr lang="en-GB" dirty="0"/>
          </a:p>
          <a:p>
            <a:r>
              <a:rPr lang="en-GB" dirty="0"/>
              <a:t>…/packages/</a:t>
            </a:r>
            <a:r>
              <a:rPr lang="en-GB" dirty="0" err="1"/>
              <a:t>psa</a:t>
            </a:r>
            <a:r>
              <a:rPr lang="en-GB" dirty="0"/>
              <a:t>/PSA_User_Guide.pptx</a:t>
            </a:r>
          </a:p>
        </p:txBody>
      </p:sp>
    </p:spTree>
    <p:extLst>
      <p:ext uri="{BB962C8B-B14F-4D97-AF65-F5344CB8AC3E}">
        <p14:creationId xmlns:p14="http://schemas.microsoft.com/office/powerpoint/2010/main" val="32625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PSA User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PSA User Guide</dc:title>
  <dc:creator>Maurice, Andrew (Contractor)</dc:creator>
  <cp:lastModifiedBy>Maurice, Andrew (Contractor)</cp:lastModifiedBy>
  <cp:revision>1</cp:revision>
  <dcterms:created xsi:type="dcterms:W3CDTF">2023-03-13T11:15:39Z</dcterms:created>
  <dcterms:modified xsi:type="dcterms:W3CDTF">2023-03-13T15:23:18Z</dcterms:modified>
</cp:coreProperties>
</file>