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Audiowide"/>
      <p:regular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Anaheim"/>
      <p:regular r:id="rId37"/>
    </p:embeddedFont>
    <p:embeddedFont>
      <p:font typeface="Poppins"/>
      <p:regular r:id="rId38"/>
      <p:bold r:id="rId39"/>
      <p:italic r:id="rId40"/>
      <p:boldItalic r:id="rId41"/>
    </p:embeddedFont>
    <p:embeddedFont>
      <p:font typeface="Abel"/>
      <p:regular r:id="rId42"/>
    </p:embeddedFont>
    <p:embeddedFont>
      <p:font typeface="Poppins Medium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-italic.fntdata"/><Relationship Id="rId20" Type="http://schemas.openxmlformats.org/officeDocument/2006/relationships/slide" Target="slides/slide15.xml"/><Relationship Id="rId42" Type="http://schemas.openxmlformats.org/officeDocument/2006/relationships/font" Target="fonts/Abel-regular.fntdata"/><Relationship Id="rId41" Type="http://schemas.openxmlformats.org/officeDocument/2006/relationships/font" Target="fonts/Poppins-boldItalic.fntdata"/><Relationship Id="rId22" Type="http://schemas.openxmlformats.org/officeDocument/2006/relationships/slide" Target="slides/slide17.xml"/><Relationship Id="rId44" Type="http://schemas.openxmlformats.org/officeDocument/2006/relationships/font" Target="fonts/PoppinsMedium-bold.fntdata"/><Relationship Id="rId21" Type="http://schemas.openxmlformats.org/officeDocument/2006/relationships/slide" Target="slides/slide16.xml"/><Relationship Id="rId43" Type="http://schemas.openxmlformats.org/officeDocument/2006/relationships/font" Target="fonts/PoppinsMedium-regular.fntdata"/><Relationship Id="rId24" Type="http://schemas.openxmlformats.org/officeDocument/2006/relationships/slide" Target="slides/slide19.xml"/><Relationship Id="rId46" Type="http://schemas.openxmlformats.org/officeDocument/2006/relationships/font" Target="fonts/PoppinsMedium-boldItalic.fntdata"/><Relationship Id="rId23" Type="http://schemas.openxmlformats.org/officeDocument/2006/relationships/slide" Target="slides/slide18.xml"/><Relationship Id="rId45" Type="http://schemas.openxmlformats.org/officeDocument/2006/relationships/font" Target="fonts/Poppins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Audiowide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Anaheim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Poppins-bold.fntdata"/><Relationship Id="rId16" Type="http://schemas.openxmlformats.org/officeDocument/2006/relationships/slide" Target="slides/slide11.xml"/><Relationship Id="rId38" Type="http://schemas.openxmlformats.org/officeDocument/2006/relationships/font" Target="fonts/Poppi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7" name="Shape 4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8" name="Google Shape;4688;g13bb5320d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9" name="Google Shape;4689;g13bb5320d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5" name="Shape 4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6" name="Google Shape;4756;g2201a2a9c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7" name="Google Shape;4757;g2201a2a9c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4" name="Shape 4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5" name="Google Shape;4765;g2201a2a9c4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6" name="Google Shape;4766;g2201a2a9c4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1" name="Shape 4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" name="Google Shape;4772;g2201a2a9c4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3" name="Google Shape;4773;g2201a2a9c4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8" name="Shape 4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9" name="Google Shape;4779;g2209ffb524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0" name="Google Shape;4780;g2209ffb524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6" name="Shape 4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7" name="Google Shape;4787;g2209ffb5246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8" name="Google Shape;4788;g2209ffb5246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6" name="Shape 4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7" name="Google Shape;4797;g2209ffb5246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8" name="Google Shape;4798;g2209ffb5246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3" name="Shape 4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4" name="Google Shape;4804;g2209ffb5246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5" name="Google Shape;4805;g2209ffb5246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0" name="Shape 4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1" name="Google Shape;4811;g2209ffb5246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2" name="Google Shape;4812;g2209ffb5246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0" name="Shape 4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1" name="Google Shape;4821;g2209ffb5246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2" name="Google Shape;4822;g2209ffb5246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9" name="Shape 4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0" name="Google Shape;4830;g2209ffb5246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1" name="Google Shape;4831;g2209ffb5246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5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g2209ffb524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7" name="Google Shape;4697;g2209ffb52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8" name="Shape 4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9" name="Google Shape;4839;g2209ffb5246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0" name="Google Shape;4840;g2209ffb5246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7" name="Shape 4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8" name="Google Shape;4848;g2209ffb5246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9" name="Google Shape;4849;g2209ffb5246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6" name="Shape 4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7" name="Google Shape;4857;g2209ffb5246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8" name="Google Shape;4858;g2209ffb5246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6" name="Shape 4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7" name="Google Shape;4867;g220b2123d0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8" name="Google Shape;4868;g220b2123d0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4" name="Shape 4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5" name="Google Shape;4875;g99b5fb104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6" name="Google Shape;4876;g99b5fb104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3" name="Shape 4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" name="Google Shape;4894;g96f4505be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5" name="Google Shape;4895;g96f4505be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1" name="Shape 4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2" name="Google Shape;4902;g989673f88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3" name="Google Shape;4903;g989673f88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3" name="Shape 4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4" name="Google Shape;4704;g2209ffb524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5" name="Google Shape;4705;g2209ffb524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0" name="Shape 4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" name="Google Shape;4711;g2209ffb524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2" name="Google Shape;4712;g2209ffb524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7" name="Shape 4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8" name="Google Shape;4718;g2209ffb524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9" name="Google Shape;4719;g2209ffb524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5" name="Shape 4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6" name="Google Shape;4726;g2209ffb524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7" name="Google Shape;4727;g2209ffb524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2" name="Shape 4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3" name="Google Shape;4733;g2209ffb524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4" name="Google Shape;4734;g2209ffb524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9" name="Shape 4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0" name="Google Shape;4740;g2209ffb524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1" name="Google Shape;4741;g2209ffb524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8" name="Shape 4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9" name="Google Shape;4749;g2209ffb5246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0" name="Google Shape;4750;g2209ffb5246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47950" y="1612700"/>
            <a:ext cx="5648100" cy="24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06850" y="4216604"/>
            <a:ext cx="4260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672042" y="-800093"/>
            <a:ext cx="10488084" cy="6107348"/>
            <a:chOff x="-120550" y="-133450"/>
            <a:chExt cx="7847425" cy="4570000"/>
          </a:xfrm>
        </p:grpSpPr>
        <p:sp>
          <p:nvSpPr>
            <p:cNvPr id="13" name="Google Shape;13;p2"/>
            <p:cNvSpPr/>
            <p:nvPr/>
          </p:nvSpPr>
          <p:spPr>
            <a:xfrm>
              <a:off x="3043625" y="8544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487"/>
                    <a:pt x="943" y="791"/>
                    <a:pt x="730" y="913"/>
                  </a:cubicBezTo>
                  <a:cubicBezTo>
                    <a:pt x="548" y="1034"/>
                    <a:pt x="244" y="943"/>
                    <a:pt x="123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8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32400" y="10747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973"/>
                    <a:pt x="244" y="912"/>
                    <a:pt x="122" y="730"/>
                  </a:cubicBezTo>
                  <a:cubicBezTo>
                    <a:pt x="1" y="517"/>
                    <a:pt x="92" y="213"/>
                    <a:pt x="274" y="122"/>
                  </a:cubicBezTo>
                  <a:cubicBezTo>
                    <a:pt x="48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821775" y="7966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4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517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083150" y="1124175"/>
              <a:ext cx="24350" cy="25850"/>
            </a:xfrm>
            <a:custGeom>
              <a:rect b="b" l="l" r="r" t="t"/>
              <a:pathLst>
                <a:path extrusionOk="0" h="1034" w="974">
                  <a:moveTo>
                    <a:pt x="882" y="304"/>
                  </a:moveTo>
                  <a:cubicBezTo>
                    <a:pt x="973" y="487"/>
                    <a:pt x="912" y="790"/>
                    <a:pt x="730" y="912"/>
                  </a:cubicBezTo>
                  <a:cubicBezTo>
                    <a:pt x="517" y="1034"/>
                    <a:pt x="213" y="942"/>
                    <a:pt x="122" y="760"/>
                  </a:cubicBezTo>
                  <a:cubicBezTo>
                    <a:pt x="1" y="578"/>
                    <a:pt x="61" y="274"/>
                    <a:pt x="274" y="152"/>
                  </a:cubicBezTo>
                  <a:cubicBezTo>
                    <a:pt x="487" y="0"/>
                    <a:pt x="760" y="9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74625" y="761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3" y="487"/>
                    <a:pt x="942" y="791"/>
                    <a:pt x="730" y="912"/>
                  </a:cubicBezTo>
                  <a:cubicBezTo>
                    <a:pt x="547" y="1004"/>
                    <a:pt x="243" y="943"/>
                    <a:pt x="122" y="760"/>
                  </a:cubicBezTo>
                  <a:cubicBezTo>
                    <a:pt x="0" y="548"/>
                    <a:pt x="91" y="244"/>
                    <a:pt x="274" y="152"/>
                  </a:cubicBezTo>
                  <a:cubicBezTo>
                    <a:pt x="517" y="1"/>
                    <a:pt x="79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267775" y="82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61"/>
                    <a:pt x="730" y="882"/>
                  </a:cubicBezTo>
                  <a:cubicBezTo>
                    <a:pt x="548" y="1004"/>
                    <a:pt x="244" y="943"/>
                    <a:pt x="123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8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34200" y="767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2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457" y="1"/>
                    <a:pt x="73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08950" y="13475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882" y="274"/>
                  </a:moveTo>
                  <a:cubicBezTo>
                    <a:pt x="974" y="456"/>
                    <a:pt x="913" y="760"/>
                    <a:pt x="700" y="882"/>
                  </a:cubicBezTo>
                  <a:cubicBezTo>
                    <a:pt x="518" y="973"/>
                    <a:pt x="214" y="912"/>
                    <a:pt x="122" y="700"/>
                  </a:cubicBezTo>
                  <a:cubicBezTo>
                    <a:pt x="1" y="517"/>
                    <a:pt x="62" y="213"/>
                    <a:pt x="274" y="122"/>
                  </a:cubicBezTo>
                  <a:cubicBezTo>
                    <a:pt x="45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25400" y="967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1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486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292850" y="1350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304"/>
                  </a:moveTo>
                  <a:cubicBezTo>
                    <a:pt x="974" y="486"/>
                    <a:pt x="913" y="790"/>
                    <a:pt x="730" y="912"/>
                  </a:cubicBezTo>
                  <a:cubicBezTo>
                    <a:pt x="518" y="1003"/>
                    <a:pt x="214" y="942"/>
                    <a:pt x="123" y="760"/>
                  </a:cubicBezTo>
                  <a:cubicBezTo>
                    <a:pt x="1" y="547"/>
                    <a:pt x="62" y="243"/>
                    <a:pt x="275" y="152"/>
                  </a:cubicBezTo>
                  <a:cubicBezTo>
                    <a:pt x="48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79950" y="923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3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61" y="244"/>
                    <a:pt x="274" y="122"/>
                  </a:cubicBezTo>
                  <a:cubicBezTo>
                    <a:pt x="457" y="1"/>
                    <a:pt x="730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86950" y="5481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6" y="122"/>
                  </a:moveTo>
                  <a:cubicBezTo>
                    <a:pt x="517" y="244"/>
                    <a:pt x="487" y="365"/>
                    <a:pt x="365" y="426"/>
                  </a:cubicBezTo>
                  <a:cubicBezTo>
                    <a:pt x="274" y="517"/>
                    <a:pt x="152" y="487"/>
                    <a:pt x="6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854425" y="7092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456" y="122"/>
                  </a:moveTo>
                  <a:cubicBezTo>
                    <a:pt x="517" y="213"/>
                    <a:pt x="487" y="335"/>
                    <a:pt x="365" y="426"/>
                  </a:cubicBezTo>
                  <a:cubicBezTo>
                    <a:pt x="244" y="487"/>
                    <a:pt x="152" y="456"/>
                    <a:pt x="61" y="335"/>
                  </a:cubicBezTo>
                  <a:cubicBezTo>
                    <a:pt x="0" y="213"/>
                    <a:pt x="31" y="122"/>
                    <a:pt x="152" y="31"/>
                  </a:cubicBezTo>
                  <a:cubicBezTo>
                    <a:pt x="213" y="0"/>
                    <a:pt x="365" y="0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967625" y="144407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7" y="153"/>
                  </a:moveTo>
                  <a:cubicBezTo>
                    <a:pt x="548" y="274"/>
                    <a:pt x="517" y="396"/>
                    <a:pt x="396" y="457"/>
                  </a:cubicBezTo>
                  <a:cubicBezTo>
                    <a:pt x="274" y="548"/>
                    <a:pt x="153" y="517"/>
                    <a:pt x="92" y="396"/>
                  </a:cubicBezTo>
                  <a:cubicBezTo>
                    <a:pt x="1" y="274"/>
                    <a:pt x="61" y="153"/>
                    <a:pt x="153" y="92"/>
                  </a:cubicBezTo>
                  <a:cubicBezTo>
                    <a:pt x="274" y="1"/>
                    <a:pt x="396" y="62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424300" y="101322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7" y="122"/>
                  </a:moveTo>
                  <a:cubicBezTo>
                    <a:pt x="548" y="213"/>
                    <a:pt x="487" y="335"/>
                    <a:pt x="396" y="426"/>
                  </a:cubicBezTo>
                  <a:cubicBezTo>
                    <a:pt x="274" y="487"/>
                    <a:pt x="153" y="456"/>
                    <a:pt x="92" y="335"/>
                  </a:cubicBezTo>
                  <a:cubicBezTo>
                    <a:pt x="1" y="213"/>
                    <a:pt x="61" y="92"/>
                    <a:pt x="153" y="31"/>
                  </a:cubicBezTo>
                  <a:cubicBezTo>
                    <a:pt x="274" y="0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719900" y="108390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57" y="122"/>
                  </a:moveTo>
                  <a:cubicBezTo>
                    <a:pt x="517" y="243"/>
                    <a:pt x="487" y="365"/>
                    <a:pt x="396" y="426"/>
                  </a:cubicBezTo>
                  <a:cubicBezTo>
                    <a:pt x="274" y="517"/>
                    <a:pt x="153" y="487"/>
                    <a:pt x="61" y="365"/>
                  </a:cubicBezTo>
                  <a:cubicBezTo>
                    <a:pt x="1" y="243"/>
                    <a:pt x="31" y="122"/>
                    <a:pt x="153" y="61"/>
                  </a:cubicBezTo>
                  <a:cubicBezTo>
                    <a:pt x="274" y="0"/>
                    <a:pt x="396" y="6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843025" y="49955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26" y="152"/>
                  </a:moveTo>
                  <a:cubicBezTo>
                    <a:pt x="517" y="243"/>
                    <a:pt x="487" y="365"/>
                    <a:pt x="365" y="456"/>
                  </a:cubicBezTo>
                  <a:cubicBezTo>
                    <a:pt x="244" y="517"/>
                    <a:pt x="122" y="486"/>
                    <a:pt x="61" y="365"/>
                  </a:cubicBezTo>
                  <a:cubicBezTo>
                    <a:pt x="0" y="243"/>
                    <a:pt x="31" y="152"/>
                    <a:pt x="122" y="61"/>
                  </a:cubicBezTo>
                  <a:cubicBezTo>
                    <a:pt x="244" y="0"/>
                    <a:pt x="396" y="30"/>
                    <a:pt x="42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463825" y="14767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51" y="274"/>
                  </a:moveTo>
                  <a:cubicBezTo>
                    <a:pt x="973" y="457"/>
                    <a:pt x="912" y="761"/>
                    <a:pt x="699" y="852"/>
                  </a:cubicBezTo>
                  <a:cubicBezTo>
                    <a:pt x="517" y="973"/>
                    <a:pt x="213" y="913"/>
                    <a:pt x="91" y="700"/>
                  </a:cubicBezTo>
                  <a:cubicBezTo>
                    <a:pt x="0" y="517"/>
                    <a:pt x="61" y="214"/>
                    <a:pt x="243" y="92"/>
                  </a:cubicBezTo>
                  <a:cubicBezTo>
                    <a:pt x="426" y="1"/>
                    <a:pt x="699" y="3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924325" y="1191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304"/>
                  </a:moveTo>
                  <a:cubicBezTo>
                    <a:pt x="973" y="487"/>
                    <a:pt x="912" y="791"/>
                    <a:pt x="730" y="912"/>
                  </a:cubicBezTo>
                  <a:cubicBezTo>
                    <a:pt x="517" y="1003"/>
                    <a:pt x="213" y="943"/>
                    <a:pt x="122" y="760"/>
                  </a:cubicBezTo>
                  <a:cubicBezTo>
                    <a:pt x="0" y="548"/>
                    <a:pt x="61" y="244"/>
                    <a:pt x="274" y="152"/>
                  </a:cubicBezTo>
                  <a:cubicBezTo>
                    <a:pt x="456" y="0"/>
                    <a:pt x="73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12925" y="8969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518"/>
                    <a:pt x="912" y="822"/>
                    <a:pt x="730" y="913"/>
                  </a:cubicBezTo>
                  <a:cubicBezTo>
                    <a:pt x="517" y="1034"/>
                    <a:pt x="213" y="974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605150" y="1197875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83"/>
                  </a:moveTo>
                  <a:cubicBezTo>
                    <a:pt x="518" y="274"/>
                    <a:pt x="487" y="396"/>
                    <a:pt x="366" y="487"/>
                  </a:cubicBezTo>
                  <a:cubicBezTo>
                    <a:pt x="274" y="548"/>
                    <a:pt x="153" y="517"/>
                    <a:pt x="62" y="396"/>
                  </a:cubicBezTo>
                  <a:cubicBezTo>
                    <a:pt x="1" y="274"/>
                    <a:pt x="31" y="183"/>
                    <a:pt x="153" y="92"/>
                  </a:cubicBezTo>
                  <a:cubicBezTo>
                    <a:pt x="274" y="1"/>
                    <a:pt x="426" y="61"/>
                    <a:pt x="457" y="1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583150" y="108617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6" y="122"/>
                  </a:moveTo>
                  <a:cubicBezTo>
                    <a:pt x="547" y="213"/>
                    <a:pt x="517" y="335"/>
                    <a:pt x="395" y="426"/>
                  </a:cubicBezTo>
                  <a:cubicBezTo>
                    <a:pt x="274" y="487"/>
                    <a:pt x="152" y="456"/>
                    <a:pt x="91" y="335"/>
                  </a:cubicBezTo>
                  <a:cubicBezTo>
                    <a:pt x="0" y="213"/>
                    <a:pt x="61" y="122"/>
                    <a:pt x="152" y="31"/>
                  </a:cubicBezTo>
                  <a:cubicBezTo>
                    <a:pt x="274" y="0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08950" y="1570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53"/>
                  </a:moveTo>
                  <a:cubicBezTo>
                    <a:pt x="518" y="244"/>
                    <a:pt x="487" y="366"/>
                    <a:pt x="366" y="457"/>
                  </a:cubicBezTo>
                  <a:cubicBezTo>
                    <a:pt x="274" y="518"/>
                    <a:pt x="153" y="487"/>
                    <a:pt x="62" y="366"/>
                  </a:cubicBezTo>
                  <a:cubicBezTo>
                    <a:pt x="1" y="244"/>
                    <a:pt x="31" y="153"/>
                    <a:pt x="153" y="62"/>
                  </a:cubicBezTo>
                  <a:cubicBezTo>
                    <a:pt x="274" y="1"/>
                    <a:pt x="36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42550" y="539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53"/>
                  </a:moveTo>
                  <a:cubicBezTo>
                    <a:pt x="517" y="274"/>
                    <a:pt x="487" y="365"/>
                    <a:pt x="365" y="457"/>
                  </a:cubicBezTo>
                  <a:cubicBezTo>
                    <a:pt x="244" y="548"/>
                    <a:pt x="153" y="48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65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779950" y="134757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52"/>
                  </a:moveTo>
                  <a:cubicBezTo>
                    <a:pt x="548" y="274"/>
                    <a:pt x="487" y="365"/>
                    <a:pt x="396" y="456"/>
                  </a:cubicBezTo>
                  <a:cubicBezTo>
                    <a:pt x="274" y="517"/>
                    <a:pt x="153" y="487"/>
                    <a:pt x="92" y="365"/>
                  </a:cubicBezTo>
                  <a:cubicBezTo>
                    <a:pt x="1" y="274"/>
                    <a:pt x="31" y="152"/>
                    <a:pt x="153" y="61"/>
                  </a:cubicBezTo>
                  <a:cubicBezTo>
                    <a:pt x="274" y="0"/>
                    <a:pt x="396" y="31"/>
                    <a:pt x="457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24450" y="827800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3"/>
                  </a:moveTo>
                  <a:cubicBezTo>
                    <a:pt x="517" y="21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14"/>
                    <a:pt x="31" y="123"/>
                    <a:pt x="153" y="31"/>
                  </a:cubicBezTo>
                  <a:cubicBezTo>
                    <a:pt x="244" y="1"/>
                    <a:pt x="396" y="31"/>
                    <a:pt x="457" y="12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8875" y="10223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87" y="0"/>
                    <a:pt x="76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93300" y="956225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730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6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48300" y="1102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2" y="274"/>
                  </a:moveTo>
                  <a:cubicBezTo>
                    <a:pt x="973" y="457"/>
                    <a:pt x="882" y="761"/>
                    <a:pt x="700" y="882"/>
                  </a:cubicBezTo>
                  <a:cubicBezTo>
                    <a:pt x="517" y="1004"/>
                    <a:pt x="214" y="913"/>
                    <a:pt x="92" y="730"/>
                  </a:cubicBezTo>
                  <a:cubicBezTo>
                    <a:pt x="1" y="548"/>
                    <a:pt x="62" y="244"/>
                    <a:pt x="244" y="122"/>
                  </a:cubicBezTo>
                  <a:cubicBezTo>
                    <a:pt x="457" y="1"/>
                    <a:pt x="700" y="92"/>
                    <a:pt x="85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039050" y="107402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973"/>
                    <a:pt x="213" y="912"/>
                    <a:pt x="122" y="699"/>
                  </a:cubicBezTo>
                  <a:cubicBezTo>
                    <a:pt x="0" y="517"/>
                    <a:pt x="61" y="213"/>
                    <a:pt x="274" y="91"/>
                  </a:cubicBezTo>
                  <a:cubicBezTo>
                    <a:pt x="486" y="0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45425" y="25041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3"/>
                  </a:moveTo>
                  <a:cubicBezTo>
                    <a:pt x="547" y="274"/>
                    <a:pt x="517" y="396"/>
                    <a:pt x="395" y="456"/>
                  </a:cubicBezTo>
                  <a:cubicBezTo>
                    <a:pt x="274" y="548"/>
                    <a:pt x="152" y="517"/>
                    <a:pt x="91" y="396"/>
                  </a:cubicBezTo>
                  <a:cubicBezTo>
                    <a:pt x="0" y="274"/>
                    <a:pt x="61" y="153"/>
                    <a:pt x="152" y="92"/>
                  </a:cubicBezTo>
                  <a:cubicBezTo>
                    <a:pt x="274" y="1"/>
                    <a:pt x="395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251075" y="703200"/>
              <a:ext cx="12925" cy="12925"/>
            </a:xfrm>
            <a:custGeom>
              <a:rect b="b" l="l" r="r" t="t"/>
              <a:pathLst>
                <a:path extrusionOk="0" h="517" w="517">
                  <a:moveTo>
                    <a:pt x="456" y="122"/>
                  </a:moveTo>
                  <a:cubicBezTo>
                    <a:pt x="517" y="243"/>
                    <a:pt x="487" y="365"/>
                    <a:pt x="365" y="426"/>
                  </a:cubicBezTo>
                  <a:cubicBezTo>
                    <a:pt x="274" y="517"/>
                    <a:pt x="152" y="456"/>
                    <a:pt x="61" y="365"/>
                  </a:cubicBezTo>
                  <a:cubicBezTo>
                    <a:pt x="0" y="243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06500" y="2165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22"/>
                  </a:moveTo>
                  <a:cubicBezTo>
                    <a:pt x="518" y="244"/>
                    <a:pt x="487" y="365"/>
                    <a:pt x="366" y="426"/>
                  </a:cubicBezTo>
                  <a:cubicBezTo>
                    <a:pt x="244" y="517"/>
                    <a:pt x="153" y="456"/>
                    <a:pt x="62" y="365"/>
                  </a:cubicBezTo>
                  <a:cubicBezTo>
                    <a:pt x="1" y="244"/>
                    <a:pt x="31" y="122"/>
                    <a:pt x="153" y="61"/>
                  </a:cubicBezTo>
                  <a:cubicBezTo>
                    <a:pt x="244" y="1"/>
                    <a:pt x="39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76425" y="11743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8" y="274"/>
                    <a:pt x="487" y="395"/>
                    <a:pt x="396" y="456"/>
                  </a:cubicBezTo>
                  <a:cubicBezTo>
                    <a:pt x="274" y="547"/>
                    <a:pt x="152" y="487"/>
                    <a:pt x="92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3025" y="58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1004"/>
                    <a:pt x="243" y="913"/>
                    <a:pt x="122" y="730"/>
                  </a:cubicBezTo>
                  <a:cubicBezTo>
                    <a:pt x="0" y="548"/>
                    <a:pt x="91" y="244"/>
                    <a:pt x="274" y="122"/>
                  </a:cubicBezTo>
                  <a:cubicBezTo>
                    <a:pt x="456" y="1"/>
                    <a:pt x="730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80675" y="728275"/>
              <a:ext cx="13700" cy="12925"/>
            </a:xfrm>
            <a:custGeom>
              <a:rect b="b" l="l" r="r" t="t"/>
              <a:pathLst>
                <a:path extrusionOk="0" h="517" w="548">
                  <a:moveTo>
                    <a:pt x="456" y="152"/>
                  </a:moveTo>
                  <a:cubicBezTo>
                    <a:pt x="547" y="274"/>
                    <a:pt x="517" y="365"/>
                    <a:pt x="395" y="456"/>
                  </a:cubicBezTo>
                  <a:cubicBezTo>
                    <a:pt x="274" y="517"/>
                    <a:pt x="152" y="486"/>
                    <a:pt x="91" y="365"/>
                  </a:cubicBezTo>
                  <a:cubicBezTo>
                    <a:pt x="0" y="274"/>
                    <a:pt x="61" y="152"/>
                    <a:pt x="152" y="61"/>
                  </a:cubicBezTo>
                  <a:cubicBezTo>
                    <a:pt x="274" y="0"/>
                    <a:pt x="426" y="30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2850" y="5626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518"/>
                    <a:pt x="913" y="822"/>
                    <a:pt x="730" y="913"/>
                  </a:cubicBezTo>
                  <a:cubicBezTo>
                    <a:pt x="548" y="1034"/>
                    <a:pt x="244" y="974"/>
                    <a:pt x="122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7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15775" y="629475"/>
              <a:ext cx="13700" cy="12200"/>
            </a:xfrm>
            <a:custGeom>
              <a:rect b="b" l="l" r="r" t="t"/>
              <a:pathLst>
                <a:path extrusionOk="0" h="488" w="548">
                  <a:moveTo>
                    <a:pt x="487" y="122"/>
                  </a:moveTo>
                  <a:cubicBezTo>
                    <a:pt x="548" y="213"/>
                    <a:pt x="517" y="335"/>
                    <a:pt x="396" y="426"/>
                  </a:cubicBezTo>
                  <a:cubicBezTo>
                    <a:pt x="274" y="487"/>
                    <a:pt x="153" y="457"/>
                    <a:pt x="92" y="335"/>
                  </a:cubicBezTo>
                  <a:cubicBezTo>
                    <a:pt x="1" y="213"/>
                    <a:pt x="61" y="122"/>
                    <a:pt x="183" y="31"/>
                  </a:cubicBezTo>
                  <a:cubicBezTo>
                    <a:pt x="274" y="1"/>
                    <a:pt x="396" y="31"/>
                    <a:pt x="48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06825" y="3757950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7" y="274"/>
                    <a:pt x="487" y="395"/>
                    <a:pt x="365" y="456"/>
                  </a:cubicBezTo>
                  <a:cubicBezTo>
                    <a:pt x="274" y="547"/>
                    <a:pt x="152" y="517"/>
                    <a:pt x="61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275475" y="421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4" y="487"/>
                    <a:pt x="912" y="791"/>
                    <a:pt x="730" y="912"/>
                  </a:cubicBezTo>
                  <a:cubicBezTo>
                    <a:pt x="548" y="1003"/>
                    <a:pt x="244" y="943"/>
                    <a:pt x="122" y="760"/>
                  </a:cubicBezTo>
                  <a:cubicBezTo>
                    <a:pt x="1" y="548"/>
                    <a:pt x="92" y="244"/>
                    <a:pt x="274" y="152"/>
                  </a:cubicBezTo>
                  <a:cubicBezTo>
                    <a:pt x="51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55750" y="37655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1" y="274"/>
                  </a:moveTo>
                  <a:cubicBezTo>
                    <a:pt x="973" y="456"/>
                    <a:pt x="912" y="760"/>
                    <a:pt x="700" y="882"/>
                  </a:cubicBezTo>
                  <a:cubicBezTo>
                    <a:pt x="517" y="1003"/>
                    <a:pt x="213" y="912"/>
                    <a:pt x="92" y="730"/>
                  </a:cubicBezTo>
                  <a:cubicBezTo>
                    <a:pt x="0" y="547"/>
                    <a:pt x="61" y="243"/>
                    <a:pt x="244" y="122"/>
                  </a:cubicBezTo>
                  <a:cubicBezTo>
                    <a:pt x="456" y="0"/>
                    <a:pt x="700" y="9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47700" y="29235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82" y="244"/>
                  </a:moveTo>
                  <a:cubicBezTo>
                    <a:pt x="973" y="426"/>
                    <a:pt x="912" y="761"/>
                    <a:pt x="730" y="852"/>
                  </a:cubicBezTo>
                  <a:cubicBezTo>
                    <a:pt x="517" y="974"/>
                    <a:pt x="213" y="913"/>
                    <a:pt x="122" y="700"/>
                  </a:cubicBezTo>
                  <a:cubicBezTo>
                    <a:pt x="0" y="518"/>
                    <a:pt x="61" y="214"/>
                    <a:pt x="274" y="92"/>
                  </a:cubicBezTo>
                  <a:cubicBezTo>
                    <a:pt x="456" y="1"/>
                    <a:pt x="760" y="62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51325" y="39243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274"/>
                  </a:moveTo>
                  <a:cubicBezTo>
                    <a:pt x="974" y="457"/>
                    <a:pt x="913" y="761"/>
                    <a:pt x="730" y="882"/>
                  </a:cubicBezTo>
                  <a:cubicBezTo>
                    <a:pt x="518" y="1004"/>
                    <a:pt x="214" y="913"/>
                    <a:pt x="123" y="730"/>
                  </a:cubicBezTo>
                  <a:cubicBezTo>
                    <a:pt x="1" y="548"/>
                    <a:pt x="62" y="244"/>
                    <a:pt x="275" y="122"/>
                  </a:cubicBezTo>
                  <a:cubicBezTo>
                    <a:pt x="487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850" y="35315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44"/>
                  </a:moveTo>
                  <a:cubicBezTo>
                    <a:pt x="1003" y="426"/>
                    <a:pt x="912" y="760"/>
                    <a:pt x="730" y="851"/>
                  </a:cubicBezTo>
                  <a:cubicBezTo>
                    <a:pt x="548" y="973"/>
                    <a:pt x="244" y="912"/>
                    <a:pt x="122" y="699"/>
                  </a:cubicBezTo>
                  <a:cubicBezTo>
                    <a:pt x="0" y="517"/>
                    <a:pt x="92" y="213"/>
                    <a:pt x="274" y="92"/>
                  </a:cubicBezTo>
                  <a:cubicBezTo>
                    <a:pt x="456" y="0"/>
                    <a:pt x="730" y="31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32050" y="31994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6" y="122"/>
                  </a:moveTo>
                  <a:cubicBezTo>
                    <a:pt x="547" y="244"/>
                    <a:pt x="487" y="365"/>
                    <a:pt x="395" y="426"/>
                  </a:cubicBezTo>
                  <a:cubicBezTo>
                    <a:pt x="274" y="517"/>
                    <a:pt x="152" y="456"/>
                    <a:pt x="9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1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14850" y="3972225"/>
              <a:ext cx="13725" cy="12950"/>
            </a:xfrm>
            <a:custGeom>
              <a:rect b="b" l="l" r="r" t="t"/>
              <a:pathLst>
                <a:path extrusionOk="0" h="518" w="549">
                  <a:moveTo>
                    <a:pt x="457" y="153"/>
                  </a:moveTo>
                  <a:cubicBezTo>
                    <a:pt x="548" y="244"/>
                    <a:pt x="518" y="366"/>
                    <a:pt x="396" y="457"/>
                  </a:cubicBezTo>
                  <a:cubicBezTo>
                    <a:pt x="275" y="518"/>
                    <a:pt x="153" y="487"/>
                    <a:pt x="92" y="366"/>
                  </a:cubicBezTo>
                  <a:cubicBezTo>
                    <a:pt x="1" y="244"/>
                    <a:pt x="62" y="153"/>
                    <a:pt x="153" y="62"/>
                  </a:cubicBezTo>
                  <a:cubicBezTo>
                    <a:pt x="275" y="1"/>
                    <a:pt x="39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29150" y="3017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6" y="153"/>
                  </a:moveTo>
                  <a:cubicBezTo>
                    <a:pt x="517" y="274"/>
                    <a:pt x="487" y="396"/>
                    <a:pt x="365" y="457"/>
                  </a:cubicBezTo>
                  <a:cubicBezTo>
                    <a:pt x="244" y="548"/>
                    <a:pt x="153" y="51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96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98150" y="32708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699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7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91300" y="3027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57" y="0"/>
                    <a:pt x="730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64250" y="33901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91"/>
                    <a:pt x="730" y="882"/>
                  </a:cubicBezTo>
                  <a:cubicBezTo>
                    <a:pt x="548" y="1004"/>
                    <a:pt x="244" y="94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7" y="1"/>
                    <a:pt x="761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055100" y="38871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22"/>
                  </a:moveTo>
                  <a:cubicBezTo>
                    <a:pt x="548" y="244"/>
                    <a:pt x="518" y="365"/>
                    <a:pt x="396" y="426"/>
                  </a:cubicBezTo>
                  <a:cubicBezTo>
                    <a:pt x="274" y="517"/>
                    <a:pt x="153" y="456"/>
                    <a:pt x="92" y="365"/>
                  </a:cubicBezTo>
                  <a:cubicBezTo>
                    <a:pt x="1" y="244"/>
                    <a:pt x="62" y="122"/>
                    <a:pt x="153" y="61"/>
                  </a:cubicBezTo>
                  <a:cubicBezTo>
                    <a:pt x="274" y="1"/>
                    <a:pt x="42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236725" y="3681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0" y="547"/>
                    <a:pt x="92" y="243"/>
                    <a:pt x="274" y="122"/>
                  </a:cubicBezTo>
                  <a:cubicBezTo>
                    <a:pt x="456" y="0"/>
                    <a:pt x="73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27775" y="34380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2"/>
                  </a:moveTo>
                  <a:cubicBezTo>
                    <a:pt x="517" y="24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44"/>
                    <a:pt x="31" y="122"/>
                    <a:pt x="122" y="31"/>
                  </a:cubicBezTo>
                  <a:cubicBezTo>
                    <a:pt x="244" y="1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290600" y="5041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39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995800" y="10109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1"/>
                  </a:moveTo>
                  <a:cubicBezTo>
                    <a:pt x="61" y="699"/>
                    <a:pt x="1" y="426"/>
                    <a:pt x="213" y="243"/>
                  </a:cubicBezTo>
                  <a:cubicBezTo>
                    <a:pt x="335" y="61"/>
                    <a:pt x="608" y="0"/>
                    <a:pt x="821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143250" y="1058825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395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3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658425" y="782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4" y="608"/>
                    <a:pt x="821" y="790"/>
                  </a:cubicBezTo>
                  <a:cubicBezTo>
                    <a:pt x="669" y="942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652350" y="969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0"/>
                    <a:pt x="79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69" y="1004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344550" y="1516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61"/>
                    <a:pt x="609" y="0"/>
                    <a:pt x="791" y="213"/>
                  </a:cubicBezTo>
                  <a:cubicBezTo>
                    <a:pt x="973" y="365"/>
                    <a:pt x="1004" y="608"/>
                    <a:pt x="821" y="821"/>
                  </a:cubicBezTo>
                  <a:cubicBezTo>
                    <a:pt x="669" y="100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385625" y="84225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13" y="821"/>
                  </a:moveTo>
                  <a:cubicBezTo>
                    <a:pt x="31" y="669"/>
                    <a:pt x="0" y="39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34" y="608"/>
                    <a:pt x="821" y="791"/>
                  </a:cubicBezTo>
                  <a:cubicBezTo>
                    <a:pt x="669" y="943"/>
                    <a:pt x="42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396275" y="5314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0" y="669"/>
                    <a:pt x="0" y="426"/>
                    <a:pt x="182" y="244"/>
                  </a:cubicBezTo>
                  <a:cubicBezTo>
                    <a:pt x="334" y="31"/>
                    <a:pt x="608" y="1"/>
                    <a:pt x="790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99" y="1004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099150" y="846800"/>
              <a:ext cx="25850" cy="25875"/>
            </a:xfrm>
            <a:custGeom>
              <a:rect b="b" l="l" r="r" t="t"/>
              <a:pathLst>
                <a:path extrusionOk="0" h="1035" w="1034">
                  <a:moveTo>
                    <a:pt x="243" y="852"/>
                  </a:moveTo>
                  <a:cubicBezTo>
                    <a:pt x="61" y="700"/>
                    <a:pt x="0" y="426"/>
                    <a:pt x="213" y="214"/>
                  </a:cubicBezTo>
                  <a:cubicBezTo>
                    <a:pt x="365" y="31"/>
                    <a:pt x="639" y="1"/>
                    <a:pt x="821" y="183"/>
                  </a:cubicBezTo>
                  <a:cubicBezTo>
                    <a:pt x="1003" y="335"/>
                    <a:pt x="1034" y="609"/>
                    <a:pt x="851" y="791"/>
                  </a:cubicBezTo>
                  <a:cubicBezTo>
                    <a:pt x="699" y="1004"/>
                    <a:pt x="395" y="103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22375" y="6530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1" y="335"/>
                    <a:pt x="1" y="183"/>
                    <a:pt x="92" y="123"/>
                  </a:cubicBezTo>
                  <a:cubicBezTo>
                    <a:pt x="153" y="31"/>
                    <a:pt x="305" y="1"/>
                    <a:pt x="396" y="6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644725" y="6538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183"/>
                    <a:pt x="61" y="122"/>
                  </a:cubicBezTo>
                  <a:cubicBezTo>
                    <a:pt x="153" y="31"/>
                    <a:pt x="305" y="0"/>
                    <a:pt x="365" y="92"/>
                  </a:cubicBezTo>
                  <a:cubicBezTo>
                    <a:pt x="457" y="152"/>
                    <a:pt x="487" y="304"/>
                    <a:pt x="426" y="395"/>
                  </a:cubicBezTo>
                  <a:cubicBezTo>
                    <a:pt x="335" y="456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827125" y="4919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5"/>
                  </a:moveTo>
                  <a:cubicBezTo>
                    <a:pt x="31" y="334"/>
                    <a:pt x="0" y="182"/>
                    <a:pt x="92" y="91"/>
                  </a:cubicBezTo>
                  <a:cubicBezTo>
                    <a:pt x="152" y="30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6"/>
                    <a:pt x="18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405400" y="6834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4" y="1"/>
                    <a:pt x="396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6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20125" y="6203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6"/>
                    <a:pt x="1" y="214"/>
                    <a:pt x="62" y="123"/>
                  </a:cubicBezTo>
                  <a:cubicBezTo>
                    <a:pt x="153" y="62"/>
                    <a:pt x="305" y="1"/>
                    <a:pt x="366" y="92"/>
                  </a:cubicBezTo>
                  <a:cubicBezTo>
                    <a:pt x="457" y="183"/>
                    <a:pt x="487" y="305"/>
                    <a:pt x="396" y="396"/>
                  </a:cubicBezTo>
                  <a:cubicBezTo>
                    <a:pt x="335" y="518"/>
                    <a:pt x="21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245025" y="6788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5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746550" y="1112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6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3" y="335"/>
                    <a:pt x="1004" y="608"/>
                    <a:pt x="821" y="791"/>
                  </a:cubicBezTo>
                  <a:cubicBezTo>
                    <a:pt x="669" y="94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862825" y="68115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2"/>
                  </a:moveTo>
                  <a:cubicBezTo>
                    <a:pt x="62" y="700"/>
                    <a:pt x="1" y="426"/>
                    <a:pt x="214" y="244"/>
                  </a:cubicBezTo>
                  <a:cubicBezTo>
                    <a:pt x="366" y="61"/>
                    <a:pt x="609" y="1"/>
                    <a:pt x="822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884875" y="936475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0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80475" y="627950"/>
              <a:ext cx="12175" cy="12950"/>
            </a:xfrm>
            <a:custGeom>
              <a:rect b="b" l="l" r="r" t="t"/>
              <a:pathLst>
                <a:path extrusionOk="0" h="518" w="487">
                  <a:moveTo>
                    <a:pt x="122" y="426"/>
                  </a:moveTo>
                  <a:cubicBezTo>
                    <a:pt x="31" y="366"/>
                    <a:pt x="0" y="214"/>
                    <a:pt x="61" y="122"/>
                  </a:cubicBezTo>
                  <a:cubicBezTo>
                    <a:pt x="152" y="62"/>
                    <a:pt x="304" y="1"/>
                    <a:pt x="365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35" y="487"/>
                    <a:pt x="24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81375" y="7693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6"/>
                  </a:moveTo>
                  <a:cubicBezTo>
                    <a:pt x="31" y="335"/>
                    <a:pt x="0" y="183"/>
                    <a:pt x="61" y="9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22"/>
                    <a:pt x="487" y="274"/>
                    <a:pt x="426" y="365"/>
                  </a:cubicBezTo>
                  <a:cubicBezTo>
                    <a:pt x="335" y="487"/>
                    <a:pt x="183" y="487"/>
                    <a:pt x="122" y="39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619650" y="1207000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5" y="0"/>
                    <a:pt x="396" y="61"/>
                  </a:cubicBezTo>
                  <a:cubicBezTo>
                    <a:pt x="457" y="152"/>
                    <a:pt x="517" y="304"/>
                    <a:pt x="426" y="365"/>
                  </a:cubicBezTo>
                  <a:cubicBezTo>
                    <a:pt x="365" y="487"/>
                    <a:pt x="213" y="487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659175" y="763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0" y="426"/>
                    <a:pt x="183" y="243"/>
                  </a:cubicBezTo>
                  <a:cubicBezTo>
                    <a:pt x="335" y="31"/>
                    <a:pt x="608" y="0"/>
                    <a:pt x="790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497300" y="819450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083975" y="13620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4"/>
                    <a:pt x="0" y="182"/>
                    <a:pt x="61" y="91"/>
                  </a:cubicBezTo>
                  <a:cubicBezTo>
                    <a:pt x="152" y="30"/>
                    <a:pt x="304" y="0"/>
                    <a:pt x="365" y="61"/>
                  </a:cubicBezTo>
                  <a:cubicBezTo>
                    <a:pt x="456" y="152"/>
                    <a:pt x="486" y="304"/>
                    <a:pt x="395" y="365"/>
                  </a:cubicBezTo>
                  <a:cubicBezTo>
                    <a:pt x="335" y="486"/>
                    <a:pt x="18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670575" y="9934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5"/>
                    <a:pt x="0" y="183"/>
                    <a:pt x="61" y="91"/>
                  </a:cubicBezTo>
                  <a:cubicBezTo>
                    <a:pt x="122" y="31"/>
                    <a:pt x="304" y="0"/>
                    <a:pt x="365" y="61"/>
                  </a:cubicBezTo>
                  <a:cubicBezTo>
                    <a:pt x="426" y="152"/>
                    <a:pt x="486" y="304"/>
                    <a:pt x="395" y="365"/>
                  </a:cubicBezTo>
                  <a:cubicBezTo>
                    <a:pt x="334" y="456"/>
                    <a:pt x="21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215400" y="701675"/>
              <a:ext cx="12200" cy="12175"/>
            </a:xfrm>
            <a:custGeom>
              <a:rect b="b" l="l" r="r" t="t"/>
              <a:pathLst>
                <a:path extrusionOk="0" h="487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0"/>
                    <a:pt x="366" y="61"/>
                  </a:cubicBezTo>
                  <a:cubicBezTo>
                    <a:pt x="457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818775" y="9311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2"/>
                    <a:pt x="305" y="1"/>
                    <a:pt x="396" y="9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517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305125" y="549700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4"/>
                    <a:pt x="1034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207100" y="643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61" y="700"/>
                    <a:pt x="0" y="426"/>
                    <a:pt x="213" y="244"/>
                  </a:cubicBezTo>
                  <a:cubicBezTo>
                    <a:pt x="334" y="62"/>
                    <a:pt x="608" y="1"/>
                    <a:pt x="821" y="214"/>
                  </a:cubicBezTo>
                  <a:cubicBezTo>
                    <a:pt x="1003" y="366"/>
                    <a:pt x="1033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170625" y="1497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0"/>
                    <a:pt x="790" y="213"/>
                  </a:cubicBezTo>
                  <a:cubicBezTo>
                    <a:pt x="973" y="365"/>
                    <a:pt x="1003" y="608"/>
                    <a:pt x="821" y="821"/>
                  </a:cubicBezTo>
                  <a:cubicBezTo>
                    <a:pt x="669" y="97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975325" y="121612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61" y="699"/>
                    <a:pt x="0" y="426"/>
                    <a:pt x="213" y="243"/>
                  </a:cubicBezTo>
                  <a:cubicBezTo>
                    <a:pt x="365" y="61"/>
                    <a:pt x="608" y="0"/>
                    <a:pt x="82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742025" y="5816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14" y="852"/>
                  </a:moveTo>
                  <a:cubicBezTo>
                    <a:pt x="31" y="700"/>
                    <a:pt x="1" y="426"/>
                    <a:pt x="183" y="244"/>
                  </a:cubicBezTo>
                  <a:cubicBezTo>
                    <a:pt x="335" y="62"/>
                    <a:pt x="609" y="1"/>
                    <a:pt x="791" y="214"/>
                  </a:cubicBezTo>
                  <a:cubicBezTo>
                    <a:pt x="973" y="366"/>
                    <a:pt x="1034" y="609"/>
                    <a:pt x="822" y="821"/>
                  </a:cubicBezTo>
                  <a:cubicBezTo>
                    <a:pt x="670" y="973"/>
                    <a:pt x="426" y="1004"/>
                    <a:pt x="21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898575" y="19676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92" y="122"/>
                  </a:cubicBezTo>
                  <a:cubicBezTo>
                    <a:pt x="152" y="31"/>
                    <a:pt x="304" y="0"/>
                    <a:pt x="395" y="61"/>
                  </a:cubicBezTo>
                  <a:cubicBezTo>
                    <a:pt x="456" y="152"/>
                    <a:pt x="487" y="304"/>
                    <a:pt x="426" y="395"/>
                  </a:cubicBezTo>
                  <a:cubicBezTo>
                    <a:pt x="33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875025" y="15079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0" y="335"/>
                    <a:pt x="0" y="183"/>
                    <a:pt x="61" y="123"/>
                  </a:cubicBezTo>
                  <a:cubicBezTo>
                    <a:pt x="152" y="31"/>
                    <a:pt x="304" y="1"/>
                    <a:pt x="365" y="92"/>
                  </a:cubicBezTo>
                  <a:cubicBezTo>
                    <a:pt x="456" y="153"/>
                    <a:pt x="486" y="305"/>
                    <a:pt x="426" y="396"/>
                  </a:cubicBezTo>
                  <a:cubicBezTo>
                    <a:pt x="334" y="457"/>
                    <a:pt x="182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900850" y="2232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0150" y="21067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973" y="335"/>
                    <a:pt x="1004" y="609"/>
                    <a:pt x="821" y="791"/>
                  </a:cubicBezTo>
                  <a:cubicBezTo>
                    <a:pt x="669" y="97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05300" y="18719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38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01500" y="19760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1"/>
                    <a:pt x="790" y="213"/>
                  </a:cubicBezTo>
                  <a:cubicBezTo>
                    <a:pt x="1003" y="365"/>
                    <a:pt x="1034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41925" y="1534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1"/>
                    <a:pt x="791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69" y="943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335425" y="180427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31" y="669"/>
                    <a:pt x="0" y="426"/>
                    <a:pt x="183" y="24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64700" y="2153825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1004" y="335"/>
                    <a:pt x="1034" y="608"/>
                    <a:pt x="852" y="790"/>
                  </a:cubicBezTo>
                  <a:cubicBezTo>
                    <a:pt x="670" y="942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44050" y="1482075"/>
              <a:ext cx="12925" cy="12950"/>
            </a:xfrm>
            <a:custGeom>
              <a:rect b="b" l="l" r="r" t="t"/>
              <a:pathLst>
                <a:path extrusionOk="0" h="518" w="517">
                  <a:moveTo>
                    <a:pt x="122" y="426"/>
                  </a:moveTo>
                  <a:cubicBezTo>
                    <a:pt x="61" y="365"/>
                    <a:pt x="0" y="213"/>
                    <a:pt x="91" y="122"/>
                  </a:cubicBezTo>
                  <a:cubicBezTo>
                    <a:pt x="152" y="61"/>
                    <a:pt x="304" y="1"/>
                    <a:pt x="395" y="92"/>
                  </a:cubicBezTo>
                  <a:cubicBezTo>
                    <a:pt x="456" y="152"/>
                    <a:pt x="517" y="304"/>
                    <a:pt x="426" y="396"/>
                  </a:cubicBezTo>
                  <a:cubicBezTo>
                    <a:pt x="365" y="517"/>
                    <a:pt x="21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41925" y="16363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2"/>
                  </a:cubicBezTo>
                  <a:cubicBezTo>
                    <a:pt x="456" y="153"/>
                    <a:pt x="487" y="305"/>
                    <a:pt x="395" y="366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14275" y="13893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39" y="973"/>
                    <a:pt x="395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65625" y="1643175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50125" y="26637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1"/>
                    <a:pt x="791" y="213"/>
                  </a:cubicBezTo>
                  <a:cubicBezTo>
                    <a:pt x="973" y="365"/>
                    <a:pt x="1034" y="609"/>
                    <a:pt x="821" y="821"/>
                  </a:cubicBezTo>
                  <a:cubicBezTo>
                    <a:pt x="669" y="1004"/>
                    <a:pt x="426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902250" y="1643925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1"/>
                    <a:pt x="366" y="62"/>
                  </a:cubicBezTo>
                  <a:cubicBezTo>
                    <a:pt x="457" y="153"/>
                    <a:pt x="487" y="305"/>
                    <a:pt x="426" y="36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0150" y="17275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17150" y="44114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1004"/>
                    <a:pt x="213" y="912"/>
                    <a:pt x="122" y="730"/>
                  </a:cubicBezTo>
                  <a:cubicBezTo>
                    <a:pt x="0" y="548"/>
                    <a:pt x="61" y="244"/>
                    <a:pt x="274" y="122"/>
                  </a:cubicBezTo>
                  <a:cubicBezTo>
                    <a:pt x="456" y="0"/>
                    <a:pt x="699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710000" y="13339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62" y="365"/>
                    <a:pt x="1" y="213"/>
                    <a:pt x="92" y="122"/>
                  </a:cubicBezTo>
                  <a:cubicBezTo>
                    <a:pt x="153" y="61"/>
                    <a:pt x="305" y="0"/>
                    <a:pt x="396" y="92"/>
                  </a:cubicBezTo>
                  <a:cubicBezTo>
                    <a:pt x="457" y="152"/>
                    <a:pt x="487" y="304"/>
                    <a:pt x="426" y="396"/>
                  </a:cubicBezTo>
                  <a:cubicBezTo>
                    <a:pt x="365" y="517"/>
                    <a:pt x="244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06050" y="23726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4"/>
                    <a:pt x="0" y="183"/>
                    <a:pt x="92" y="91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517" y="304"/>
                    <a:pt x="426" y="365"/>
                  </a:cubicBezTo>
                  <a:cubicBezTo>
                    <a:pt x="365" y="486"/>
                    <a:pt x="21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32200" y="561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92" y="122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012550" y="16599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0"/>
                    <a:pt x="609" y="0"/>
                    <a:pt x="791" y="182"/>
                  </a:cubicBezTo>
                  <a:cubicBezTo>
                    <a:pt x="1004" y="334"/>
                    <a:pt x="1034" y="608"/>
                    <a:pt x="852" y="790"/>
                  </a:cubicBezTo>
                  <a:cubicBezTo>
                    <a:pt x="700" y="100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330950" y="16067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2" y="31"/>
                    <a:pt x="304" y="0"/>
                    <a:pt x="365" y="92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109825" y="11424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1"/>
                  </a:cubicBezTo>
                  <a:cubicBezTo>
                    <a:pt x="456" y="153"/>
                    <a:pt x="487" y="305"/>
                    <a:pt x="395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294475" y="13787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2" y="31"/>
                    <a:pt x="304" y="1"/>
                    <a:pt x="396" y="92"/>
                  </a:cubicBezTo>
                  <a:cubicBezTo>
                    <a:pt x="456" y="153"/>
                    <a:pt x="517" y="305"/>
                    <a:pt x="426" y="396"/>
                  </a:cubicBezTo>
                  <a:cubicBezTo>
                    <a:pt x="365" y="457"/>
                    <a:pt x="21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552825" y="1257150"/>
              <a:ext cx="25850" cy="25850"/>
            </a:xfrm>
            <a:custGeom>
              <a:rect b="b" l="l" r="r" t="t"/>
              <a:pathLst>
                <a:path extrusionOk="0" h="1034" w="1034">
                  <a:moveTo>
                    <a:pt x="243" y="851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34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7284600" y="1005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7193400" y="26728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4" y="335"/>
                    <a:pt x="1004" y="608"/>
                    <a:pt x="822" y="791"/>
                  </a:cubicBezTo>
                  <a:cubicBezTo>
                    <a:pt x="670" y="943"/>
                    <a:pt x="396" y="973"/>
                    <a:pt x="21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7316500" y="9577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3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1"/>
                    <a:pt x="305" y="1"/>
                    <a:pt x="396" y="92"/>
                  </a:cubicBezTo>
                  <a:cubicBezTo>
                    <a:pt x="457" y="153"/>
                    <a:pt x="487" y="305"/>
                    <a:pt x="427" y="396"/>
                  </a:cubicBezTo>
                  <a:cubicBezTo>
                    <a:pt x="335" y="517"/>
                    <a:pt x="244" y="517"/>
                    <a:pt x="123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21700" y="93000"/>
              <a:ext cx="7202275" cy="3167250"/>
            </a:xfrm>
            <a:custGeom>
              <a:rect b="b" l="l" r="r" t="t"/>
              <a:pathLst>
                <a:path extrusionOk="0" h="126690" w="288091">
                  <a:moveTo>
                    <a:pt x="232376" y="1155"/>
                  </a:moveTo>
                  <a:lnTo>
                    <a:pt x="242224" y="18116"/>
                  </a:lnTo>
                  <a:lnTo>
                    <a:pt x="237057" y="21368"/>
                  </a:lnTo>
                  <a:lnTo>
                    <a:pt x="232376" y="1155"/>
                  </a:lnTo>
                  <a:close/>
                  <a:moveTo>
                    <a:pt x="232193" y="791"/>
                  </a:moveTo>
                  <a:cubicBezTo>
                    <a:pt x="232133" y="791"/>
                    <a:pt x="232133" y="821"/>
                    <a:pt x="232133" y="821"/>
                  </a:cubicBezTo>
                  <a:lnTo>
                    <a:pt x="237026" y="21490"/>
                  </a:lnTo>
                  <a:lnTo>
                    <a:pt x="237057" y="21490"/>
                  </a:lnTo>
                  <a:lnTo>
                    <a:pt x="242285" y="18147"/>
                  </a:lnTo>
                  <a:cubicBezTo>
                    <a:pt x="242345" y="18147"/>
                    <a:pt x="242345" y="18116"/>
                    <a:pt x="242285" y="18086"/>
                  </a:cubicBezTo>
                  <a:lnTo>
                    <a:pt x="232254" y="821"/>
                  </a:lnTo>
                  <a:cubicBezTo>
                    <a:pt x="232254" y="791"/>
                    <a:pt x="232224" y="791"/>
                    <a:pt x="232193" y="791"/>
                  </a:cubicBezTo>
                  <a:close/>
                  <a:moveTo>
                    <a:pt x="211220" y="6566"/>
                  </a:moveTo>
                  <a:lnTo>
                    <a:pt x="225871" y="17113"/>
                  </a:lnTo>
                  <a:lnTo>
                    <a:pt x="224746" y="26536"/>
                  </a:lnTo>
                  <a:lnTo>
                    <a:pt x="211220" y="6566"/>
                  </a:lnTo>
                  <a:close/>
                  <a:moveTo>
                    <a:pt x="266206" y="21429"/>
                  </a:moveTo>
                  <a:lnTo>
                    <a:pt x="265507" y="27296"/>
                  </a:lnTo>
                  <a:lnTo>
                    <a:pt x="263227" y="22493"/>
                  </a:lnTo>
                  <a:lnTo>
                    <a:pt x="266206" y="21429"/>
                  </a:lnTo>
                  <a:close/>
                  <a:moveTo>
                    <a:pt x="274565" y="18481"/>
                  </a:moveTo>
                  <a:lnTo>
                    <a:pt x="265537" y="27356"/>
                  </a:lnTo>
                  <a:lnTo>
                    <a:pt x="266267" y="21368"/>
                  </a:lnTo>
                  <a:lnTo>
                    <a:pt x="274565" y="18481"/>
                  </a:lnTo>
                  <a:close/>
                  <a:moveTo>
                    <a:pt x="240127" y="24682"/>
                  </a:moveTo>
                  <a:lnTo>
                    <a:pt x="248273" y="27569"/>
                  </a:lnTo>
                  <a:lnTo>
                    <a:pt x="241646" y="32372"/>
                  </a:lnTo>
                  <a:lnTo>
                    <a:pt x="240127" y="24682"/>
                  </a:lnTo>
                  <a:close/>
                  <a:moveTo>
                    <a:pt x="131036" y="23253"/>
                  </a:moveTo>
                  <a:lnTo>
                    <a:pt x="163833" y="28663"/>
                  </a:lnTo>
                  <a:lnTo>
                    <a:pt x="149851" y="43405"/>
                  </a:lnTo>
                  <a:lnTo>
                    <a:pt x="131036" y="23253"/>
                  </a:lnTo>
                  <a:close/>
                  <a:moveTo>
                    <a:pt x="81643" y="47235"/>
                  </a:moveTo>
                  <a:cubicBezTo>
                    <a:pt x="81630" y="47249"/>
                    <a:pt x="81628" y="47256"/>
                    <a:pt x="81631" y="47260"/>
                  </a:cubicBezTo>
                  <a:lnTo>
                    <a:pt x="81631" y="47260"/>
                  </a:lnTo>
                  <a:cubicBezTo>
                    <a:pt x="81634" y="47253"/>
                    <a:pt x="81638" y="47245"/>
                    <a:pt x="81643" y="47235"/>
                  </a:cubicBezTo>
                  <a:close/>
                  <a:moveTo>
                    <a:pt x="36962" y="61"/>
                  </a:moveTo>
                  <a:lnTo>
                    <a:pt x="87115" y="20244"/>
                  </a:lnTo>
                  <a:lnTo>
                    <a:pt x="65351" y="50335"/>
                  </a:lnTo>
                  <a:lnTo>
                    <a:pt x="46810" y="35350"/>
                  </a:lnTo>
                  <a:lnTo>
                    <a:pt x="58451" y="23861"/>
                  </a:lnTo>
                  <a:lnTo>
                    <a:pt x="58451" y="23770"/>
                  </a:lnTo>
                  <a:lnTo>
                    <a:pt x="58360" y="23770"/>
                  </a:lnTo>
                  <a:lnTo>
                    <a:pt x="46749" y="35259"/>
                  </a:lnTo>
                  <a:lnTo>
                    <a:pt x="42281" y="20426"/>
                  </a:lnTo>
                  <a:lnTo>
                    <a:pt x="36962" y="61"/>
                  </a:lnTo>
                  <a:close/>
                  <a:moveTo>
                    <a:pt x="201919" y="36809"/>
                  </a:moveTo>
                  <a:lnTo>
                    <a:pt x="193044" y="43436"/>
                  </a:lnTo>
                  <a:lnTo>
                    <a:pt x="181584" y="50761"/>
                  </a:lnTo>
                  <a:lnTo>
                    <a:pt x="183773" y="40123"/>
                  </a:lnTo>
                  <a:lnTo>
                    <a:pt x="201919" y="36809"/>
                  </a:lnTo>
                  <a:close/>
                  <a:moveTo>
                    <a:pt x="46628" y="46110"/>
                  </a:moveTo>
                  <a:lnTo>
                    <a:pt x="46610" y="46116"/>
                  </a:lnTo>
                  <a:lnTo>
                    <a:pt x="46610" y="46116"/>
                  </a:lnTo>
                  <a:lnTo>
                    <a:pt x="42296" y="54743"/>
                  </a:lnTo>
                  <a:lnTo>
                    <a:pt x="42296" y="54743"/>
                  </a:lnTo>
                  <a:lnTo>
                    <a:pt x="46628" y="46110"/>
                  </a:lnTo>
                  <a:close/>
                  <a:moveTo>
                    <a:pt x="46780" y="35472"/>
                  </a:moveTo>
                  <a:lnTo>
                    <a:pt x="65230" y="50366"/>
                  </a:lnTo>
                  <a:lnTo>
                    <a:pt x="56506" y="51521"/>
                  </a:lnTo>
                  <a:cubicBezTo>
                    <a:pt x="56506" y="51521"/>
                    <a:pt x="56476" y="51521"/>
                    <a:pt x="56476" y="51551"/>
                  </a:cubicBezTo>
                  <a:lnTo>
                    <a:pt x="53801" y="58694"/>
                  </a:lnTo>
                  <a:lnTo>
                    <a:pt x="46749" y="45989"/>
                  </a:lnTo>
                  <a:lnTo>
                    <a:pt x="46780" y="35472"/>
                  </a:lnTo>
                  <a:close/>
                  <a:moveTo>
                    <a:pt x="56631" y="56701"/>
                  </a:moveTo>
                  <a:lnTo>
                    <a:pt x="53912" y="58641"/>
                  </a:lnTo>
                  <a:lnTo>
                    <a:pt x="53912" y="58641"/>
                  </a:lnTo>
                  <a:lnTo>
                    <a:pt x="53892" y="58694"/>
                  </a:lnTo>
                  <a:lnTo>
                    <a:pt x="56631" y="56701"/>
                  </a:lnTo>
                  <a:close/>
                  <a:moveTo>
                    <a:pt x="36901" y="0"/>
                  </a:moveTo>
                  <a:lnTo>
                    <a:pt x="36901" y="31"/>
                  </a:lnTo>
                  <a:lnTo>
                    <a:pt x="42251" y="20457"/>
                  </a:lnTo>
                  <a:lnTo>
                    <a:pt x="46688" y="35350"/>
                  </a:lnTo>
                  <a:lnTo>
                    <a:pt x="46658" y="45959"/>
                  </a:lnTo>
                  <a:lnTo>
                    <a:pt x="21186" y="53405"/>
                  </a:lnTo>
                  <a:cubicBezTo>
                    <a:pt x="21156" y="53405"/>
                    <a:pt x="21156" y="53436"/>
                    <a:pt x="21156" y="53497"/>
                  </a:cubicBezTo>
                  <a:cubicBezTo>
                    <a:pt x="21156" y="53527"/>
                    <a:pt x="21186" y="53527"/>
                    <a:pt x="21247" y="53527"/>
                  </a:cubicBezTo>
                  <a:lnTo>
                    <a:pt x="46610" y="46116"/>
                  </a:lnTo>
                  <a:lnTo>
                    <a:pt x="46610" y="46116"/>
                  </a:lnTo>
                  <a:lnTo>
                    <a:pt x="46628" y="46080"/>
                  </a:lnTo>
                  <a:lnTo>
                    <a:pt x="53679" y="58785"/>
                  </a:lnTo>
                  <a:lnTo>
                    <a:pt x="53710" y="58785"/>
                  </a:lnTo>
                  <a:lnTo>
                    <a:pt x="53912" y="58641"/>
                  </a:lnTo>
                  <a:lnTo>
                    <a:pt x="53912" y="58641"/>
                  </a:lnTo>
                  <a:lnTo>
                    <a:pt x="56506" y="51612"/>
                  </a:lnTo>
                  <a:lnTo>
                    <a:pt x="65169" y="50487"/>
                  </a:lnTo>
                  <a:lnTo>
                    <a:pt x="56631" y="56701"/>
                  </a:lnTo>
                  <a:lnTo>
                    <a:pt x="56631" y="56701"/>
                  </a:lnTo>
                  <a:lnTo>
                    <a:pt x="65382" y="50457"/>
                  </a:lnTo>
                  <a:lnTo>
                    <a:pt x="87236" y="20305"/>
                  </a:lnTo>
                  <a:lnTo>
                    <a:pt x="87236" y="20274"/>
                  </a:lnTo>
                  <a:cubicBezTo>
                    <a:pt x="87236" y="20274"/>
                    <a:pt x="87236" y="20244"/>
                    <a:pt x="87206" y="20244"/>
                  </a:cubicBezTo>
                  <a:lnTo>
                    <a:pt x="36931" y="0"/>
                  </a:lnTo>
                  <a:close/>
                  <a:moveTo>
                    <a:pt x="81631" y="47260"/>
                  </a:moveTo>
                  <a:cubicBezTo>
                    <a:pt x="81613" y="47297"/>
                    <a:pt x="81613" y="47301"/>
                    <a:pt x="81613" y="47326"/>
                  </a:cubicBezTo>
                  <a:lnTo>
                    <a:pt x="86324" y="57539"/>
                  </a:lnTo>
                  <a:lnTo>
                    <a:pt x="72008" y="59819"/>
                  </a:lnTo>
                  <a:cubicBezTo>
                    <a:pt x="71978" y="59819"/>
                    <a:pt x="71978" y="59819"/>
                    <a:pt x="71978" y="59849"/>
                  </a:cubicBezTo>
                  <a:cubicBezTo>
                    <a:pt x="71978" y="59910"/>
                    <a:pt x="71978" y="59910"/>
                    <a:pt x="72008" y="59910"/>
                  </a:cubicBezTo>
                  <a:lnTo>
                    <a:pt x="86355" y="57630"/>
                  </a:lnTo>
                  <a:lnTo>
                    <a:pt x="86416" y="57570"/>
                  </a:lnTo>
                  <a:lnTo>
                    <a:pt x="86416" y="57539"/>
                  </a:lnTo>
                  <a:lnTo>
                    <a:pt x="81643" y="47266"/>
                  </a:lnTo>
                  <a:cubicBezTo>
                    <a:pt x="81643" y="47266"/>
                    <a:pt x="81634" y="47266"/>
                    <a:pt x="81631" y="47260"/>
                  </a:cubicBezTo>
                  <a:close/>
                  <a:moveTo>
                    <a:pt x="192511" y="55209"/>
                  </a:moveTo>
                  <a:cubicBezTo>
                    <a:pt x="192497" y="55209"/>
                    <a:pt x="192471" y="55224"/>
                    <a:pt x="192436" y="55260"/>
                  </a:cubicBezTo>
                  <a:lnTo>
                    <a:pt x="186813" y="55989"/>
                  </a:lnTo>
                  <a:lnTo>
                    <a:pt x="186782" y="55989"/>
                  </a:lnTo>
                  <a:lnTo>
                    <a:pt x="181159" y="59910"/>
                  </a:lnTo>
                  <a:lnTo>
                    <a:pt x="181159" y="59971"/>
                  </a:lnTo>
                  <a:lnTo>
                    <a:pt x="181220" y="59971"/>
                  </a:lnTo>
                  <a:lnTo>
                    <a:pt x="186843" y="56080"/>
                  </a:lnTo>
                  <a:lnTo>
                    <a:pt x="192405" y="55351"/>
                  </a:lnTo>
                  <a:lnTo>
                    <a:pt x="192405" y="55351"/>
                  </a:lnTo>
                  <a:lnTo>
                    <a:pt x="191524" y="63010"/>
                  </a:lnTo>
                  <a:cubicBezTo>
                    <a:pt x="191524" y="63010"/>
                    <a:pt x="191524" y="63041"/>
                    <a:pt x="191585" y="63041"/>
                  </a:cubicBezTo>
                  <a:cubicBezTo>
                    <a:pt x="191585" y="63041"/>
                    <a:pt x="191615" y="63041"/>
                    <a:pt x="191615" y="63010"/>
                  </a:cubicBezTo>
                  <a:lnTo>
                    <a:pt x="192527" y="55260"/>
                  </a:lnTo>
                  <a:lnTo>
                    <a:pt x="192527" y="55229"/>
                  </a:lnTo>
                  <a:cubicBezTo>
                    <a:pt x="192527" y="55217"/>
                    <a:pt x="192522" y="55209"/>
                    <a:pt x="192511" y="55209"/>
                  </a:cubicBezTo>
                  <a:close/>
                  <a:moveTo>
                    <a:pt x="852" y="19241"/>
                  </a:moveTo>
                  <a:cubicBezTo>
                    <a:pt x="791" y="19241"/>
                    <a:pt x="760" y="19241"/>
                    <a:pt x="760" y="19302"/>
                  </a:cubicBezTo>
                  <a:cubicBezTo>
                    <a:pt x="760" y="19332"/>
                    <a:pt x="760" y="19362"/>
                    <a:pt x="791" y="19362"/>
                  </a:cubicBezTo>
                  <a:lnTo>
                    <a:pt x="35533" y="31764"/>
                  </a:lnTo>
                  <a:lnTo>
                    <a:pt x="35533" y="31764"/>
                  </a:lnTo>
                  <a:lnTo>
                    <a:pt x="16384" y="28937"/>
                  </a:lnTo>
                  <a:lnTo>
                    <a:pt x="16353" y="28967"/>
                  </a:lnTo>
                  <a:lnTo>
                    <a:pt x="1" y="51551"/>
                  </a:lnTo>
                  <a:lnTo>
                    <a:pt x="1" y="51582"/>
                  </a:lnTo>
                  <a:lnTo>
                    <a:pt x="10457" y="68755"/>
                  </a:lnTo>
                  <a:cubicBezTo>
                    <a:pt x="10457" y="68786"/>
                    <a:pt x="10487" y="68786"/>
                    <a:pt x="10487" y="68786"/>
                  </a:cubicBezTo>
                  <a:lnTo>
                    <a:pt x="10517" y="68786"/>
                  </a:lnTo>
                  <a:lnTo>
                    <a:pt x="10517" y="68725"/>
                  </a:lnTo>
                  <a:lnTo>
                    <a:pt x="92" y="51551"/>
                  </a:lnTo>
                  <a:lnTo>
                    <a:pt x="16414" y="29059"/>
                  </a:lnTo>
                  <a:lnTo>
                    <a:pt x="36019" y="31855"/>
                  </a:lnTo>
                  <a:cubicBezTo>
                    <a:pt x="36019" y="31855"/>
                    <a:pt x="36050" y="31855"/>
                    <a:pt x="36050" y="31825"/>
                  </a:cubicBezTo>
                  <a:cubicBezTo>
                    <a:pt x="36050" y="31825"/>
                    <a:pt x="36050" y="31794"/>
                    <a:pt x="36019" y="31794"/>
                  </a:cubicBezTo>
                  <a:lnTo>
                    <a:pt x="852" y="19241"/>
                  </a:lnTo>
                  <a:close/>
                  <a:moveTo>
                    <a:pt x="57844" y="67631"/>
                  </a:moveTo>
                  <a:lnTo>
                    <a:pt x="57844" y="67691"/>
                  </a:lnTo>
                  <a:lnTo>
                    <a:pt x="60518" y="72068"/>
                  </a:lnTo>
                  <a:cubicBezTo>
                    <a:pt x="60518" y="72099"/>
                    <a:pt x="60579" y="72099"/>
                    <a:pt x="60579" y="72099"/>
                  </a:cubicBezTo>
                  <a:lnTo>
                    <a:pt x="60610" y="72099"/>
                  </a:lnTo>
                  <a:lnTo>
                    <a:pt x="60610" y="72038"/>
                  </a:lnTo>
                  <a:lnTo>
                    <a:pt x="57904" y="67631"/>
                  </a:lnTo>
                  <a:close/>
                  <a:moveTo>
                    <a:pt x="229610" y="78117"/>
                  </a:moveTo>
                  <a:lnTo>
                    <a:pt x="220217" y="79667"/>
                  </a:lnTo>
                  <a:cubicBezTo>
                    <a:pt x="220187" y="79667"/>
                    <a:pt x="220187" y="79667"/>
                    <a:pt x="220187" y="79698"/>
                  </a:cubicBezTo>
                  <a:cubicBezTo>
                    <a:pt x="220187" y="79728"/>
                    <a:pt x="220187" y="79728"/>
                    <a:pt x="220217" y="79728"/>
                  </a:cubicBezTo>
                  <a:lnTo>
                    <a:pt x="229610" y="78178"/>
                  </a:lnTo>
                  <a:cubicBezTo>
                    <a:pt x="229640" y="78178"/>
                    <a:pt x="229640" y="78178"/>
                    <a:pt x="229640" y="78147"/>
                  </a:cubicBezTo>
                  <a:lnTo>
                    <a:pt x="229610" y="78117"/>
                  </a:lnTo>
                  <a:close/>
                  <a:moveTo>
                    <a:pt x="42296" y="54743"/>
                  </a:moveTo>
                  <a:lnTo>
                    <a:pt x="37965" y="63375"/>
                  </a:lnTo>
                  <a:lnTo>
                    <a:pt x="26232" y="72494"/>
                  </a:lnTo>
                  <a:cubicBezTo>
                    <a:pt x="26171" y="72494"/>
                    <a:pt x="26171" y="72524"/>
                    <a:pt x="26232" y="72555"/>
                  </a:cubicBezTo>
                  <a:lnTo>
                    <a:pt x="26293" y="72555"/>
                  </a:lnTo>
                  <a:lnTo>
                    <a:pt x="37965" y="63466"/>
                  </a:lnTo>
                  <a:lnTo>
                    <a:pt x="42950" y="79728"/>
                  </a:lnTo>
                  <a:cubicBezTo>
                    <a:pt x="42950" y="79758"/>
                    <a:pt x="42980" y="79758"/>
                    <a:pt x="42980" y="79758"/>
                  </a:cubicBezTo>
                  <a:cubicBezTo>
                    <a:pt x="43010" y="79758"/>
                    <a:pt x="43010" y="79728"/>
                    <a:pt x="43010" y="79698"/>
                  </a:cubicBezTo>
                  <a:lnTo>
                    <a:pt x="37995" y="63345"/>
                  </a:lnTo>
                  <a:lnTo>
                    <a:pt x="42296" y="54743"/>
                  </a:lnTo>
                  <a:close/>
                  <a:moveTo>
                    <a:pt x="6505" y="73862"/>
                  </a:moveTo>
                  <a:cubicBezTo>
                    <a:pt x="6475" y="73862"/>
                    <a:pt x="6475" y="73862"/>
                    <a:pt x="6414" y="73892"/>
                  </a:cubicBezTo>
                  <a:cubicBezTo>
                    <a:pt x="6414" y="73922"/>
                    <a:pt x="6414" y="73953"/>
                    <a:pt x="6475" y="73953"/>
                  </a:cubicBezTo>
                  <a:lnTo>
                    <a:pt x="14408" y="77296"/>
                  </a:lnTo>
                  <a:lnTo>
                    <a:pt x="23344" y="81461"/>
                  </a:lnTo>
                  <a:lnTo>
                    <a:pt x="23375" y="81461"/>
                  </a:lnTo>
                  <a:lnTo>
                    <a:pt x="23405" y="81400"/>
                  </a:lnTo>
                  <a:cubicBezTo>
                    <a:pt x="23405" y="81369"/>
                    <a:pt x="23405" y="81339"/>
                    <a:pt x="23375" y="81339"/>
                  </a:cubicBezTo>
                  <a:lnTo>
                    <a:pt x="14438" y="77205"/>
                  </a:lnTo>
                  <a:lnTo>
                    <a:pt x="6505" y="73862"/>
                  </a:lnTo>
                  <a:close/>
                  <a:moveTo>
                    <a:pt x="237543" y="87448"/>
                  </a:moveTo>
                  <a:lnTo>
                    <a:pt x="237513" y="87600"/>
                  </a:lnTo>
                  <a:lnTo>
                    <a:pt x="237573" y="87631"/>
                  </a:lnTo>
                  <a:lnTo>
                    <a:pt x="237543" y="87448"/>
                  </a:lnTo>
                  <a:close/>
                  <a:moveTo>
                    <a:pt x="47448" y="89971"/>
                  </a:moveTo>
                  <a:cubicBezTo>
                    <a:pt x="47448" y="89981"/>
                    <a:pt x="47448" y="89990"/>
                    <a:pt x="47447" y="89998"/>
                  </a:cubicBezTo>
                  <a:lnTo>
                    <a:pt x="47447" y="89998"/>
                  </a:lnTo>
                  <a:lnTo>
                    <a:pt x="47509" y="89971"/>
                  </a:lnTo>
                  <a:close/>
                  <a:moveTo>
                    <a:pt x="134897" y="244"/>
                  </a:moveTo>
                  <a:lnTo>
                    <a:pt x="108483" y="37873"/>
                  </a:lnTo>
                  <a:lnTo>
                    <a:pt x="92343" y="34439"/>
                  </a:lnTo>
                  <a:lnTo>
                    <a:pt x="97753" y="18147"/>
                  </a:lnTo>
                  <a:lnTo>
                    <a:pt x="97753" y="18116"/>
                  </a:lnTo>
                  <a:lnTo>
                    <a:pt x="93498" y="10274"/>
                  </a:lnTo>
                  <a:cubicBezTo>
                    <a:pt x="93498" y="10244"/>
                    <a:pt x="93467" y="10244"/>
                    <a:pt x="93437" y="10244"/>
                  </a:cubicBezTo>
                  <a:cubicBezTo>
                    <a:pt x="93407" y="10244"/>
                    <a:pt x="93407" y="10274"/>
                    <a:pt x="93437" y="10304"/>
                  </a:cubicBezTo>
                  <a:lnTo>
                    <a:pt x="97662" y="18147"/>
                  </a:lnTo>
                  <a:lnTo>
                    <a:pt x="92221" y="34499"/>
                  </a:lnTo>
                  <a:lnTo>
                    <a:pt x="92221" y="34530"/>
                  </a:lnTo>
                  <a:cubicBezTo>
                    <a:pt x="92221" y="34530"/>
                    <a:pt x="92221" y="34560"/>
                    <a:pt x="92251" y="34560"/>
                  </a:cubicBezTo>
                  <a:lnTo>
                    <a:pt x="108361" y="37934"/>
                  </a:lnTo>
                  <a:lnTo>
                    <a:pt x="94653" y="45715"/>
                  </a:lnTo>
                  <a:cubicBezTo>
                    <a:pt x="94592" y="45715"/>
                    <a:pt x="94592" y="45776"/>
                    <a:pt x="94653" y="45807"/>
                  </a:cubicBezTo>
                  <a:lnTo>
                    <a:pt x="94683" y="45837"/>
                  </a:lnTo>
                  <a:lnTo>
                    <a:pt x="94714" y="45837"/>
                  </a:lnTo>
                  <a:lnTo>
                    <a:pt x="108513" y="38056"/>
                  </a:lnTo>
                  <a:lnTo>
                    <a:pt x="110884" y="54864"/>
                  </a:lnTo>
                  <a:cubicBezTo>
                    <a:pt x="110884" y="54895"/>
                    <a:pt x="110914" y="54895"/>
                    <a:pt x="110914" y="54895"/>
                  </a:cubicBezTo>
                  <a:cubicBezTo>
                    <a:pt x="110945" y="54895"/>
                    <a:pt x="110945" y="54864"/>
                    <a:pt x="110945" y="54864"/>
                  </a:cubicBezTo>
                  <a:lnTo>
                    <a:pt x="108604" y="38086"/>
                  </a:lnTo>
                  <a:lnTo>
                    <a:pt x="133377" y="52159"/>
                  </a:lnTo>
                  <a:lnTo>
                    <a:pt x="133438" y="52159"/>
                  </a:lnTo>
                  <a:lnTo>
                    <a:pt x="133438" y="52068"/>
                  </a:lnTo>
                  <a:lnTo>
                    <a:pt x="108665" y="38025"/>
                  </a:lnTo>
                  <a:lnTo>
                    <a:pt x="130976" y="23344"/>
                  </a:lnTo>
                  <a:lnTo>
                    <a:pt x="149882" y="43618"/>
                  </a:lnTo>
                  <a:lnTo>
                    <a:pt x="149973" y="43618"/>
                  </a:lnTo>
                  <a:lnTo>
                    <a:pt x="164016" y="28785"/>
                  </a:lnTo>
                  <a:lnTo>
                    <a:pt x="181615" y="50943"/>
                  </a:lnTo>
                  <a:lnTo>
                    <a:pt x="181645" y="50943"/>
                  </a:lnTo>
                  <a:lnTo>
                    <a:pt x="193196" y="43618"/>
                  </a:lnTo>
                  <a:lnTo>
                    <a:pt x="202223" y="36870"/>
                  </a:lnTo>
                  <a:lnTo>
                    <a:pt x="215445" y="52494"/>
                  </a:lnTo>
                  <a:lnTo>
                    <a:pt x="208181" y="61886"/>
                  </a:lnTo>
                  <a:lnTo>
                    <a:pt x="208181" y="61916"/>
                  </a:lnTo>
                  <a:cubicBezTo>
                    <a:pt x="208181" y="61916"/>
                    <a:pt x="208181" y="61947"/>
                    <a:pt x="208211" y="61947"/>
                  </a:cubicBezTo>
                  <a:lnTo>
                    <a:pt x="221524" y="67874"/>
                  </a:lnTo>
                  <a:lnTo>
                    <a:pt x="221555" y="67874"/>
                  </a:lnTo>
                  <a:cubicBezTo>
                    <a:pt x="221555" y="67874"/>
                    <a:pt x="221585" y="67874"/>
                    <a:pt x="221585" y="67843"/>
                  </a:cubicBezTo>
                  <a:cubicBezTo>
                    <a:pt x="221585" y="67813"/>
                    <a:pt x="221585" y="67813"/>
                    <a:pt x="221555" y="67783"/>
                  </a:cubicBezTo>
                  <a:lnTo>
                    <a:pt x="208333" y="61855"/>
                  </a:lnTo>
                  <a:lnTo>
                    <a:pt x="215597" y="52494"/>
                  </a:lnTo>
                  <a:lnTo>
                    <a:pt x="226631" y="51156"/>
                  </a:lnTo>
                  <a:lnTo>
                    <a:pt x="234473" y="64925"/>
                  </a:lnTo>
                  <a:lnTo>
                    <a:pt x="237695" y="87266"/>
                  </a:lnTo>
                  <a:lnTo>
                    <a:pt x="237573" y="87631"/>
                  </a:lnTo>
                  <a:cubicBezTo>
                    <a:pt x="237573" y="87692"/>
                    <a:pt x="237573" y="87692"/>
                    <a:pt x="237634" y="87722"/>
                  </a:cubicBezTo>
                  <a:lnTo>
                    <a:pt x="247999" y="91856"/>
                  </a:lnTo>
                  <a:cubicBezTo>
                    <a:pt x="247999" y="91856"/>
                    <a:pt x="248029" y="91856"/>
                    <a:pt x="248029" y="91825"/>
                  </a:cubicBezTo>
                  <a:lnTo>
                    <a:pt x="262802" y="57053"/>
                  </a:lnTo>
                  <a:lnTo>
                    <a:pt x="267939" y="68330"/>
                  </a:lnTo>
                  <a:lnTo>
                    <a:pt x="267969" y="68390"/>
                  </a:lnTo>
                  <a:lnTo>
                    <a:pt x="268030" y="68390"/>
                  </a:lnTo>
                  <a:cubicBezTo>
                    <a:pt x="268060" y="68390"/>
                    <a:pt x="268060" y="68330"/>
                    <a:pt x="268060" y="68299"/>
                  </a:cubicBezTo>
                  <a:lnTo>
                    <a:pt x="262923" y="56992"/>
                  </a:lnTo>
                  <a:lnTo>
                    <a:pt x="262923" y="56992"/>
                  </a:lnTo>
                  <a:lnTo>
                    <a:pt x="279823" y="58998"/>
                  </a:lnTo>
                  <a:cubicBezTo>
                    <a:pt x="279884" y="58998"/>
                    <a:pt x="279884" y="58998"/>
                    <a:pt x="279884" y="58968"/>
                  </a:cubicBezTo>
                  <a:cubicBezTo>
                    <a:pt x="279884" y="58907"/>
                    <a:pt x="279884" y="58907"/>
                    <a:pt x="279823" y="58907"/>
                  </a:cubicBezTo>
                  <a:lnTo>
                    <a:pt x="262893" y="56901"/>
                  </a:lnTo>
                  <a:lnTo>
                    <a:pt x="266905" y="41825"/>
                  </a:lnTo>
                  <a:cubicBezTo>
                    <a:pt x="266905" y="41794"/>
                    <a:pt x="266905" y="41794"/>
                    <a:pt x="266875" y="41734"/>
                  </a:cubicBezTo>
                  <a:cubicBezTo>
                    <a:pt x="266844" y="41734"/>
                    <a:pt x="266844" y="41734"/>
                    <a:pt x="266814" y="41794"/>
                  </a:cubicBezTo>
                  <a:lnTo>
                    <a:pt x="262771" y="56901"/>
                  </a:lnTo>
                  <a:lnTo>
                    <a:pt x="247969" y="91734"/>
                  </a:lnTo>
                  <a:lnTo>
                    <a:pt x="237847" y="87722"/>
                  </a:lnTo>
                  <a:lnTo>
                    <a:pt x="237877" y="87692"/>
                  </a:lnTo>
                  <a:lnTo>
                    <a:pt x="237847" y="87296"/>
                  </a:lnTo>
                  <a:lnTo>
                    <a:pt x="248060" y="59211"/>
                  </a:lnTo>
                  <a:cubicBezTo>
                    <a:pt x="248060" y="59181"/>
                    <a:pt x="248060" y="59181"/>
                    <a:pt x="248029" y="59150"/>
                  </a:cubicBezTo>
                  <a:cubicBezTo>
                    <a:pt x="247999" y="59150"/>
                    <a:pt x="247999" y="59150"/>
                    <a:pt x="247969" y="59181"/>
                  </a:cubicBezTo>
                  <a:lnTo>
                    <a:pt x="237817" y="87084"/>
                  </a:lnTo>
                  <a:lnTo>
                    <a:pt x="234595" y="64895"/>
                  </a:lnTo>
                  <a:lnTo>
                    <a:pt x="226783" y="51126"/>
                  </a:lnTo>
                  <a:lnTo>
                    <a:pt x="258212" y="38542"/>
                  </a:lnTo>
                  <a:lnTo>
                    <a:pt x="258242" y="38542"/>
                  </a:lnTo>
                  <a:lnTo>
                    <a:pt x="265750" y="27569"/>
                  </a:lnTo>
                  <a:lnTo>
                    <a:pt x="288000" y="39819"/>
                  </a:lnTo>
                  <a:lnTo>
                    <a:pt x="288030" y="39819"/>
                  </a:lnTo>
                  <a:cubicBezTo>
                    <a:pt x="288030" y="39819"/>
                    <a:pt x="288091" y="39819"/>
                    <a:pt x="288091" y="39758"/>
                  </a:cubicBezTo>
                  <a:cubicBezTo>
                    <a:pt x="288091" y="39758"/>
                    <a:pt x="288091" y="39727"/>
                    <a:pt x="288030" y="39727"/>
                  </a:cubicBezTo>
                  <a:lnTo>
                    <a:pt x="265659" y="27508"/>
                  </a:lnTo>
                  <a:lnTo>
                    <a:pt x="281282" y="25745"/>
                  </a:lnTo>
                  <a:cubicBezTo>
                    <a:pt x="281313" y="25745"/>
                    <a:pt x="281313" y="25715"/>
                    <a:pt x="281313" y="25715"/>
                  </a:cubicBezTo>
                  <a:cubicBezTo>
                    <a:pt x="281313" y="25654"/>
                    <a:pt x="281282" y="25654"/>
                    <a:pt x="281282" y="25654"/>
                  </a:cubicBezTo>
                  <a:lnTo>
                    <a:pt x="265659" y="27417"/>
                  </a:lnTo>
                  <a:lnTo>
                    <a:pt x="274778" y="18420"/>
                  </a:lnTo>
                  <a:lnTo>
                    <a:pt x="274778" y="18329"/>
                  </a:lnTo>
                  <a:lnTo>
                    <a:pt x="274747" y="18299"/>
                  </a:lnTo>
                  <a:lnTo>
                    <a:pt x="266297" y="21217"/>
                  </a:lnTo>
                  <a:lnTo>
                    <a:pt x="268729" y="821"/>
                  </a:lnTo>
                  <a:cubicBezTo>
                    <a:pt x="268729" y="791"/>
                    <a:pt x="268729" y="791"/>
                    <a:pt x="268699" y="791"/>
                  </a:cubicBezTo>
                  <a:cubicBezTo>
                    <a:pt x="268668" y="791"/>
                    <a:pt x="268668" y="791"/>
                    <a:pt x="268668" y="821"/>
                  </a:cubicBezTo>
                  <a:lnTo>
                    <a:pt x="266237" y="21247"/>
                  </a:lnTo>
                  <a:lnTo>
                    <a:pt x="263197" y="22311"/>
                  </a:lnTo>
                  <a:lnTo>
                    <a:pt x="259580" y="14803"/>
                  </a:lnTo>
                  <a:cubicBezTo>
                    <a:pt x="259580" y="14773"/>
                    <a:pt x="259549" y="14773"/>
                    <a:pt x="259519" y="14773"/>
                  </a:cubicBezTo>
                  <a:cubicBezTo>
                    <a:pt x="259458" y="14773"/>
                    <a:pt x="259458" y="14803"/>
                    <a:pt x="259458" y="14833"/>
                  </a:cubicBezTo>
                  <a:lnTo>
                    <a:pt x="263045" y="22402"/>
                  </a:lnTo>
                  <a:lnTo>
                    <a:pt x="248333" y="27539"/>
                  </a:lnTo>
                  <a:lnTo>
                    <a:pt x="240035" y="24560"/>
                  </a:lnTo>
                  <a:lnTo>
                    <a:pt x="240005" y="24560"/>
                  </a:lnTo>
                  <a:lnTo>
                    <a:pt x="240005" y="24621"/>
                  </a:lnTo>
                  <a:lnTo>
                    <a:pt x="241555" y="32432"/>
                  </a:lnTo>
                  <a:cubicBezTo>
                    <a:pt x="241555" y="32432"/>
                    <a:pt x="241555" y="32463"/>
                    <a:pt x="241616" y="32463"/>
                  </a:cubicBezTo>
                  <a:lnTo>
                    <a:pt x="241646" y="32463"/>
                  </a:lnTo>
                  <a:lnTo>
                    <a:pt x="248394" y="27600"/>
                  </a:lnTo>
                  <a:lnTo>
                    <a:pt x="263136" y="22493"/>
                  </a:lnTo>
                  <a:lnTo>
                    <a:pt x="265507" y="27448"/>
                  </a:lnTo>
                  <a:lnTo>
                    <a:pt x="258030" y="38451"/>
                  </a:lnTo>
                  <a:lnTo>
                    <a:pt x="226722" y="50943"/>
                  </a:lnTo>
                  <a:lnTo>
                    <a:pt x="236601" y="37843"/>
                  </a:lnTo>
                  <a:lnTo>
                    <a:pt x="236601" y="37752"/>
                  </a:lnTo>
                  <a:lnTo>
                    <a:pt x="236509" y="37752"/>
                  </a:lnTo>
                  <a:lnTo>
                    <a:pt x="226540" y="50943"/>
                  </a:lnTo>
                  <a:lnTo>
                    <a:pt x="224777" y="26688"/>
                  </a:lnTo>
                  <a:lnTo>
                    <a:pt x="233227" y="16809"/>
                  </a:lnTo>
                  <a:lnTo>
                    <a:pt x="233227" y="16748"/>
                  </a:lnTo>
                  <a:lnTo>
                    <a:pt x="233136" y="16748"/>
                  </a:lnTo>
                  <a:lnTo>
                    <a:pt x="224777" y="26505"/>
                  </a:lnTo>
                  <a:lnTo>
                    <a:pt x="225932" y="17113"/>
                  </a:lnTo>
                  <a:cubicBezTo>
                    <a:pt x="225932" y="17113"/>
                    <a:pt x="225932" y="17083"/>
                    <a:pt x="225871" y="17083"/>
                  </a:cubicBezTo>
                  <a:lnTo>
                    <a:pt x="210947" y="6323"/>
                  </a:lnTo>
                  <a:lnTo>
                    <a:pt x="210856" y="6323"/>
                  </a:lnTo>
                  <a:cubicBezTo>
                    <a:pt x="210856" y="6323"/>
                    <a:pt x="210825" y="6353"/>
                    <a:pt x="210856" y="6414"/>
                  </a:cubicBezTo>
                  <a:lnTo>
                    <a:pt x="224625" y="26688"/>
                  </a:lnTo>
                  <a:lnTo>
                    <a:pt x="226388" y="51065"/>
                  </a:lnTo>
                  <a:lnTo>
                    <a:pt x="215354" y="52372"/>
                  </a:lnTo>
                  <a:lnTo>
                    <a:pt x="202132" y="36718"/>
                  </a:lnTo>
                  <a:lnTo>
                    <a:pt x="196053" y="17630"/>
                  </a:lnTo>
                  <a:cubicBezTo>
                    <a:pt x="196053" y="17569"/>
                    <a:pt x="196022" y="17569"/>
                    <a:pt x="195962" y="17569"/>
                  </a:cubicBezTo>
                  <a:cubicBezTo>
                    <a:pt x="195931" y="17569"/>
                    <a:pt x="195931" y="17630"/>
                    <a:pt x="195931" y="17660"/>
                  </a:cubicBezTo>
                  <a:lnTo>
                    <a:pt x="202010" y="36627"/>
                  </a:lnTo>
                  <a:lnTo>
                    <a:pt x="184715" y="22858"/>
                  </a:lnTo>
                  <a:lnTo>
                    <a:pt x="184654" y="22858"/>
                  </a:lnTo>
                  <a:lnTo>
                    <a:pt x="184654" y="22949"/>
                  </a:lnTo>
                  <a:lnTo>
                    <a:pt x="201980" y="36718"/>
                  </a:lnTo>
                  <a:lnTo>
                    <a:pt x="183743" y="40031"/>
                  </a:lnTo>
                  <a:lnTo>
                    <a:pt x="172679" y="30305"/>
                  </a:lnTo>
                  <a:lnTo>
                    <a:pt x="172618" y="30305"/>
                  </a:lnTo>
                  <a:lnTo>
                    <a:pt x="172618" y="30396"/>
                  </a:lnTo>
                  <a:lnTo>
                    <a:pt x="183712" y="40123"/>
                  </a:lnTo>
                  <a:lnTo>
                    <a:pt x="181493" y="50761"/>
                  </a:lnTo>
                  <a:lnTo>
                    <a:pt x="163955" y="28633"/>
                  </a:lnTo>
                  <a:lnTo>
                    <a:pt x="162709" y="8086"/>
                  </a:lnTo>
                  <a:cubicBezTo>
                    <a:pt x="162709" y="8025"/>
                    <a:pt x="162648" y="8025"/>
                    <a:pt x="162648" y="8025"/>
                  </a:cubicBezTo>
                  <a:cubicBezTo>
                    <a:pt x="162618" y="8025"/>
                    <a:pt x="162618" y="8086"/>
                    <a:pt x="162618" y="8086"/>
                  </a:cubicBezTo>
                  <a:lnTo>
                    <a:pt x="163894" y="28572"/>
                  </a:lnTo>
                  <a:lnTo>
                    <a:pt x="130915" y="23131"/>
                  </a:lnTo>
                  <a:lnTo>
                    <a:pt x="130884" y="23131"/>
                  </a:lnTo>
                  <a:lnTo>
                    <a:pt x="108696" y="37721"/>
                  </a:lnTo>
                  <a:lnTo>
                    <a:pt x="134957" y="335"/>
                  </a:lnTo>
                  <a:lnTo>
                    <a:pt x="134957" y="244"/>
                  </a:lnTo>
                  <a:close/>
                  <a:moveTo>
                    <a:pt x="47447" y="89998"/>
                  </a:moveTo>
                  <a:lnTo>
                    <a:pt x="37965" y="94135"/>
                  </a:lnTo>
                  <a:lnTo>
                    <a:pt x="37934" y="94166"/>
                  </a:lnTo>
                  <a:lnTo>
                    <a:pt x="37905" y="94226"/>
                  </a:lnTo>
                  <a:lnTo>
                    <a:pt x="37905" y="94226"/>
                  </a:lnTo>
                  <a:lnTo>
                    <a:pt x="47418" y="90032"/>
                  </a:lnTo>
                  <a:cubicBezTo>
                    <a:pt x="47439" y="90032"/>
                    <a:pt x="47445" y="90017"/>
                    <a:pt x="47447" y="89998"/>
                  </a:cubicBezTo>
                  <a:close/>
                  <a:moveTo>
                    <a:pt x="37905" y="94226"/>
                  </a:moveTo>
                  <a:lnTo>
                    <a:pt x="37904" y="94227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7905" y="94226"/>
                  </a:lnTo>
                  <a:close/>
                  <a:moveTo>
                    <a:pt x="37965" y="94379"/>
                  </a:moveTo>
                  <a:lnTo>
                    <a:pt x="37952" y="94405"/>
                  </a:lnTo>
                  <a:lnTo>
                    <a:pt x="37952" y="94405"/>
                  </a:lnTo>
                  <a:lnTo>
                    <a:pt x="41916" y="109212"/>
                  </a:lnTo>
                  <a:lnTo>
                    <a:pt x="37965" y="94379"/>
                  </a:lnTo>
                  <a:close/>
                  <a:moveTo>
                    <a:pt x="2322" y="79036"/>
                  </a:moveTo>
                  <a:cubicBezTo>
                    <a:pt x="2311" y="79036"/>
                    <a:pt x="2295" y="79044"/>
                    <a:pt x="2280" y="79059"/>
                  </a:cubicBezTo>
                  <a:cubicBezTo>
                    <a:pt x="2250" y="79059"/>
                    <a:pt x="2250" y="79090"/>
                    <a:pt x="2280" y="79120"/>
                  </a:cubicBezTo>
                  <a:lnTo>
                    <a:pt x="15381" y="94439"/>
                  </a:lnTo>
                  <a:lnTo>
                    <a:pt x="14925" y="117844"/>
                  </a:lnTo>
                  <a:cubicBezTo>
                    <a:pt x="14925" y="117874"/>
                    <a:pt x="14955" y="117874"/>
                    <a:pt x="14955" y="117874"/>
                  </a:cubicBezTo>
                  <a:cubicBezTo>
                    <a:pt x="15016" y="117874"/>
                    <a:pt x="15016" y="117844"/>
                    <a:pt x="15016" y="117844"/>
                  </a:cubicBezTo>
                  <a:lnTo>
                    <a:pt x="15472" y="94531"/>
                  </a:lnTo>
                  <a:lnTo>
                    <a:pt x="27661" y="101248"/>
                  </a:lnTo>
                  <a:lnTo>
                    <a:pt x="30731" y="108604"/>
                  </a:lnTo>
                  <a:lnTo>
                    <a:pt x="30761" y="108665"/>
                  </a:lnTo>
                  <a:lnTo>
                    <a:pt x="41855" y="109272"/>
                  </a:lnTo>
                  <a:lnTo>
                    <a:pt x="41916" y="10927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30943" y="108604"/>
                  </a:lnTo>
                  <a:lnTo>
                    <a:pt x="37952" y="94405"/>
                  </a:lnTo>
                  <a:lnTo>
                    <a:pt x="37952" y="94405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0852" y="108543"/>
                  </a:lnTo>
                  <a:lnTo>
                    <a:pt x="27813" y="101248"/>
                  </a:lnTo>
                  <a:lnTo>
                    <a:pt x="27782" y="101218"/>
                  </a:lnTo>
                  <a:lnTo>
                    <a:pt x="15533" y="94470"/>
                  </a:lnTo>
                  <a:lnTo>
                    <a:pt x="29576" y="87114"/>
                  </a:lnTo>
                  <a:cubicBezTo>
                    <a:pt x="29606" y="87114"/>
                    <a:pt x="29606" y="87084"/>
                    <a:pt x="29606" y="87023"/>
                  </a:cubicBezTo>
                  <a:cubicBezTo>
                    <a:pt x="29606" y="86993"/>
                    <a:pt x="29576" y="86993"/>
                    <a:pt x="29515" y="86993"/>
                  </a:cubicBezTo>
                  <a:lnTo>
                    <a:pt x="15411" y="94379"/>
                  </a:lnTo>
                  <a:lnTo>
                    <a:pt x="2341" y="79059"/>
                  </a:lnTo>
                  <a:cubicBezTo>
                    <a:pt x="2341" y="79044"/>
                    <a:pt x="2333" y="79036"/>
                    <a:pt x="2322" y="79036"/>
                  </a:cubicBezTo>
                  <a:close/>
                  <a:moveTo>
                    <a:pt x="261069" y="112403"/>
                  </a:moveTo>
                  <a:lnTo>
                    <a:pt x="256236" y="119060"/>
                  </a:lnTo>
                  <a:lnTo>
                    <a:pt x="250340" y="113011"/>
                  </a:lnTo>
                  <a:lnTo>
                    <a:pt x="261069" y="112403"/>
                  </a:lnTo>
                  <a:close/>
                  <a:moveTo>
                    <a:pt x="262103" y="74925"/>
                  </a:moveTo>
                  <a:cubicBezTo>
                    <a:pt x="262042" y="74925"/>
                    <a:pt x="262042" y="74925"/>
                    <a:pt x="262042" y="74956"/>
                  </a:cubicBezTo>
                  <a:lnTo>
                    <a:pt x="255355" y="107327"/>
                  </a:lnTo>
                  <a:lnTo>
                    <a:pt x="255355" y="107358"/>
                  </a:lnTo>
                  <a:lnTo>
                    <a:pt x="261039" y="112342"/>
                  </a:lnTo>
                  <a:lnTo>
                    <a:pt x="250248" y="112950"/>
                  </a:lnTo>
                  <a:cubicBezTo>
                    <a:pt x="250248" y="112950"/>
                    <a:pt x="250188" y="112950"/>
                    <a:pt x="250188" y="112981"/>
                  </a:cubicBezTo>
                  <a:lnTo>
                    <a:pt x="250188" y="113011"/>
                  </a:lnTo>
                  <a:lnTo>
                    <a:pt x="256206" y="119181"/>
                  </a:lnTo>
                  <a:lnTo>
                    <a:pt x="256236" y="119181"/>
                  </a:lnTo>
                  <a:cubicBezTo>
                    <a:pt x="256236" y="119181"/>
                    <a:pt x="256267" y="119181"/>
                    <a:pt x="256267" y="119151"/>
                  </a:cubicBezTo>
                  <a:lnTo>
                    <a:pt x="261191" y="112342"/>
                  </a:lnTo>
                  <a:lnTo>
                    <a:pt x="261191" y="112312"/>
                  </a:lnTo>
                  <a:lnTo>
                    <a:pt x="261191" y="112251"/>
                  </a:lnTo>
                  <a:lnTo>
                    <a:pt x="255476" y="107236"/>
                  </a:lnTo>
                  <a:lnTo>
                    <a:pt x="285872" y="94105"/>
                  </a:lnTo>
                  <a:cubicBezTo>
                    <a:pt x="285903" y="94105"/>
                    <a:pt x="285903" y="94075"/>
                    <a:pt x="285903" y="94014"/>
                  </a:cubicBezTo>
                  <a:lnTo>
                    <a:pt x="285903" y="94014"/>
                  </a:lnTo>
                  <a:cubicBezTo>
                    <a:pt x="285902" y="94075"/>
                    <a:pt x="285872" y="94075"/>
                    <a:pt x="285842" y="94075"/>
                  </a:cubicBezTo>
                  <a:lnTo>
                    <a:pt x="255446" y="107206"/>
                  </a:lnTo>
                  <a:lnTo>
                    <a:pt x="255446" y="107206"/>
                  </a:lnTo>
                  <a:lnTo>
                    <a:pt x="262133" y="74956"/>
                  </a:lnTo>
                  <a:cubicBezTo>
                    <a:pt x="262133" y="74925"/>
                    <a:pt x="262133" y="74925"/>
                    <a:pt x="262103" y="74925"/>
                  </a:cubicBezTo>
                  <a:close/>
                  <a:moveTo>
                    <a:pt x="278334" y="114136"/>
                  </a:moveTo>
                  <a:lnTo>
                    <a:pt x="265081" y="126628"/>
                  </a:lnTo>
                  <a:lnTo>
                    <a:pt x="265081" y="126689"/>
                  </a:lnTo>
                  <a:lnTo>
                    <a:pt x="265173" y="126689"/>
                  </a:lnTo>
                  <a:lnTo>
                    <a:pt x="278304" y="114288"/>
                  </a:lnTo>
                  <a:lnTo>
                    <a:pt x="276449" y="126172"/>
                  </a:lnTo>
                  <a:cubicBezTo>
                    <a:pt x="276449" y="126172"/>
                    <a:pt x="276449" y="126203"/>
                    <a:pt x="276480" y="126203"/>
                  </a:cubicBezTo>
                  <a:cubicBezTo>
                    <a:pt x="276480" y="126203"/>
                    <a:pt x="276541" y="126203"/>
                    <a:pt x="276541" y="126172"/>
                  </a:cubicBezTo>
                  <a:lnTo>
                    <a:pt x="278425" y="114166"/>
                  </a:lnTo>
                  <a:lnTo>
                    <a:pt x="278395" y="1141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16525" y="83125"/>
              <a:ext cx="7355800" cy="3179400"/>
            </a:xfrm>
            <a:custGeom>
              <a:rect b="b" l="l" r="r" t="t"/>
              <a:pathLst>
                <a:path extrusionOk="0" h="127176" w="294232">
                  <a:moveTo>
                    <a:pt x="101462" y="10912"/>
                  </a:moveTo>
                  <a:lnTo>
                    <a:pt x="95382" y="20548"/>
                  </a:lnTo>
                  <a:lnTo>
                    <a:pt x="77449" y="19271"/>
                  </a:lnTo>
                  <a:lnTo>
                    <a:pt x="101462" y="10912"/>
                  </a:lnTo>
                  <a:close/>
                  <a:moveTo>
                    <a:pt x="69915" y="7310"/>
                  </a:moveTo>
                  <a:cubicBezTo>
                    <a:pt x="69888" y="7310"/>
                    <a:pt x="69865" y="7326"/>
                    <a:pt x="69850" y="7356"/>
                  </a:cubicBezTo>
                  <a:lnTo>
                    <a:pt x="59880" y="24195"/>
                  </a:lnTo>
                  <a:lnTo>
                    <a:pt x="59880" y="24317"/>
                  </a:lnTo>
                  <a:lnTo>
                    <a:pt x="66598" y="24317"/>
                  </a:lnTo>
                  <a:cubicBezTo>
                    <a:pt x="66658" y="24317"/>
                    <a:pt x="66689" y="24286"/>
                    <a:pt x="66689" y="24256"/>
                  </a:cubicBezTo>
                  <a:cubicBezTo>
                    <a:pt x="66689" y="24195"/>
                    <a:pt x="66658" y="24165"/>
                    <a:pt x="66598" y="24165"/>
                  </a:cubicBezTo>
                  <a:lnTo>
                    <a:pt x="60154" y="24165"/>
                  </a:lnTo>
                  <a:lnTo>
                    <a:pt x="69941" y="7630"/>
                  </a:lnTo>
                  <a:lnTo>
                    <a:pt x="76932" y="19453"/>
                  </a:lnTo>
                  <a:cubicBezTo>
                    <a:pt x="76932" y="19453"/>
                    <a:pt x="76993" y="19453"/>
                    <a:pt x="76993" y="19484"/>
                  </a:cubicBezTo>
                  <a:lnTo>
                    <a:pt x="77023" y="19484"/>
                  </a:lnTo>
                  <a:lnTo>
                    <a:pt x="95443" y="20821"/>
                  </a:lnTo>
                  <a:cubicBezTo>
                    <a:pt x="95474" y="20821"/>
                    <a:pt x="95534" y="20821"/>
                    <a:pt x="95534" y="20791"/>
                  </a:cubicBezTo>
                  <a:lnTo>
                    <a:pt x="101766" y="10791"/>
                  </a:lnTo>
                  <a:cubicBezTo>
                    <a:pt x="101796" y="10760"/>
                    <a:pt x="101766" y="10699"/>
                    <a:pt x="101766" y="10669"/>
                  </a:cubicBezTo>
                  <a:cubicBezTo>
                    <a:pt x="101705" y="10639"/>
                    <a:pt x="101674" y="10639"/>
                    <a:pt x="101644" y="10639"/>
                  </a:cubicBezTo>
                  <a:lnTo>
                    <a:pt x="77023" y="19241"/>
                  </a:lnTo>
                  <a:lnTo>
                    <a:pt x="70002" y="7356"/>
                  </a:lnTo>
                  <a:cubicBezTo>
                    <a:pt x="69972" y="7326"/>
                    <a:pt x="69941" y="7310"/>
                    <a:pt x="69915" y="7310"/>
                  </a:cubicBezTo>
                  <a:close/>
                  <a:moveTo>
                    <a:pt x="40579" y="18329"/>
                  </a:moveTo>
                  <a:lnTo>
                    <a:pt x="50336" y="20943"/>
                  </a:lnTo>
                  <a:lnTo>
                    <a:pt x="44257" y="32007"/>
                  </a:lnTo>
                  <a:lnTo>
                    <a:pt x="40579" y="18329"/>
                  </a:lnTo>
                  <a:close/>
                  <a:moveTo>
                    <a:pt x="219610" y="24438"/>
                  </a:moveTo>
                  <a:lnTo>
                    <a:pt x="232862" y="27204"/>
                  </a:lnTo>
                  <a:lnTo>
                    <a:pt x="210643" y="36900"/>
                  </a:lnTo>
                  <a:lnTo>
                    <a:pt x="210643" y="36900"/>
                  </a:lnTo>
                  <a:lnTo>
                    <a:pt x="219610" y="24438"/>
                  </a:lnTo>
                  <a:close/>
                  <a:moveTo>
                    <a:pt x="19150" y="17204"/>
                  </a:moveTo>
                  <a:lnTo>
                    <a:pt x="24500" y="29606"/>
                  </a:lnTo>
                  <a:lnTo>
                    <a:pt x="8056" y="40761"/>
                  </a:lnTo>
                  <a:lnTo>
                    <a:pt x="9119" y="19788"/>
                  </a:lnTo>
                  <a:lnTo>
                    <a:pt x="19150" y="17204"/>
                  </a:lnTo>
                  <a:close/>
                  <a:moveTo>
                    <a:pt x="267817" y="14924"/>
                  </a:moveTo>
                  <a:lnTo>
                    <a:pt x="282650" y="18846"/>
                  </a:lnTo>
                  <a:lnTo>
                    <a:pt x="289337" y="26110"/>
                  </a:lnTo>
                  <a:lnTo>
                    <a:pt x="274595" y="42098"/>
                  </a:lnTo>
                  <a:lnTo>
                    <a:pt x="266267" y="38846"/>
                  </a:lnTo>
                  <a:lnTo>
                    <a:pt x="267817" y="14924"/>
                  </a:lnTo>
                  <a:close/>
                  <a:moveTo>
                    <a:pt x="170825" y="8693"/>
                  </a:moveTo>
                  <a:lnTo>
                    <a:pt x="180734" y="30730"/>
                  </a:lnTo>
                  <a:lnTo>
                    <a:pt x="176691" y="43800"/>
                  </a:lnTo>
                  <a:lnTo>
                    <a:pt x="158150" y="43800"/>
                  </a:lnTo>
                  <a:lnTo>
                    <a:pt x="158697" y="30669"/>
                  </a:lnTo>
                  <a:lnTo>
                    <a:pt x="170825" y="8693"/>
                  </a:lnTo>
                  <a:close/>
                  <a:moveTo>
                    <a:pt x="80823" y="24803"/>
                  </a:moveTo>
                  <a:lnTo>
                    <a:pt x="100307" y="34925"/>
                  </a:lnTo>
                  <a:lnTo>
                    <a:pt x="89790" y="47569"/>
                  </a:lnTo>
                  <a:lnTo>
                    <a:pt x="67935" y="33466"/>
                  </a:lnTo>
                  <a:lnTo>
                    <a:pt x="80823" y="24803"/>
                  </a:lnTo>
                  <a:close/>
                  <a:moveTo>
                    <a:pt x="114927" y="23070"/>
                  </a:moveTo>
                  <a:lnTo>
                    <a:pt x="141341" y="52372"/>
                  </a:lnTo>
                  <a:lnTo>
                    <a:pt x="119091" y="55107"/>
                  </a:lnTo>
                  <a:lnTo>
                    <a:pt x="102981" y="46110"/>
                  </a:lnTo>
                  <a:lnTo>
                    <a:pt x="114927" y="23070"/>
                  </a:lnTo>
                  <a:close/>
                  <a:moveTo>
                    <a:pt x="244868" y="38299"/>
                  </a:moveTo>
                  <a:lnTo>
                    <a:pt x="266054" y="38937"/>
                  </a:lnTo>
                  <a:lnTo>
                    <a:pt x="261951" y="50913"/>
                  </a:lnTo>
                  <a:lnTo>
                    <a:pt x="248455" y="55655"/>
                  </a:lnTo>
                  <a:lnTo>
                    <a:pt x="244868" y="38299"/>
                  </a:lnTo>
                  <a:close/>
                  <a:moveTo>
                    <a:pt x="275811" y="68755"/>
                  </a:moveTo>
                  <a:lnTo>
                    <a:pt x="270462" y="75229"/>
                  </a:lnTo>
                  <a:cubicBezTo>
                    <a:pt x="270401" y="75229"/>
                    <a:pt x="270401" y="75260"/>
                    <a:pt x="270401" y="75290"/>
                  </a:cubicBezTo>
                  <a:lnTo>
                    <a:pt x="270340" y="75351"/>
                  </a:lnTo>
                  <a:lnTo>
                    <a:pt x="268668" y="69302"/>
                  </a:lnTo>
                  <a:lnTo>
                    <a:pt x="275811" y="68755"/>
                  </a:lnTo>
                  <a:close/>
                  <a:moveTo>
                    <a:pt x="40579" y="55867"/>
                  </a:moveTo>
                  <a:lnTo>
                    <a:pt x="53224" y="60305"/>
                  </a:lnTo>
                  <a:lnTo>
                    <a:pt x="51096" y="80032"/>
                  </a:lnTo>
                  <a:lnTo>
                    <a:pt x="34500" y="73041"/>
                  </a:lnTo>
                  <a:lnTo>
                    <a:pt x="40579" y="55867"/>
                  </a:lnTo>
                  <a:close/>
                  <a:moveTo>
                    <a:pt x="40579" y="55655"/>
                  </a:moveTo>
                  <a:cubicBezTo>
                    <a:pt x="40549" y="55655"/>
                    <a:pt x="40457" y="55655"/>
                    <a:pt x="40457" y="55746"/>
                  </a:cubicBezTo>
                  <a:lnTo>
                    <a:pt x="34317" y="73102"/>
                  </a:lnTo>
                  <a:cubicBezTo>
                    <a:pt x="34317" y="73132"/>
                    <a:pt x="34317" y="73223"/>
                    <a:pt x="34348" y="73223"/>
                  </a:cubicBezTo>
                  <a:lnTo>
                    <a:pt x="51187" y="80275"/>
                  </a:lnTo>
                  <a:lnTo>
                    <a:pt x="51248" y="80275"/>
                  </a:lnTo>
                  <a:cubicBezTo>
                    <a:pt x="51278" y="80275"/>
                    <a:pt x="51278" y="80245"/>
                    <a:pt x="51278" y="80214"/>
                  </a:cubicBezTo>
                  <a:lnTo>
                    <a:pt x="53406" y="60305"/>
                  </a:lnTo>
                  <a:cubicBezTo>
                    <a:pt x="53436" y="60214"/>
                    <a:pt x="53376" y="60183"/>
                    <a:pt x="53345" y="60153"/>
                  </a:cubicBezTo>
                  <a:lnTo>
                    <a:pt x="40579" y="55655"/>
                  </a:lnTo>
                  <a:close/>
                  <a:moveTo>
                    <a:pt x="18785" y="69181"/>
                  </a:moveTo>
                  <a:lnTo>
                    <a:pt x="26992" y="87266"/>
                  </a:lnTo>
                  <a:lnTo>
                    <a:pt x="26992" y="87266"/>
                  </a:lnTo>
                  <a:lnTo>
                    <a:pt x="10487" y="79515"/>
                  </a:lnTo>
                  <a:lnTo>
                    <a:pt x="18785" y="69181"/>
                  </a:lnTo>
                  <a:close/>
                  <a:moveTo>
                    <a:pt x="255902" y="59697"/>
                  </a:moveTo>
                  <a:lnTo>
                    <a:pt x="255933" y="91734"/>
                  </a:lnTo>
                  <a:lnTo>
                    <a:pt x="242680" y="65138"/>
                  </a:lnTo>
                  <a:lnTo>
                    <a:pt x="255902" y="59697"/>
                  </a:lnTo>
                  <a:close/>
                  <a:moveTo>
                    <a:pt x="255980" y="59488"/>
                  </a:moveTo>
                  <a:cubicBezTo>
                    <a:pt x="255970" y="59488"/>
                    <a:pt x="255963" y="59495"/>
                    <a:pt x="255963" y="59515"/>
                  </a:cubicBezTo>
                  <a:lnTo>
                    <a:pt x="242528" y="65016"/>
                  </a:lnTo>
                  <a:cubicBezTo>
                    <a:pt x="242498" y="65016"/>
                    <a:pt x="242498" y="65047"/>
                    <a:pt x="242498" y="65047"/>
                  </a:cubicBezTo>
                  <a:lnTo>
                    <a:pt x="242498" y="65138"/>
                  </a:lnTo>
                  <a:lnTo>
                    <a:pt x="255963" y="92190"/>
                  </a:lnTo>
                  <a:cubicBezTo>
                    <a:pt x="255963" y="92220"/>
                    <a:pt x="256024" y="92220"/>
                    <a:pt x="256054" y="92220"/>
                  </a:cubicBezTo>
                  <a:lnTo>
                    <a:pt x="256084" y="92220"/>
                  </a:lnTo>
                  <a:cubicBezTo>
                    <a:pt x="256115" y="92220"/>
                    <a:pt x="256176" y="92190"/>
                    <a:pt x="256176" y="92129"/>
                  </a:cubicBezTo>
                  <a:lnTo>
                    <a:pt x="256115" y="59545"/>
                  </a:lnTo>
                  <a:cubicBezTo>
                    <a:pt x="256084" y="59545"/>
                    <a:pt x="256084" y="59515"/>
                    <a:pt x="256054" y="59515"/>
                  </a:cubicBezTo>
                  <a:cubicBezTo>
                    <a:pt x="256034" y="59515"/>
                    <a:pt x="256000" y="59488"/>
                    <a:pt x="255980" y="59488"/>
                  </a:cubicBezTo>
                  <a:close/>
                  <a:moveTo>
                    <a:pt x="245780" y="87935"/>
                  </a:moveTo>
                  <a:cubicBezTo>
                    <a:pt x="245750" y="87935"/>
                    <a:pt x="245750" y="87995"/>
                    <a:pt x="245750" y="88026"/>
                  </a:cubicBezTo>
                  <a:lnTo>
                    <a:pt x="249215" y="96962"/>
                  </a:lnTo>
                  <a:cubicBezTo>
                    <a:pt x="249215" y="96993"/>
                    <a:pt x="249245" y="97053"/>
                    <a:pt x="249276" y="97053"/>
                  </a:cubicBezTo>
                  <a:lnTo>
                    <a:pt x="249337" y="97053"/>
                  </a:lnTo>
                  <a:cubicBezTo>
                    <a:pt x="249367" y="97053"/>
                    <a:pt x="249367" y="96962"/>
                    <a:pt x="249367" y="96932"/>
                  </a:cubicBezTo>
                  <a:lnTo>
                    <a:pt x="245902" y="87995"/>
                  </a:lnTo>
                  <a:cubicBezTo>
                    <a:pt x="245902" y="87935"/>
                    <a:pt x="245872" y="87935"/>
                    <a:pt x="245780" y="87935"/>
                  </a:cubicBezTo>
                  <a:close/>
                  <a:moveTo>
                    <a:pt x="37836" y="87312"/>
                  </a:moveTo>
                  <a:cubicBezTo>
                    <a:pt x="37813" y="87312"/>
                    <a:pt x="37798" y="87327"/>
                    <a:pt x="37783" y="87357"/>
                  </a:cubicBezTo>
                  <a:cubicBezTo>
                    <a:pt x="37722" y="87418"/>
                    <a:pt x="37722" y="87448"/>
                    <a:pt x="37783" y="87509"/>
                  </a:cubicBezTo>
                  <a:lnTo>
                    <a:pt x="46050" y="94561"/>
                  </a:lnTo>
                  <a:lnTo>
                    <a:pt x="35868" y="101552"/>
                  </a:lnTo>
                  <a:cubicBezTo>
                    <a:pt x="35837" y="101552"/>
                    <a:pt x="35807" y="101643"/>
                    <a:pt x="35837" y="101673"/>
                  </a:cubicBezTo>
                  <a:cubicBezTo>
                    <a:pt x="35837" y="101704"/>
                    <a:pt x="35868" y="101704"/>
                    <a:pt x="35898" y="101704"/>
                  </a:cubicBezTo>
                  <a:lnTo>
                    <a:pt x="35959" y="101704"/>
                  </a:lnTo>
                  <a:lnTo>
                    <a:pt x="46233" y="94682"/>
                  </a:lnTo>
                  <a:cubicBezTo>
                    <a:pt x="46293" y="94652"/>
                    <a:pt x="46293" y="94652"/>
                    <a:pt x="46293" y="94622"/>
                  </a:cubicBezTo>
                  <a:cubicBezTo>
                    <a:pt x="46293" y="94561"/>
                    <a:pt x="46293" y="94561"/>
                    <a:pt x="46233" y="94530"/>
                  </a:cubicBezTo>
                  <a:lnTo>
                    <a:pt x="37935" y="87357"/>
                  </a:lnTo>
                  <a:cubicBezTo>
                    <a:pt x="37889" y="87327"/>
                    <a:pt x="37859" y="87312"/>
                    <a:pt x="37836" y="87312"/>
                  </a:cubicBezTo>
                  <a:close/>
                  <a:moveTo>
                    <a:pt x="10426" y="79667"/>
                  </a:moveTo>
                  <a:lnTo>
                    <a:pt x="27083" y="87540"/>
                  </a:lnTo>
                  <a:lnTo>
                    <a:pt x="29910" y="102980"/>
                  </a:lnTo>
                  <a:lnTo>
                    <a:pt x="9150" y="108391"/>
                  </a:lnTo>
                  <a:lnTo>
                    <a:pt x="10426" y="79667"/>
                  </a:lnTo>
                  <a:close/>
                  <a:moveTo>
                    <a:pt x="270553" y="75503"/>
                  </a:moveTo>
                  <a:lnTo>
                    <a:pt x="294018" y="94409"/>
                  </a:lnTo>
                  <a:lnTo>
                    <a:pt x="269459" y="112555"/>
                  </a:lnTo>
                  <a:lnTo>
                    <a:pt x="270553" y="75503"/>
                  </a:lnTo>
                  <a:close/>
                  <a:moveTo>
                    <a:pt x="143164" y="0"/>
                  </a:moveTo>
                  <a:lnTo>
                    <a:pt x="123042" y="456"/>
                  </a:lnTo>
                  <a:cubicBezTo>
                    <a:pt x="122982" y="456"/>
                    <a:pt x="122951" y="487"/>
                    <a:pt x="122951" y="517"/>
                  </a:cubicBezTo>
                  <a:lnTo>
                    <a:pt x="114866" y="22827"/>
                  </a:lnTo>
                  <a:lnTo>
                    <a:pt x="100458" y="34803"/>
                  </a:lnTo>
                  <a:lnTo>
                    <a:pt x="80853" y="24621"/>
                  </a:lnTo>
                  <a:lnTo>
                    <a:pt x="80732" y="24621"/>
                  </a:lnTo>
                  <a:lnTo>
                    <a:pt x="67692" y="33405"/>
                  </a:lnTo>
                  <a:lnTo>
                    <a:pt x="67692" y="33435"/>
                  </a:lnTo>
                  <a:lnTo>
                    <a:pt x="64652" y="51764"/>
                  </a:lnTo>
                  <a:lnTo>
                    <a:pt x="44348" y="32220"/>
                  </a:lnTo>
                  <a:lnTo>
                    <a:pt x="50579" y="20912"/>
                  </a:lnTo>
                  <a:lnTo>
                    <a:pt x="50579" y="20821"/>
                  </a:lnTo>
                  <a:cubicBezTo>
                    <a:pt x="50579" y="20791"/>
                    <a:pt x="50549" y="20791"/>
                    <a:pt x="50488" y="20791"/>
                  </a:cubicBezTo>
                  <a:lnTo>
                    <a:pt x="40427" y="18086"/>
                  </a:lnTo>
                  <a:lnTo>
                    <a:pt x="40397" y="18086"/>
                  </a:lnTo>
                  <a:lnTo>
                    <a:pt x="24621" y="29514"/>
                  </a:lnTo>
                  <a:lnTo>
                    <a:pt x="19272" y="17113"/>
                  </a:lnTo>
                  <a:cubicBezTo>
                    <a:pt x="19272" y="17068"/>
                    <a:pt x="19223" y="17040"/>
                    <a:pt x="19185" y="17040"/>
                  </a:cubicBezTo>
                  <a:cubicBezTo>
                    <a:pt x="19171" y="17040"/>
                    <a:pt x="19158" y="17044"/>
                    <a:pt x="19150" y="17052"/>
                  </a:cubicBezTo>
                  <a:lnTo>
                    <a:pt x="8967" y="19697"/>
                  </a:lnTo>
                  <a:cubicBezTo>
                    <a:pt x="8937" y="19697"/>
                    <a:pt x="8907" y="19727"/>
                    <a:pt x="8907" y="19757"/>
                  </a:cubicBezTo>
                  <a:lnTo>
                    <a:pt x="7873" y="40973"/>
                  </a:lnTo>
                  <a:cubicBezTo>
                    <a:pt x="7873" y="41004"/>
                    <a:pt x="7873" y="41034"/>
                    <a:pt x="7904" y="41034"/>
                  </a:cubicBezTo>
                  <a:lnTo>
                    <a:pt x="7964" y="41034"/>
                  </a:lnTo>
                  <a:lnTo>
                    <a:pt x="24621" y="29758"/>
                  </a:lnTo>
                  <a:lnTo>
                    <a:pt x="40305" y="18359"/>
                  </a:lnTo>
                  <a:lnTo>
                    <a:pt x="44074" y="32250"/>
                  </a:lnTo>
                  <a:lnTo>
                    <a:pt x="29333" y="53770"/>
                  </a:lnTo>
                  <a:lnTo>
                    <a:pt x="8329" y="51855"/>
                  </a:lnTo>
                  <a:cubicBezTo>
                    <a:pt x="8238" y="51855"/>
                    <a:pt x="8208" y="51916"/>
                    <a:pt x="8208" y="51946"/>
                  </a:cubicBezTo>
                  <a:cubicBezTo>
                    <a:pt x="8208" y="51977"/>
                    <a:pt x="8238" y="52068"/>
                    <a:pt x="8299" y="52068"/>
                  </a:cubicBezTo>
                  <a:lnTo>
                    <a:pt x="29181" y="53922"/>
                  </a:lnTo>
                  <a:lnTo>
                    <a:pt x="18694" y="68937"/>
                  </a:lnTo>
                  <a:lnTo>
                    <a:pt x="10214" y="79485"/>
                  </a:lnTo>
                  <a:lnTo>
                    <a:pt x="10214" y="79515"/>
                  </a:lnTo>
                  <a:lnTo>
                    <a:pt x="10214" y="79576"/>
                  </a:lnTo>
                  <a:lnTo>
                    <a:pt x="8937" y="108482"/>
                  </a:lnTo>
                  <a:lnTo>
                    <a:pt x="61" y="111522"/>
                  </a:lnTo>
                  <a:cubicBezTo>
                    <a:pt x="31" y="111522"/>
                    <a:pt x="1" y="111552"/>
                    <a:pt x="1" y="111582"/>
                  </a:cubicBezTo>
                  <a:cubicBezTo>
                    <a:pt x="1" y="111643"/>
                    <a:pt x="1" y="111674"/>
                    <a:pt x="31" y="111674"/>
                  </a:cubicBezTo>
                  <a:lnTo>
                    <a:pt x="17174" y="121643"/>
                  </a:lnTo>
                  <a:lnTo>
                    <a:pt x="17265" y="121643"/>
                  </a:lnTo>
                  <a:lnTo>
                    <a:pt x="23223" y="119029"/>
                  </a:lnTo>
                  <a:cubicBezTo>
                    <a:pt x="23253" y="118999"/>
                    <a:pt x="23284" y="118969"/>
                    <a:pt x="23253" y="118938"/>
                  </a:cubicBezTo>
                  <a:cubicBezTo>
                    <a:pt x="23231" y="118894"/>
                    <a:pt x="23209" y="118865"/>
                    <a:pt x="23175" y="118865"/>
                  </a:cubicBezTo>
                  <a:cubicBezTo>
                    <a:pt x="23162" y="118865"/>
                    <a:pt x="23148" y="118869"/>
                    <a:pt x="23132" y="118877"/>
                  </a:cubicBezTo>
                  <a:lnTo>
                    <a:pt x="17205" y="121461"/>
                  </a:lnTo>
                  <a:lnTo>
                    <a:pt x="305" y="111613"/>
                  </a:lnTo>
                  <a:lnTo>
                    <a:pt x="8998" y="108664"/>
                  </a:lnTo>
                  <a:lnTo>
                    <a:pt x="29971" y="103193"/>
                  </a:lnTo>
                  <a:cubicBezTo>
                    <a:pt x="30001" y="103193"/>
                    <a:pt x="30062" y="103102"/>
                    <a:pt x="30062" y="103072"/>
                  </a:cubicBezTo>
                  <a:lnTo>
                    <a:pt x="27205" y="87509"/>
                  </a:lnTo>
                  <a:lnTo>
                    <a:pt x="18846" y="69059"/>
                  </a:lnTo>
                  <a:lnTo>
                    <a:pt x="29393" y="53983"/>
                  </a:lnTo>
                  <a:lnTo>
                    <a:pt x="44166" y="32493"/>
                  </a:lnTo>
                  <a:lnTo>
                    <a:pt x="64561" y="52098"/>
                  </a:lnTo>
                  <a:cubicBezTo>
                    <a:pt x="64592" y="52129"/>
                    <a:pt x="64622" y="52129"/>
                    <a:pt x="64683" y="52129"/>
                  </a:cubicBezTo>
                  <a:cubicBezTo>
                    <a:pt x="64713" y="52129"/>
                    <a:pt x="64744" y="52098"/>
                    <a:pt x="64744" y="52037"/>
                  </a:cubicBezTo>
                  <a:lnTo>
                    <a:pt x="67783" y="33709"/>
                  </a:lnTo>
                  <a:lnTo>
                    <a:pt x="89698" y="47843"/>
                  </a:lnTo>
                  <a:lnTo>
                    <a:pt x="89759" y="47843"/>
                  </a:lnTo>
                  <a:cubicBezTo>
                    <a:pt x="89790" y="47843"/>
                    <a:pt x="89790" y="47843"/>
                    <a:pt x="89820" y="47782"/>
                  </a:cubicBezTo>
                  <a:lnTo>
                    <a:pt x="100458" y="35016"/>
                  </a:lnTo>
                  <a:lnTo>
                    <a:pt x="114562" y="23283"/>
                  </a:lnTo>
                  <a:lnTo>
                    <a:pt x="102708" y="46171"/>
                  </a:lnTo>
                  <a:cubicBezTo>
                    <a:pt x="102647" y="46202"/>
                    <a:pt x="102708" y="46262"/>
                    <a:pt x="102738" y="46262"/>
                  </a:cubicBezTo>
                  <a:lnTo>
                    <a:pt x="118969" y="55290"/>
                  </a:lnTo>
                  <a:lnTo>
                    <a:pt x="119000" y="55290"/>
                  </a:lnTo>
                  <a:lnTo>
                    <a:pt x="141462" y="52493"/>
                  </a:lnTo>
                  <a:cubicBezTo>
                    <a:pt x="141493" y="52493"/>
                    <a:pt x="141523" y="52463"/>
                    <a:pt x="141523" y="52433"/>
                  </a:cubicBezTo>
                  <a:lnTo>
                    <a:pt x="141523" y="52311"/>
                  </a:lnTo>
                  <a:lnTo>
                    <a:pt x="114988" y="22827"/>
                  </a:lnTo>
                  <a:lnTo>
                    <a:pt x="123042" y="608"/>
                  </a:lnTo>
                  <a:lnTo>
                    <a:pt x="142952" y="122"/>
                  </a:lnTo>
                  <a:lnTo>
                    <a:pt x="139000" y="23526"/>
                  </a:lnTo>
                  <a:cubicBezTo>
                    <a:pt x="139000" y="23557"/>
                    <a:pt x="139000" y="23587"/>
                    <a:pt x="139061" y="23648"/>
                  </a:cubicBezTo>
                  <a:lnTo>
                    <a:pt x="158514" y="30700"/>
                  </a:lnTo>
                  <a:lnTo>
                    <a:pt x="157937" y="43891"/>
                  </a:lnTo>
                  <a:cubicBezTo>
                    <a:pt x="157937" y="43922"/>
                    <a:pt x="157937" y="43922"/>
                    <a:pt x="157998" y="43952"/>
                  </a:cubicBezTo>
                  <a:cubicBezTo>
                    <a:pt x="157998" y="43952"/>
                    <a:pt x="158028" y="44013"/>
                    <a:pt x="158058" y="44013"/>
                  </a:cubicBezTo>
                  <a:lnTo>
                    <a:pt x="176782" y="44013"/>
                  </a:lnTo>
                  <a:cubicBezTo>
                    <a:pt x="176843" y="44013"/>
                    <a:pt x="176873" y="43952"/>
                    <a:pt x="176873" y="43922"/>
                  </a:cubicBezTo>
                  <a:lnTo>
                    <a:pt x="180946" y="30882"/>
                  </a:lnTo>
                  <a:lnTo>
                    <a:pt x="201220" y="43952"/>
                  </a:lnTo>
                  <a:lnTo>
                    <a:pt x="204290" y="53588"/>
                  </a:lnTo>
                  <a:cubicBezTo>
                    <a:pt x="204290" y="53618"/>
                    <a:pt x="204351" y="53618"/>
                    <a:pt x="204381" y="53648"/>
                  </a:cubicBezTo>
                  <a:cubicBezTo>
                    <a:pt x="204412" y="53648"/>
                    <a:pt x="204442" y="53648"/>
                    <a:pt x="204442" y="53618"/>
                  </a:cubicBezTo>
                  <a:lnTo>
                    <a:pt x="233136" y="27326"/>
                  </a:lnTo>
                  <a:lnTo>
                    <a:pt x="244656" y="38268"/>
                  </a:lnTo>
                  <a:lnTo>
                    <a:pt x="248273" y="55776"/>
                  </a:lnTo>
                  <a:cubicBezTo>
                    <a:pt x="248273" y="55807"/>
                    <a:pt x="248303" y="55807"/>
                    <a:pt x="248303" y="55867"/>
                  </a:cubicBezTo>
                  <a:lnTo>
                    <a:pt x="248364" y="55867"/>
                  </a:lnTo>
                  <a:lnTo>
                    <a:pt x="262012" y="51065"/>
                  </a:lnTo>
                  <a:cubicBezTo>
                    <a:pt x="262042" y="51065"/>
                    <a:pt x="262042" y="51034"/>
                    <a:pt x="262103" y="51004"/>
                  </a:cubicBezTo>
                  <a:lnTo>
                    <a:pt x="266237" y="38998"/>
                  </a:lnTo>
                  <a:lnTo>
                    <a:pt x="274565" y="42281"/>
                  </a:lnTo>
                  <a:lnTo>
                    <a:pt x="287666" y="59272"/>
                  </a:lnTo>
                  <a:lnTo>
                    <a:pt x="268486" y="69150"/>
                  </a:lnTo>
                  <a:lnTo>
                    <a:pt x="268425" y="69181"/>
                  </a:lnTo>
                  <a:lnTo>
                    <a:pt x="268425" y="69211"/>
                  </a:lnTo>
                  <a:lnTo>
                    <a:pt x="268425" y="69272"/>
                  </a:lnTo>
                  <a:lnTo>
                    <a:pt x="270218" y="75564"/>
                  </a:lnTo>
                  <a:cubicBezTo>
                    <a:pt x="270218" y="75594"/>
                    <a:pt x="270249" y="75655"/>
                    <a:pt x="270310" y="75655"/>
                  </a:cubicBezTo>
                  <a:lnTo>
                    <a:pt x="270340" y="75655"/>
                  </a:lnTo>
                  <a:cubicBezTo>
                    <a:pt x="270370" y="75655"/>
                    <a:pt x="270370" y="75655"/>
                    <a:pt x="270401" y="75594"/>
                  </a:cubicBezTo>
                  <a:lnTo>
                    <a:pt x="270401" y="75594"/>
                  </a:lnTo>
                  <a:lnTo>
                    <a:pt x="269307" y="112737"/>
                  </a:lnTo>
                  <a:lnTo>
                    <a:pt x="273258" y="127084"/>
                  </a:lnTo>
                  <a:cubicBezTo>
                    <a:pt x="273258" y="127145"/>
                    <a:pt x="273288" y="127175"/>
                    <a:pt x="273349" y="127175"/>
                  </a:cubicBezTo>
                  <a:lnTo>
                    <a:pt x="284687" y="126659"/>
                  </a:lnTo>
                  <a:cubicBezTo>
                    <a:pt x="284748" y="126659"/>
                    <a:pt x="284778" y="126628"/>
                    <a:pt x="284778" y="126567"/>
                  </a:cubicBezTo>
                  <a:cubicBezTo>
                    <a:pt x="284778" y="126507"/>
                    <a:pt x="284748" y="126476"/>
                    <a:pt x="284687" y="126476"/>
                  </a:cubicBezTo>
                  <a:lnTo>
                    <a:pt x="273410" y="126963"/>
                  </a:lnTo>
                  <a:lnTo>
                    <a:pt x="269459" y="112768"/>
                  </a:lnTo>
                  <a:lnTo>
                    <a:pt x="294201" y="94500"/>
                  </a:lnTo>
                  <a:cubicBezTo>
                    <a:pt x="294231" y="94470"/>
                    <a:pt x="294231" y="94470"/>
                    <a:pt x="294231" y="94409"/>
                  </a:cubicBezTo>
                  <a:cubicBezTo>
                    <a:pt x="294231" y="94379"/>
                    <a:pt x="294231" y="94348"/>
                    <a:pt x="294201" y="94348"/>
                  </a:cubicBezTo>
                  <a:lnTo>
                    <a:pt x="270614" y="75320"/>
                  </a:lnTo>
                  <a:lnTo>
                    <a:pt x="276085" y="68725"/>
                  </a:lnTo>
                  <a:cubicBezTo>
                    <a:pt x="276115" y="68694"/>
                    <a:pt x="276115" y="68664"/>
                    <a:pt x="276085" y="68603"/>
                  </a:cubicBezTo>
                  <a:cubicBezTo>
                    <a:pt x="276085" y="68573"/>
                    <a:pt x="276024" y="68573"/>
                    <a:pt x="275994" y="68573"/>
                  </a:cubicBezTo>
                  <a:lnTo>
                    <a:pt x="268972" y="69120"/>
                  </a:lnTo>
                  <a:lnTo>
                    <a:pt x="287848" y="59393"/>
                  </a:lnTo>
                  <a:cubicBezTo>
                    <a:pt x="287878" y="59393"/>
                    <a:pt x="287878" y="59363"/>
                    <a:pt x="287878" y="59302"/>
                  </a:cubicBezTo>
                  <a:lnTo>
                    <a:pt x="287878" y="59241"/>
                  </a:lnTo>
                  <a:lnTo>
                    <a:pt x="274747" y="42220"/>
                  </a:lnTo>
                  <a:lnTo>
                    <a:pt x="289520" y="26140"/>
                  </a:lnTo>
                  <a:cubicBezTo>
                    <a:pt x="289550" y="26110"/>
                    <a:pt x="289550" y="26080"/>
                    <a:pt x="289520" y="26019"/>
                  </a:cubicBezTo>
                  <a:lnTo>
                    <a:pt x="282802" y="18694"/>
                  </a:lnTo>
                  <a:lnTo>
                    <a:pt x="282772" y="18663"/>
                  </a:lnTo>
                  <a:lnTo>
                    <a:pt x="267787" y="14742"/>
                  </a:lnTo>
                  <a:lnTo>
                    <a:pt x="267726" y="14742"/>
                  </a:lnTo>
                  <a:cubicBezTo>
                    <a:pt x="267665" y="14742"/>
                    <a:pt x="267665" y="14773"/>
                    <a:pt x="267665" y="14803"/>
                  </a:cubicBezTo>
                  <a:lnTo>
                    <a:pt x="266115" y="38785"/>
                  </a:lnTo>
                  <a:lnTo>
                    <a:pt x="244808" y="38116"/>
                  </a:lnTo>
                  <a:lnTo>
                    <a:pt x="233227" y="27144"/>
                  </a:lnTo>
                  <a:lnTo>
                    <a:pt x="233166" y="27144"/>
                  </a:lnTo>
                  <a:lnTo>
                    <a:pt x="219914" y="24317"/>
                  </a:lnTo>
                  <a:lnTo>
                    <a:pt x="241343" y="17295"/>
                  </a:lnTo>
                  <a:lnTo>
                    <a:pt x="245142" y="21915"/>
                  </a:lnTo>
                  <a:cubicBezTo>
                    <a:pt x="245157" y="21946"/>
                    <a:pt x="245180" y="21961"/>
                    <a:pt x="245207" y="21961"/>
                  </a:cubicBezTo>
                  <a:cubicBezTo>
                    <a:pt x="245233" y="21961"/>
                    <a:pt x="245264" y="21946"/>
                    <a:pt x="245294" y="21915"/>
                  </a:cubicBezTo>
                  <a:cubicBezTo>
                    <a:pt x="245324" y="21885"/>
                    <a:pt x="245324" y="21855"/>
                    <a:pt x="245294" y="21763"/>
                  </a:cubicBezTo>
                  <a:lnTo>
                    <a:pt x="241495" y="17113"/>
                  </a:lnTo>
                  <a:cubicBezTo>
                    <a:pt x="241464" y="17052"/>
                    <a:pt x="241403" y="17052"/>
                    <a:pt x="241373" y="17052"/>
                  </a:cubicBezTo>
                  <a:lnTo>
                    <a:pt x="219549" y="24256"/>
                  </a:lnTo>
                  <a:cubicBezTo>
                    <a:pt x="219549" y="24256"/>
                    <a:pt x="219488" y="24256"/>
                    <a:pt x="219488" y="24286"/>
                  </a:cubicBezTo>
                  <a:lnTo>
                    <a:pt x="210278" y="37083"/>
                  </a:lnTo>
                  <a:cubicBezTo>
                    <a:pt x="210217" y="37113"/>
                    <a:pt x="210217" y="37174"/>
                    <a:pt x="210278" y="37204"/>
                  </a:cubicBezTo>
                  <a:cubicBezTo>
                    <a:pt x="210278" y="37235"/>
                    <a:pt x="210309" y="37235"/>
                    <a:pt x="210339" y="37235"/>
                  </a:cubicBezTo>
                  <a:lnTo>
                    <a:pt x="210369" y="37235"/>
                  </a:lnTo>
                  <a:lnTo>
                    <a:pt x="232680" y="27508"/>
                  </a:lnTo>
                  <a:lnTo>
                    <a:pt x="204442" y="53375"/>
                  </a:lnTo>
                  <a:lnTo>
                    <a:pt x="201372" y="43891"/>
                  </a:lnTo>
                  <a:cubicBezTo>
                    <a:pt x="201372" y="43831"/>
                    <a:pt x="201342" y="43831"/>
                    <a:pt x="201342" y="43831"/>
                  </a:cubicBezTo>
                  <a:lnTo>
                    <a:pt x="181037" y="30761"/>
                  </a:lnTo>
                  <a:lnTo>
                    <a:pt x="192953" y="23557"/>
                  </a:lnTo>
                  <a:lnTo>
                    <a:pt x="204199" y="18207"/>
                  </a:lnTo>
                  <a:cubicBezTo>
                    <a:pt x="204229" y="18177"/>
                    <a:pt x="204260" y="18116"/>
                    <a:pt x="204229" y="18086"/>
                  </a:cubicBezTo>
                  <a:cubicBezTo>
                    <a:pt x="204208" y="18064"/>
                    <a:pt x="204171" y="18043"/>
                    <a:pt x="204141" y="18043"/>
                  </a:cubicBezTo>
                  <a:cubicBezTo>
                    <a:pt x="204128" y="18043"/>
                    <a:pt x="204117" y="18046"/>
                    <a:pt x="204108" y="18055"/>
                  </a:cubicBezTo>
                  <a:lnTo>
                    <a:pt x="192861" y="23405"/>
                  </a:lnTo>
                  <a:lnTo>
                    <a:pt x="180946" y="30609"/>
                  </a:lnTo>
                  <a:lnTo>
                    <a:pt x="170946" y="8481"/>
                  </a:lnTo>
                  <a:cubicBezTo>
                    <a:pt x="170946" y="8420"/>
                    <a:pt x="170916" y="8420"/>
                    <a:pt x="170855" y="8420"/>
                  </a:cubicBezTo>
                  <a:cubicBezTo>
                    <a:pt x="170825" y="8420"/>
                    <a:pt x="170794" y="8420"/>
                    <a:pt x="170794" y="8481"/>
                  </a:cubicBezTo>
                  <a:lnTo>
                    <a:pt x="158636" y="30548"/>
                  </a:lnTo>
                  <a:lnTo>
                    <a:pt x="139243" y="23496"/>
                  </a:lnTo>
                  <a:lnTo>
                    <a:pt x="143286" y="122"/>
                  </a:lnTo>
                  <a:cubicBezTo>
                    <a:pt x="143286" y="61"/>
                    <a:pt x="143286" y="61"/>
                    <a:pt x="143256" y="31"/>
                  </a:cubicBezTo>
                  <a:cubicBezTo>
                    <a:pt x="143256" y="0"/>
                    <a:pt x="143195" y="0"/>
                    <a:pt x="14316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26250" y="3390150"/>
              <a:ext cx="360975" cy="210525"/>
            </a:xfrm>
            <a:custGeom>
              <a:rect b="b" l="l" r="r" t="t"/>
              <a:pathLst>
                <a:path extrusionOk="0" h="8421" w="14439">
                  <a:moveTo>
                    <a:pt x="2493" y="1"/>
                  </a:moveTo>
                  <a:lnTo>
                    <a:pt x="1" y="8390"/>
                  </a:lnTo>
                  <a:lnTo>
                    <a:pt x="92" y="8420"/>
                  </a:lnTo>
                  <a:lnTo>
                    <a:pt x="2554" y="183"/>
                  </a:lnTo>
                  <a:lnTo>
                    <a:pt x="14408" y="6171"/>
                  </a:lnTo>
                  <a:lnTo>
                    <a:pt x="14439" y="6080"/>
                  </a:lnTo>
                  <a:lnTo>
                    <a:pt x="2524" y="62"/>
                  </a:lnTo>
                  <a:lnTo>
                    <a:pt x="249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77175" y="33802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75050" y="353150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14850" y="35869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022350" y="10291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183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840025" y="15770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62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408400" y="7966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847625" y="13521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183"/>
                    <a:pt x="0" y="487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903850" y="1082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4"/>
                    <a:pt x="1" y="48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60"/>
                    <a:pt x="1004" y="487"/>
                  </a:cubicBezTo>
                  <a:cubicBezTo>
                    <a:pt x="100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694150" y="13909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486" y="1003"/>
                  </a:cubicBezTo>
                  <a:cubicBezTo>
                    <a:pt x="760" y="1003"/>
                    <a:pt x="973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516325" y="1629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48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0" y="1003"/>
                    <a:pt x="1004" y="760"/>
                    <a:pt x="1004" y="487"/>
                  </a:cubicBezTo>
                  <a:cubicBezTo>
                    <a:pt x="1004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972250" y="135670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14" y="61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958575" y="5086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57" y="1"/>
                  </a:moveTo>
                  <a:cubicBezTo>
                    <a:pt x="183" y="1"/>
                    <a:pt x="1" y="21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30" y="1004"/>
                    <a:pt x="974" y="761"/>
                    <a:pt x="974" y="487"/>
                  </a:cubicBezTo>
                  <a:cubicBezTo>
                    <a:pt x="974" y="214"/>
                    <a:pt x="700" y="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366650" y="5345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44" y="0"/>
                    <a:pt x="0" y="183"/>
                    <a:pt x="0" y="487"/>
                  </a:cubicBezTo>
                  <a:cubicBezTo>
                    <a:pt x="0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844600" y="177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518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8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049000" y="203452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8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694150" y="2762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1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564975" y="29046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3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713150" y="3058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7274725" y="29342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43" y="61"/>
                    <a:pt x="0" y="244"/>
                    <a:pt x="0" y="517"/>
                  </a:cubicBezTo>
                  <a:cubicBezTo>
                    <a:pt x="0" y="760"/>
                    <a:pt x="243" y="1004"/>
                    <a:pt x="487" y="1004"/>
                  </a:cubicBezTo>
                  <a:cubicBezTo>
                    <a:pt x="760" y="1004"/>
                    <a:pt x="973" y="760"/>
                    <a:pt x="973" y="51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814975" y="207327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249625" y="226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487" y="1003"/>
                  </a:cubicBezTo>
                  <a:cubicBezTo>
                    <a:pt x="760" y="1003"/>
                    <a:pt x="1003" y="791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756375" y="17723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823250" y="18810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51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7180500" y="3434225"/>
              <a:ext cx="106400" cy="78300"/>
            </a:xfrm>
            <a:custGeom>
              <a:rect b="b" l="l" r="r" t="t"/>
              <a:pathLst>
                <a:path extrusionOk="0" h="3132" w="4256">
                  <a:moveTo>
                    <a:pt x="4195" y="1"/>
                  </a:moveTo>
                  <a:lnTo>
                    <a:pt x="0" y="3040"/>
                  </a:lnTo>
                  <a:lnTo>
                    <a:pt x="0" y="3131"/>
                  </a:lnTo>
                  <a:lnTo>
                    <a:pt x="91" y="3131"/>
                  </a:lnTo>
                  <a:lnTo>
                    <a:pt x="4225" y="92"/>
                  </a:lnTo>
                  <a:cubicBezTo>
                    <a:pt x="4256" y="92"/>
                    <a:pt x="4256" y="31"/>
                    <a:pt x="4256" y="31"/>
                  </a:cubicBezTo>
                  <a:lnTo>
                    <a:pt x="425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7169100" y="3498050"/>
              <a:ext cx="25100" cy="24425"/>
            </a:xfrm>
            <a:custGeom>
              <a:rect b="b" l="l" r="r" t="t"/>
              <a:pathLst>
                <a:path extrusionOk="0" h="977" w="1004">
                  <a:moveTo>
                    <a:pt x="456" y="1"/>
                  </a:moveTo>
                  <a:cubicBezTo>
                    <a:pt x="213" y="31"/>
                    <a:pt x="0" y="275"/>
                    <a:pt x="0" y="518"/>
                  </a:cubicBezTo>
                  <a:cubicBezTo>
                    <a:pt x="57" y="800"/>
                    <a:pt x="244" y="977"/>
                    <a:pt x="489" y="977"/>
                  </a:cubicBezTo>
                  <a:cubicBezTo>
                    <a:pt x="508" y="977"/>
                    <a:pt x="527" y="976"/>
                    <a:pt x="547" y="974"/>
                  </a:cubicBezTo>
                  <a:cubicBezTo>
                    <a:pt x="821" y="943"/>
                    <a:pt x="1003" y="730"/>
                    <a:pt x="1003" y="457"/>
                  </a:cubicBezTo>
                  <a:cubicBezTo>
                    <a:pt x="973" y="183"/>
                    <a:pt x="730" y="1"/>
                    <a:pt x="4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7273950" y="3422075"/>
              <a:ext cx="24350" cy="24425"/>
            </a:xfrm>
            <a:custGeom>
              <a:rect b="b" l="l" r="r" t="t"/>
              <a:pathLst>
                <a:path extrusionOk="0" h="977" w="974">
                  <a:moveTo>
                    <a:pt x="457" y="0"/>
                  </a:moveTo>
                  <a:cubicBezTo>
                    <a:pt x="183" y="31"/>
                    <a:pt x="1" y="274"/>
                    <a:pt x="1" y="517"/>
                  </a:cubicBezTo>
                  <a:cubicBezTo>
                    <a:pt x="1" y="799"/>
                    <a:pt x="236" y="976"/>
                    <a:pt x="464" y="976"/>
                  </a:cubicBezTo>
                  <a:cubicBezTo>
                    <a:pt x="482" y="976"/>
                    <a:pt x="500" y="975"/>
                    <a:pt x="518" y="973"/>
                  </a:cubicBezTo>
                  <a:cubicBezTo>
                    <a:pt x="791" y="943"/>
                    <a:pt x="973" y="730"/>
                    <a:pt x="973" y="456"/>
                  </a:cubicBezTo>
                  <a:cubicBezTo>
                    <a:pt x="943" y="183"/>
                    <a:pt x="730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98025" y="23308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893900" y="21158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0" y="244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73675" y="1927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60925" y="7715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7"/>
                  </a:cubicBezTo>
                  <a:cubicBezTo>
                    <a:pt x="973" y="244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70500" y="20124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96325" y="24463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4"/>
                    <a:pt x="1" y="487"/>
                  </a:cubicBezTo>
                  <a:cubicBezTo>
                    <a:pt x="1" y="760"/>
                    <a:pt x="213" y="1004"/>
                    <a:pt x="487" y="1004"/>
                  </a:cubicBezTo>
                  <a:cubicBezTo>
                    <a:pt x="761" y="1004"/>
                    <a:pt x="973" y="760"/>
                    <a:pt x="973" y="487"/>
                  </a:cubicBezTo>
                  <a:cubicBezTo>
                    <a:pt x="973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080825" y="27928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518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358950" y="28058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2108200" y="15763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0"/>
                    <a:pt x="244" y="1004"/>
                    <a:pt x="518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2468400" y="1520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943300" y="13407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76725" y="964600"/>
              <a:ext cx="25125" cy="24325"/>
            </a:xfrm>
            <a:custGeom>
              <a:rect b="b" l="l" r="r" t="t"/>
              <a:pathLst>
                <a:path extrusionOk="0" h="973" w="1005">
                  <a:moveTo>
                    <a:pt x="487" y="0"/>
                  </a:moveTo>
                  <a:cubicBezTo>
                    <a:pt x="244" y="31"/>
                    <a:pt x="1" y="24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76725" y="123055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487" y="1"/>
                  </a:moveTo>
                  <a:cubicBezTo>
                    <a:pt x="183" y="1"/>
                    <a:pt x="1" y="213"/>
                    <a:pt x="1" y="487"/>
                  </a:cubicBezTo>
                  <a:cubicBezTo>
                    <a:pt x="1" y="760"/>
                    <a:pt x="244" y="1004"/>
                    <a:pt x="487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259400" y="166597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4067975" y="835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6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3581650" y="6606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43" y="1004"/>
                    <a:pt x="486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974475" y="6446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615825" y="9425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73" y="82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124925" y="6880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0" y="1003"/>
                    <a:pt x="943" y="76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798925" y="9068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2349850" y="126322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43" y="760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2489675" y="5876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2751075" y="536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791"/>
                    <a:pt x="244" y="1003"/>
                    <a:pt x="517" y="1003"/>
                  </a:cubicBezTo>
                  <a:cubicBezTo>
                    <a:pt x="791" y="1003"/>
                    <a:pt x="1004" y="791"/>
                    <a:pt x="1004" y="517"/>
                  </a:cubicBezTo>
                  <a:cubicBezTo>
                    <a:pt x="1004" y="244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2039825" y="554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1003" y="791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602875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9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769300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9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365800" y="5922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115025" y="52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1" y="1003"/>
                    <a:pt x="973" y="760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210025" y="8772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42" y="76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839200" y="1416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0"/>
                  </a:moveTo>
                  <a:cubicBezTo>
                    <a:pt x="243" y="0"/>
                    <a:pt x="0" y="244"/>
                    <a:pt x="0" y="487"/>
                  </a:cubicBezTo>
                  <a:cubicBezTo>
                    <a:pt x="0" y="760"/>
                    <a:pt x="243" y="1004"/>
                    <a:pt x="486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44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118075" y="146460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437975" y="15763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0"/>
                    <a:pt x="214" y="1004"/>
                    <a:pt x="487" y="1004"/>
                  </a:cubicBezTo>
                  <a:cubicBezTo>
                    <a:pt x="700" y="1004"/>
                    <a:pt x="943" y="760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384025" y="20740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049675" y="225715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4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71700" y="1798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1" y="1003"/>
                    <a:pt x="973" y="821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10300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487" y="974"/>
                  </a:cubicBezTo>
                  <a:cubicBezTo>
                    <a:pt x="760" y="974"/>
                    <a:pt x="973" y="761"/>
                    <a:pt x="1004" y="487"/>
                  </a:cubicBezTo>
                  <a:cubicBezTo>
                    <a:pt x="1004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719125" y="805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583875" y="499550"/>
              <a:ext cx="25100" cy="23575"/>
            </a:xfrm>
            <a:custGeom>
              <a:rect b="b" l="l" r="r" t="t"/>
              <a:pathLst>
                <a:path extrusionOk="0" h="943" w="1004">
                  <a:moveTo>
                    <a:pt x="486" y="0"/>
                  </a:moveTo>
                  <a:cubicBezTo>
                    <a:pt x="243" y="0"/>
                    <a:pt x="0" y="213"/>
                    <a:pt x="0" y="456"/>
                  </a:cubicBezTo>
                  <a:cubicBezTo>
                    <a:pt x="0" y="699"/>
                    <a:pt x="243" y="942"/>
                    <a:pt x="486" y="942"/>
                  </a:cubicBezTo>
                  <a:cubicBezTo>
                    <a:pt x="760" y="942"/>
                    <a:pt x="1003" y="760"/>
                    <a:pt x="1003" y="486"/>
                  </a:cubicBezTo>
                  <a:cubicBezTo>
                    <a:pt x="100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33850" y="563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1"/>
                    <a:pt x="244" y="1003"/>
                    <a:pt x="518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302700" y="1090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1" y="244"/>
                    <a:pt x="1" y="518"/>
                  </a:cubicBezTo>
                  <a:cubicBezTo>
                    <a:pt x="1" y="761"/>
                    <a:pt x="244" y="1004"/>
                    <a:pt x="487" y="1004"/>
                  </a:cubicBezTo>
                  <a:cubicBezTo>
                    <a:pt x="761" y="1004"/>
                    <a:pt x="1004" y="761"/>
                    <a:pt x="1004" y="518"/>
                  </a:cubicBezTo>
                  <a:cubicBezTo>
                    <a:pt x="100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782200" y="2256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852875" y="2645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6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32350" y="27807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6" y="1004"/>
                  </a:cubicBezTo>
                  <a:cubicBezTo>
                    <a:pt x="760" y="1004"/>
                    <a:pt x="973" y="760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535225" y="3108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84925" y="304290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368050" y="2058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259400" y="24342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4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004075" y="26112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4" y="0"/>
                    <a:pt x="1" y="244"/>
                    <a:pt x="1" y="517"/>
                  </a:cubicBezTo>
                  <a:cubicBezTo>
                    <a:pt x="1" y="791"/>
                    <a:pt x="214" y="1003"/>
                    <a:pt x="487" y="1003"/>
                  </a:cubicBezTo>
                  <a:cubicBezTo>
                    <a:pt x="761" y="1003"/>
                    <a:pt x="974" y="791"/>
                    <a:pt x="974" y="517"/>
                  </a:cubicBezTo>
                  <a:cubicBezTo>
                    <a:pt x="97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966100" y="18931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9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721425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0" y="214"/>
                    <a:pt x="0" y="487"/>
                  </a:cubicBezTo>
                  <a:cubicBezTo>
                    <a:pt x="0" y="761"/>
                    <a:pt x="244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675100" y="1223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90" y="1003"/>
                    <a:pt x="1003" y="821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3080875" y="14501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3" y="1"/>
                    <a:pt x="0" y="214"/>
                    <a:pt x="0" y="487"/>
                  </a:cubicBezTo>
                  <a:cubicBezTo>
                    <a:pt x="0" y="761"/>
                    <a:pt x="243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3642425" y="13817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980600" y="14798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973" y="791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5121175" y="14615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5098375" y="16553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6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055825" y="11682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6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523150" y="11682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625725" y="839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4927400" y="6522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5136375" y="11682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5214650" y="1409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7" y="1004"/>
                  </a:cubicBezTo>
                  <a:cubicBezTo>
                    <a:pt x="760" y="1004"/>
                    <a:pt x="943" y="760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5928200" y="7472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5362825" y="9987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5593825" y="6788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30" y="973"/>
                    <a:pt x="943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6139450" y="500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3" y="0"/>
                    <a:pt x="0" y="213"/>
                    <a:pt x="0" y="487"/>
                  </a:cubicBezTo>
                  <a:cubicBezTo>
                    <a:pt x="0" y="760"/>
                    <a:pt x="243" y="973"/>
                    <a:pt x="517" y="973"/>
                  </a:cubicBezTo>
                  <a:cubicBezTo>
                    <a:pt x="760" y="973"/>
                    <a:pt x="942" y="760"/>
                    <a:pt x="1003" y="487"/>
                  </a:cubicBezTo>
                  <a:cubicBezTo>
                    <a:pt x="1003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6234425" y="6165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4" y="761"/>
                    <a:pt x="1004" y="518"/>
                  </a:cubicBezTo>
                  <a:cubicBezTo>
                    <a:pt x="1004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222275" y="10253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758750" y="10428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7" y="974"/>
                  </a:cubicBezTo>
                  <a:cubicBezTo>
                    <a:pt x="760" y="974"/>
                    <a:pt x="1004" y="761"/>
                    <a:pt x="1004" y="487"/>
                  </a:cubicBezTo>
                  <a:cubicBezTo>
                    <a:pt x="1004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947200" y="767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4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654650" y="13445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91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6313450" y="1464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1004" y="791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168325" y="17016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30" y="973"/>
                    <a:pt x="942" y="79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6817275" y="1800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7004200" y="1786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7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7299800" y="15527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6975325" y="11241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48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60" y="1003"/>
                    <a:pt x="973" y="760"/>
                    <a:pt x="1003" y="48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6875025" y="15026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7341600" y="7259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699" y="1004"/>
                    <a:pt x="942" y="761"/>
                    <a:pt x="973" y="518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7178200" y="53980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518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249625" y="2268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822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336250" y="2493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0" y="1003"/>
                    <a:pt x="1004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837775" y="28878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6937325" y="3247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1004" y="760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7221525" y="32351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1004" y="790"/>
                    <a:pt x="1004" y="486"/>
                  </a:cubicBezTo>
                  <a:cubicBezTo>
                    <a:pt x="1004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504175" y="1559575"/>
              <a:ext cx="25125" cy="24350"/>
            </a:xfrm>
            <a:custGeom>
              <a:rect b="b" l="l" r="r" t="t"/>
              <a:pathLst>
                <a:path extrusionOk="0" h="974" w="1005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8" y="974"/>
                  </a:cubicBezTo>
                  <a:cubicBezTo>
                    <a:pt x="761" y="974"/>
                    <a:pt x="97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6504175" y="23741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974" y="76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5210100" y="5208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42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-120550" y="-115200"/>
              <a:ext cx="7728125" cy="3313125"/>
            </a:xfrm>
            <a:custGeom>
              <a:rect b="b" l="l" r="r" t="t"/>
              <a:pathLst>
                <a:path extrusionOk="0" h="132525" w="309125">
                  <a:moveTo>
                    <a:pt x="260066" y="49454"/>
                  </a:moveTo>
                  <a:lnTo>
                    <a:pt x="265294" y="67478"/>
                  </a:lnTo>
                  <a:lnTo>
                    <a:pt x="259975" y="84864"/>
                  </a:lnTo>
                  <a:cubicBezTo>
                    <a:pt x="259944" y="84956"/>
                    <a:pt x="260035" y="85016"/>
                    <a:pt x="260066" y="85047"/>
                  </a:cubicBezTo>
                  <a:lnTo>
                    <a:pt x="260096" y="85047"/>
                  </a:lnTo>
                  <a:cubicBezTo>
                    <a:pt x="260187" y="85047"/>
                    <a:pt x="260218" y="85016"/>
                    <a:pt x="260248" y="84956"/>
                  </a:cubicBezTo>
                  <a:lnTo>
                    <a:pt x="265537" y="67691"/>
                  </a:lnTo>
                  <a:lnTo>
                    <a:pt x="277878" y="77266"/>
                  </a:lnTo>
                  <a:cubicBezTo>
                    <a:pt x="277908" y="77296"/>
                    <a:pt x="277908" y="77296"/>
                    <a:pt x="277969" y="77296"/>
                  </a:cubicBezTo>
                  <a:cubicBezTo>
                    <a:pt x="277999" y="77296"/>
                    <a:pt x="278030" y="77296"/>
                    <a:pt x="278060" y="77266"/>
                  </a:cubicBezTo>
                  <a:cubicBezTo>
                    <a:pt x="278121" y="77205"/>
                    <a:pt x="278121" y="77114"/>
                    <a:pt x="278030" y="77083"/>
                  </a:cubicBezTo>
                  <a:lnTo>
                    <a:pt x="265537" y="67387"/>
                  </a:lnTo>
                  <a:lnTo>
                    <a:pt x="260279" y="49393"/>
                  </a:lnTo>
                  <a:lnTo>
                    <a:pt x="283288" y="56992"/>
                  </a:lnTo>
                  <a:cubicBezTo>
                    <a:pt x="283349" y="57022"/>
                    <a:pt x="283440" y="56992"/>
                    <a:pt x="283471" y="56901"/>
                  </a:cubicBezTo>
                  <a:cubicBezTo>
                    <a:pt x="283501" y="56840"/>
                    <a:pt x="283471" y="56749"/>
                    <a:pt x="283379" y="56718"/>
                  </a:cubicBezTo>
                  <a:lnTo>
                    <a:pt x="260187" y="49028"/>
                  </a:lnTo>
                  <a:lnTo>
                    <a:pt x="252072" y="36323"/>
                  </a:lnTo>
                  <a:lnTo>
                    <a:pt x="260187" y="26627"/>
                  </a:lnTo>
                  <a:cubicBezTo>
                    <a:pt x="260218" y="26596"/>
                    <a:pt x="260218" y="26535"/>
                    <a:pt x="260218" y="26505"/>
                  </a:cubicBezTo>
                  <a:lnTo>
                    <a:pt x="259519" y="10395"/>
                  </a:lnTo>
                  <a:cubicBezTo>
                    <a:pt x="259519" y="10365"/>
                    <a:pt x="259488" y="10335"/>
                    <a:pt x="259458" y="10274"/>
                  </a:cubicBezTo>
                  <a:cubicBezTo>
                    <a:pt x="259428" y="10243"/>
                    <a:pt x="259367" y="10243"/>
                    <a:pt x="259336" y="10274"/>
                  </a:cubicBezTo>
                  <a:lnTo>
                    <a:pt x="213834" y="25654"/>
                  </a:lnTo>
                  <a:cubicBezTo>
                    <a:pt x="213773" y="25654"/>
                    <a:pt x="213743" y="25684"/>
                    <a:pt x="213743" y="25745"/>
                  </a:cubicBezTo>
                  <a:cubicBezTo>
                    <a:pt x="213743" y="25775"/>
                    <a:pt x="213743" y="25836"/>
                    <a:pt x="213773" y="25867"/>
                  </a:cubicBezTo>
                  <a:lnTo>
                    <a:pt x="236205" y="53709"/>
                  </a:lnTo>
                  <a:cubicBezTo>
                    <a:pt x="236205" y="53709"/>
                    <a:pt x="236205" y="53770"/>
                    <a:pt x="236236" y="53770"/>
                  </a:cubicBezTo>
                  <a:lnTo>
                    <a:pt x="248546" y="62736"/>
                  </a:lnTo>
                  <a:lnTo>
                    <a:pt x="248546" y="62736"/>
                  </a:lnTo>
                  <a:cubicBezTo>
                    <a:pt x="248576" y="62736"/>
                    <a:pt x="248576" y="62767"/>
                    <a:pt x="248637" y="62767"/>
                  </a:cubicBezTo>
                  <a:lnTo>
                    <a:pt x="248667" y="62767"/>
                  </a:lnTo>
                  <a:lnTo>
                    <a:pt x="248667" y="62767"/>
                  </a:lnTo>
                  <a:lnTo>
                    <a:pt x="248698" y="62767"/>
                  </a:lnTo>
                  <a:cubicBezTo>
                    <a:pt x="248698" y="62767"/>
                    <a:pt x="248728" y="62767"/>
                    <a:pt x="248728" y="62736"/>
                  </a:cubicBezTo>
                  <a:lnTo>
                    <a:pt x="248728" y="62736"/>
                  </a:lnTo>
                  <a:close/>
                  <a:moveTo>
                    <a:pt x="259944" y="49150"/>
                  </a:moveTo>
                  <a:lnTo>
                    <a:pt x="248667" y="62311"/>
                  </a:lnTo>
                  <a:lnTo>
                    <a:pt x="245841" y="54773"/>
                  </a:lnTo>
                  <a:cubicBezTo>
                    <a:pt x="245841" y="54742"/>
                    <a:pt x="245780" y="54712"/>
                    <a:pt x="245749" y="54712"/>
                  </a:cubicBezTo>
                  <a:lnTo>
                    <a:pt x="236570" y="53496"/>
                  </a:lnTo>
                  <a:lnTo>
                    <a:pt x="251920" y="36535"/>
                  </a:lnTo>
                  <a:close/>
                  <a:moveTo>
                    <a:pt x="248303" y="62189"/>
                  </a:moveTo>
                  <a:lnTo>
                    <a:pt x="236844" y="53831"/>
                  </a:lnTo>
                  <a:lnTo>
                    <a:pt x="245658" y="54986"/>
                  </a:lnTo>
                  <a:close/>
                  <a:moveTo>
                    <a:pt x="259336" y="10638"/>
                  </a:moveTo>
                  <a:lnTo>
                    <a:pt x="259975" y="26475"/>
                  </a:lnTo>
                  <a:lnTo>
                    <a:pt x="251981" y="36080"/>
                  </a:lnTo>
                  <a:lnTo>
                    <a:pt x="243835" y="25168"/>
                  </a:lnTo>
                  <a:cubicBezTo>
                    <a:pt x="243804" y="25107"/>
                    <a:pt x="243683" y="25107"/>
                    <a:pt x="243652" y="25137"/>
                  </a:cubicBezTo>
                  <a:cubicBezTo>
                    <a:pt x="243561" y="25168"/>
                    <a:pt x="243561" y="25289"/>
                    <a:pt x="243622" y="25350"/>
                  </a:cubicBezTo>
                  <a:lnTo>
                    <a:pt x="251768" y="36262"/>
                  </a:lnTo>
                  <a:lnTo>
                    <a:pt x="236296" y="53375"/>
                  </a:lnTo>
                  <a:lnTo>
                    <a:pt x="214108" y="25867"/>
                  </a:lnTo>
                  <a:close/>
                  <a:moveTo>
                    <a:pt x="226752" y="54834"/>
                  </a:moveTo>
                  <a:cubicBezTo>
                    <a:pt x="226752" y="54773"/>
                    <a:pt x="226691" y="54742"/>
                    <a:pt x="226661" y="54742"/>
                  </a:cubicBezTo>
                  <a:lnTo>
                    <a:pt x="226539" y="54742"/>
                  </a:lnTo>
                  <a:lnTo>
                    <a:pt x="214199" y="60974"/>
                  </a:lnTo>
                  <a:lnTo>
                    <a:pt x="219092" y="50365"/>
                  </a:lnTo>
                  <a:cubicBezTo>
                    <a:pt x="219153" y="50305"/>
                    <a:pt x="219092" y="50214"/>
                    <a:pt x="219032" y="50183"/>
                  </a:cubicBezTo>
                  <a:cubicBezTo>
                    <a:pt x="218940" y="50153"/>
                    <a:pt x="218880" y="50183"/>
                    <a:pt x="218819" y="50274"/>
                  </a:cubicBezTo>
                  <a:lnTo>
                    <a:pt x="213773" y="61247"/>
                  </a:lnTo>
                  <a:lnTo>
                    <a:pt x="213773" y="61247"/>
                  </a:lnTo>
                  <a:lnTo>
                    <a:pt x="213773" y="61369"/>
                  </a:lnTo>
                  <a:cubicBezTo>
                    <a:pt x="213773" y="61399"/>
                    <a:pt x="213834" y="61429"/>
                    <a:pt x="213864" y="61429"/>
                  </a:cubicBez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95" y="61429"/>
                  </a:lnTo>
                  <a:lnTo>
                    <a:pt x="229245" y="63861"/>
                  </a:lnTo>
                  <a:lnTo>
                    <a:pt x="229275" y="63861"/>
                  </a:lnTo>
                  <a:cubicBezTo>
                    <a:pt x="229336" y="63861"/>
                    <a:pt x="229366" y="63861"/>
                    <a:pt x="229397" y="63831"/>
                  </a:cubicBezTo>
                  <a:cubicBezTo>
                    <a:pt x="229427" y="63800"/>
                    <a:pt x="229427" y="63740"/>
                    <a:pt x="229427" y="63679"/>
                  </a:cubicBezTo>
                  <a:close/>
                  <a:moveTo>
                    <a:pt x="214351" y="61217"/>
                  </a:moveTo>
                  <a:lnTo>
                    <a:pt x="226509" y="55046"/>
                  </a:lnTo>
                  <a:lnTo>
                    <a:pt x="229032" y="63527"/>
                  </a:lnTo>
                  <a:close/>
                  <a:moveTo>
                    <a:pt x="202588" y="23891"/>
                  </a:moveTo>
                  <a:lnTo>
                    <a:pt x="206448" y="10882"/>
                  </a:lnTo>
                  <a:cubicBezTo>
                    <a:pt x="206478" y="10821"/>
                    <a:pt x="206417" y="10730"/>
                    <a:pt x="206326" y="10699"/>
                  </a:cubicBezTo>
                  <a:cubicBezTo>
                    <a:pt x="206265" y="10669"/>
                    <a:pt x="206174" y="10730"/>
                    <a:pt x="206144" y="10821"/>
                  </a:cubicBezTo>
                  <a:lnTo>
                    <a:pt x="202314" y="23891"/>
                  </a:lnTo>
                  <a:cubicBezTo>
                    <a:pt x="202314" y="23921"/>
                    <a:pt x="202314" y="23982"/>
                    <a:pt x="202344" y="24013"/>
                  </a:cubicBezTo>
                  <a:lnTo>
                    <a:pt x="211402" y="35532"/>
                  </a:lnTo>
                  <a:lnTo>
                    <a:pt x="190429" y="38633"/>
                  </a:lnTo>
                  <a:lnTo>
                    <a:pt x="162192" y="61"/>
                  </a:lnTo>
                  <a:cubicBezTo>
                    <a:pt x="162161" y="0"/>
                    <a:pt x="162040" y="0"/>
                    <a:pt x="162009" y="30"/>
                  </a:cubicBezTo>
                  <a:cubicBezTo>
                    <a:pt x="161918" y="61"/>
                    <a:pt x="161918" y="182"/>
                    <a:pt x="161949" y="213"/>
                  </a:cubicBezTo>
                  <a:lnTo>
                    <a:pt x="189821" y="38238"/>
                  </a:lnTo>
                  <a:lnTo>
                    <a:pt x="166447" y="24468"/>
                  </a:lnTo>
                  <a:lnTo>
                    <a:pt x="166447" y="24468"/>
                  </a:lnTo>
                  <a:cubicBezTo>
                    <a:pt x="166417" y="24468"/>
                    <a:pt x="166417" y="24438"/>
                    <a:pt x="166356" y="24468"/>
                  </a:cubicBezTo>
                  <a:lnTo>
                    <a:pt x="166356" y="24468"/>
                  </a:lnTo>
                  <a:lnTo>
                    <a:pt x="166356" y="24468"/>
                  </a:lnTo>
                  <a:lnTo>
                    <a:pt x="131310" y="30244"/>
                  </a:lnTo>
                  <a:lnTo>
                    <a:pt x="132677" y="8511"/>
                  </a:lnTo>
                  <a:cubicBezTo>
                    <a:pt x="132677" y="8420"/>
                    <a:pt x="132617" y="8359"/>
                    <a:pt x="132526" y="8359"/>
                  </a:cubicBezTo>
                  <a:cubicBezTo>
                    <a:pt x="132434" y="8359"/>
                    <a:pt x="132374" y="8389"/>
                    <a:pt x="132374" y="8511"/>
                  </a:cubicBezTo>
                  <a:lnTo>
                    <a:pt x="131006" y="30365"/>
                  </a:lnTo>
                  <a:lnTo>
                    <a:pt x="112404" y="53770"/>
                  </a:lnTo>
                  <a:lnTo>
                    <a:pt x="110093" y="42675"/>
                  </a:lnTo>
                  <a:lnTo>
                    <a:pt x="116173" y="35228"/>
                  </a:lnTo>
                  <a:cubicBezTo>
                    <a:pt x="116203" y="35137"/>
                    <a:pt x="116203" y="35077"/>
                    <a:pt x="116142" y="35016"/>
                  </a:cubicBezTo>
                  <a:cubicBezTo>
                    <a:pt x="116051" y="34985"/>
                    <a:pt x="115990" y="34985"/>
                    <a:pt x="115929" y="35077"/>
                  </a:cubicBezTo>
                  <a:lnTo>
                    <a:pt x="109911" y="42432"/>
                  </a:lnTo>
                  <a:lnTo>
                    <a:pt x="88938" y="33010"/>
                  </a:lnTo>
                  <a:lnTo>
                    <a:pt x="104926" y="28754"/>
                  </a:lnTo>
                  <a:cubicBezTo>
                    <a:pt x="105017" y="28724"/>
                    <a:pt x="105048" y="28633"/>
                    <a:pt x="105048" y="28572"/>
                  </a:cubicBezTo>
                  <a:cubicBezTo>
                    <a:pt x="105017" y="28481"/>
                    <a:pt x="104926" y="28450"/>
                    <a:pt x="104865" y="28450"/>
                  </a:cubicBezTo>
                  <a:lnTo>
                    <a:pt x="88847" y="32736"/>
                  </a:lnTo>
                  <a:lnTo>
                    <a:pt x="105716" y="9575"/>
                  </a:lnTo>
                  <a:cubicBezTo>
                    <a:pt x="105777" y="9483"/>
                    <a:pt x="105777" y="9423"/>
                    <a:pt x="105686" y="9362"/>
                  </a:cubicBezTo>
                  <a:cubicBezTo>
                    <a:pt x="105625" y="9331"/>
                    <a:pt x="105534" y="9331"/>
                    <a:pt x="105504" y="9423"/>
                  </a:cubicBezTo>
                  <a:lnTo>
                    <a:pt x="88391" y="32949"/>
                  </a:lnTo>
                  <a:lnTo>
                    <a:pt x="88391" y="32949"/>
                  </a:lnTo>
                  <a:lnTo>
                    <a:pt x="88391" y="32949"/>
                  </a:lnTo>
                  <a:lnTo>
                    <a:pt x="76141" y="55624"/>
                  </a:lnTo>
                  <a:lnTo>
                    <a:pt x="64561" y="54226"/>
                  </a:lnTo>
                  <a:lnTo>
                    <a:pt x="70154" y="40122"/>
                  </a:lnTo>
                  <a:lnTo>
                    <a:pt x="85412" y="14833"/>
                  </a:lnTo>
                  <a:cubicBezTo>
                    <a:pt x="85443" y="14803"/>
                    <a:pt x="85443" y="14742"/>
                    <a:pt x="85412" y="14681"/>
                  </a:cubicBezTo>
                  <a:cubicBezTo>
                    <a:pt x="85351" y="14651"/>
                    <a:pt x="85321" y="14620"/>
                    <a:pt x="85291" y="14620"/>
                  </a:cubicBezTo>
                  <a:lnTo>
                    <a:pt x="63740" y="14620"/>
                  </a:lnTo>
                  <a:cubicBezTo>
                    <a:pt x="63710" y="14620"/>
                    <a:pt x="63679" y="14651"/>
                    <a:pt x="63618" y="14651"/>
                  </a:cubicBezTo>
                  <a:cubicBezTo>
                    <a:pt x="63588" y="14711"/>
                    <a:pt x="63588" y="14742"/>
                    <a:pt x="63588" y="14772"/>
                  </a:cubicBezTo>
                  <a:lnTo>
                    <a:pt x="69698" y="39514"/>
                  </a:lnTo>
                  <a:lnTo>
                    <a:pt x="60001" y="28663"/>
                  </a:lnTo>
                  <a:cubicBezTo>
                    <a:pt x="59971" y="28602"/>
                    <a:pt x="59849" y="28602"/>
                    <a:pt x="59819" y="28663"/>
                  </a:cubicBezTo>
                  <a:cubicBezTo>
                    <a:pt x="59758" y="28724"/>
                    <a:pt x="59758" y="28815"/>
                    <a:pt x="59819" y="28876"/>
                  </a:cubicBezTo>
                  <a:lnTo>
                    <a:pt x="69819" y="40031"/>
                  </a:lnTo>
                  <a:lnTo>
                    <a:pt x="64287" y="53983"/>
                  </a:lnTo>
                  <a:lnTo>
                    <a:pt x="53740" y="40031"/>
                  </a:lnTo>
                  <a:cubicBezTo>
                    <a:pt x="53709" y="39970"/>
                    <a:pt x="53588" y="39970"/>
                    <a:pt x="53557" y="40001"/>
                  </a:cubicBezTo>
                  <a:cubicBezTo>
                    <a:pt x="53497" y="40031"/>
                    <a:pt x="53497" y="40153"/>
                    <a:pt x="53527" y="40183"/>
                  </a:cubicBezTo>
                  <a:lnTo>
                    <a:pt x="63770" y="53800"/>
                  </a:lnTo>
                  <a:lnTo>
                    <a:pt x="34256" y="37204"/>
                  </a:lnTo>
                  <a:lnTo>
                    <a:pt x="34226" y="37204"/>
                  </a:lnTo>
                  <a:lnTo>
                    <a:pt x="23648" y="34377"/>
                  </a:lnTo>
                  <a:lnTo>
                    <a:pt x="28663" y="25107"/>
                  </a:lnTo>
                  <a:lnTo>
                    <a:pt x="40974" y="29393"/>
                  </a:lnTo>
                  <a:lnTo>
                    <a:pt x="48177" y="34560"/>
                  </a:lnTo>
                  <a:cubicBezTo>
                    <a:pt x="48208" y="34560"/>
                    <a:pt x="48208" y="34621"/>
                    <a:pt x="48238" y="34621"/>
                  </a:cubicBezTo>
                  <a:lnTo>
                    <a:pt x="48269" y="34621"/>
                  </a:lnTo>
                  <a:cubicBezTo>
                    <a:pt x="48329" y="34621"/>
                    <a:pt x="48360" y="34529"/>
                    <a:pt x="48360" y="34499"/>
                  </a:cubicBezTo>
                  <a:lnTo>
                    <a:pt x="50001" y="26140"/>
                  </a:lnTo>
                  <a:cubicBezTo>
                    <a:pt x="50001" y="26110"/>
                    <a:pt x="50001" y="26019"/>
                    <a:pt x="49940" y="25988"/>
                  </a:cubicBezTo>
                  <a:cubicBezTo>
                    <a:pt x="49910" y="25958"/>
                    <a:pt x="49880" y="25958"/>
                    <a:pt x="49788" y="25958"/>
                  </a:cubicBezTo>
                  <a:lnTo>
                    <a:pt x="41065" y="29149"/>
                  </a:lnTo>
                  <a:lnTo>
                    <a:pt x="28815" y="24894"/>
                  </a:lnTo>
                  <a:lnTo>
                    <a:pt x="34287" y="14772"/>
                  </a:lnTo>
                  <a:cubicBezTo>
                    <a:pt x="34347" y="14681"/>
                    <a:pt x="34287" y="14620"/>
                    <a:pt x="34226" y="14590"/>
                  </a:cubicBezTo>
                  <a:cubicBezTo>
                    <a:pt x="34135" y="14529"/>
                    <a:pt x="34074" y="14590"/>
                    <a:pt x="34043" y="14651"/>
                  </a:cubicBezTo>
                  <a:lnTo>
                    <a:pt x="28572" y="24772"/>
                  </a:lnTo>
                  <a:lnTo>
                    <a:pt x="22128" y="22523"/>
                  </a:lnTo>
                  <a:lnTo>
                    <a:pt x="19514" y="760"/>
                  </a:lnTo>
                  <a:cubicBezTo>
                    <a:pt x="19514" y="669"/>
                    <a:pt x="19453" y="608"/>
                    <a:pt x="19362" y="638"/>
                  </a:cubicBezTo>
                  <a:cubicBezTo>
                    <a:pt x="19302" y="638"/>
                    <a:pt x="19210" y="730"/>
                    <a:pt x="19241" y="790"/>
                  </a:cubicBezTo>
                  <a:lnTo>
                    <a:pt x="21855" y="22402"/>
                  </a:lnTo>
                  <a:lnTo>
                    <a:pt x="12949" y="19301"/>
                  </a:lnTo>
                  <a:cubicBezTo>
                    <a:pt x="12858" y="19271"/>
                    <a:pt x="12827" y="19301"/>
                    <a:pt x="12797" y="19332"/>
                  </a:cubicBezTo>
                  <a:cubicBezTo>
                    <a:pt x="12736" y="19362"/>
                    <a:pt x="12736" y="19453"/>
                    <a:pt x="12797" y="19484"/>
                  </a:cubicBezTo>
                  <a:lnTo>
                    <a:pt x="23101" y="34073"/>
                  </a:lnTo>
                  <a:lnTo>
                    <a:pt x="5988" y="27113"/>
                  </a:lnTo>
                  <a:cubicBezTo>
                    <a:pt x="5897" y="27082"/>
                    <a:pt x="5836" y="27113"/>
                    <a:pt x="5806" y="27204"/>
                  </a:cubicBezTo>
                  <a:cubicBezTo>
                    <a:pt x="5745" y="27265"/>
                    <a:pt x="5806" y="27356"/>
                    <a:pt x="5867" y="27386"/>
                  </a:cubicBezTo>
                  <a:lnTo>
                    <a:pt x="22979" y="34408"/>
                  </a:lnTo>
                  <a:lnTo>
                    <a:pt x="91" y="39362"/>
                  </a:lnTo>
                  <a:cubicBezTo>
                    <a:pt x="31" y="39362"/>
                    <a:pt x="0" y="39423"/>
                    <a:pt x="0" y="39514"/>
                  </a:cubicBezTo>
                  <a:cubicBezTo>
                    <a:pt x="0" y="39575"/>
                    <a:pt x="61" y="39605"/>
                    <a:pt x="122" y="39605"/>
                  </a:cubicBezTo>
                  <a:lnTo>
                    <a:pt x="183" y="39605"/>
                  </a:lnTo>
                  <a:lnTo>
                    <a:pt x="23466" y="34621"/>
                  </a:lnTo>
                  <a:lnTo>
                    <a:pt x="34104" y="37447"/>
                  </a:lnTo>
                  <a:lnTo>
                    <a:pt x="64074" y="54378"/>
                  </a:lnTo>
                  <a:lnTo>
                    <a:pt x="51004" y="62767"/>
                  </a:lnTo>
                  <a:cubicBezTo>
                    <a:pt x="50974" y="62797"/>
                    <a:pt x="50943" y="62828"/>
                    <a:pt x="50943" y="62919"/>
                  </a:cubicBezTo>
                  <a:lnTo>
                    <a:pt x="55077" y="91551"/>
                  </a:lnTo>
                  <a:lnTo>
                    <a:pt x="37843" y="63375"/>
                  </a:lnTo>
                  <a:cubicBezTo>
                    <a:pt x="37782" y="63284"/>
                    <a:pt x="37721" y="63284"/>
                    <a:pt x="37630" y="63344"/>
                  </a:cubicBezTo>
                  <a:cubicBezTo>
                    <a:pt x="37569" y="63375"/>
                    <a:pt x="37569" y="63436"/>
                    <a:pt x="37600" y="63527"/>
                  </a:cubicBezTo>
                  <a:lnTo>
                    <a:pt x="55047" y="92068"/>
                  </a:lnTo>
                  <a:lnTo>
                    <a:pt x="41126" y="89637"/>
                  </a:lnTo>
                  <a:lnTo>
                    <a:pt x="28967" y="63132"/>
                  </a:lnTo>
                  <a:lnTo>
                    <a:pt x="21672" y="44347"/>
                  </a:lnTo>
                  <a:cubicBezTo>
                    <a:pt x="21642" y="44256"/>
                    <a:pt x="21581" y="44226"/>
                    <a:pt x="21490" y="44256"/>
                  </a:cubicBezTo>
                  <a:cubicBezTo>
                    <a:pt x="21429" y="44286"/>
                    <a:pt x="21368" y="44378"/>
                    <a:pt x="21429" y="44438"/>
                  </a:cubicBezTo>
                  <a:lnTo>
                    <a:pt x="28633" y="62980"/>
                  </a:lnTo>
                  <a:lnTo>
                    <a:pt x="11034" y="59423"/>
                  </a:lnTo>
                  <a:cubicBezTo>
                    <a:pt x="10973" y="59423"/>
                    <a:pt x="10882" y="59454"/>
                    <a:pt x="10882" y="59515"/>
                  </a:cubicBezTo>
                  <a:cubicBezTo>
                    <a:pt x="10882" y="59606"/>
                    <a:pt x="10943" y="59697"/>
                    <a:pt x="11003" y="59697"/>
                  </a:cubicBezTo>
                  <a:lnTo>
                    <a:pt x="28511" y="63223"/>
                  </a:lnTo>
                  <a:lnTo>
                    <a:pt x="7812" y="77053"/>
                  </a:lnTo>
                  <a:cubicBezTo>
                    <a:pt x="7751" y="77083"/>
                    <a:pt x="7751" y="77174"/>
                    <a:pt x="7782" y="77235"/>
                  </a:cubicBezTo>
                  <a:cubicBezTo>
                    <a:pt x="7812" y="77266"/>
                    <a:pt x="7842" y="77296"/>
                    <a:pt x="7903" y="77296"/>
                  </a:cubicBezTo>
                  <a:cubicBezTo>
                    <a:pt x="7934" y="77296"/>
                    <a:pt x="7934" y="77296"/>
                    <a:pt x="7964" y="77266"/>
                  </a:cubicBezTo>
                  <a:lnTo>
                    <a:pt x="28785" y="63405"/>
                  </a:lnTo>
                  <a:lnTo>
                    <a:pt x="40913" y="89819"/>
                  </a:lnTo>
                  <a:cubicBezTo>
                    <a:pt x="40943" y="89849"/>
                    <a:pt x="40974" y="89880"/>
                    <a:pt x="41034" y="89880"/>
                  </a:cubicBezTo>
                  <a:lnTo>
                    <a:pt x="55320" y="92403"/>
                  </a:lnTo>
                  <a:lnTo>
                    <a:pt x="55351" y="92403"/>
                  </a:lnTo>
                  <a:lnTo>
                    <a:pt x="55381" y="92403"/>
                  </a:lnTo>
                  <a:lnTo>
                    <a:pt x="55412" y="92403"/>
                  </a:lnTo>
                  <a:lnTo>
                    <a:pt x="55412" y="92403"/>
                  </a:lnTo>
                  <a:lnTo>
                    <a:pt x="55442" y="92342"/>
                  </a:lnTo>
                  <a:lnTo>
                    <a:pt x="55442" y="92342"/>
                  </a:lnTo>
                  <a:lnTo>
                    <a:pt x="55442" y="92342"/>
                  </a:lnTo>
                  <a:cubicBezTo>
                    <a:pt x="55442" y="92342"/>
                    <a:pt x="55442" y="92311"/>
                    <a:pt x="55503" y="92281"/>
                  </a:cubicBezTo>
                  <a:lnTo>
                    <a:pt x="55503" y="92281"/>
                  </a:lnTo>
                  <a:lnTo>
                    <a:pt x="55503" y="92281"/>
                  </a:lnTo>
                  <a:lnTo>
                    <a:pt x="51278" y="63010"/>
                  </a:lnTo>
                  <a:lnTo>
                    <a:pt x="64409" y="54560"/>
                  </a:lnTo>
                  <a:lnTo>
                    <a:pt x="76172" y="55958"/>
                  </a:lnTo>
                  <a:lnTo>
                    <a:pt x="83801" y="65837"/>
                  </a:lnTo>
                  <a:lnTo>
                    <a:pt x="69789" y="72098"/>
                  </a:lnTo>
                  <a:cubicBezTo>
                    <a:pt x="69698" y="72129"/>
                    <a:pt x="69667" y="72220"/>
                    <a:pt x="69698" y="72311"/>
                  </a:cubicBezTo>
                  <a:cubicBezTo>
                    <a:pt x="69728" y="72341"/>
                    <a:pt x="69789" y="72372"/>
                    <a:pt x="69819" y="72372"/>
                  </a:cubicBezTo>
                  <a:lnTo>
                    <a:pt x="69880" y="72372"/>
                  </a:lnTo>
                  <a:lnTo>
                    <a:pt x="84075" y="66019"/>
                  </a:lnTo>
                  <a:cubicBezTo>
                    <a:pt x="84105" y="66019"/>
                    <a:pt x="84136" y="65989"/>
                    <a:pt x="84136" y="65898"/>
                  </a:cubicBezTo>
                  <a:cubicBezTo>
                    <a:pt x="84136" y="65867"/>
                    <a:pt x="84136" y="65837"/>
                    <a:pt x="84105" y="65806"/>
                  </a:cubicBezTo>
                  <a:lnTo>
                    <a:pt x="76385" y="55806"/>
                  </a:lnTo>
                  <a:lnTo>
                    <a:pt x="88573" y="33283"/>
                  </a:lnTo>
                  <a:lnTo>
                    <a:pt x="96567" y="41095"/>
                  </a:lnTo>
                  <a:lnTo>
                    <a:pt x="112252" y="54226"/>
                  </a:lnTo>
                  <a:lnTo>
                    <a:pt x="112252" y="54226"/>
                  </a:lnTo>
                  <a:cubicBezTo>
                    <a:pt x="112312" y="54256"/>
                    <a:pt x="112312" y="54256"/>
                    <a:pt x="112343" y="54256"/>
                  </a:cubicBezTo>
                  <a:lnTo>
                    <a:pt x="112343" y="54256"/>
                  </a:lnTo>
                  <a:lnTo>
                    <a:pt x="112343" y="54256"/>
                  </a:lnTo>
                  <a:lnTo>
                    <a:pt x="112343" y="54256"/>
                  </a:lnTo>
                  <a:lnTo>
                    <a:pt x="112373" y="54256"/>
                  </a:lnTo>
                  <a:lnTo>
                    <a:pt x="112404" y="54256"/>
                  </a:lnTo>
                  <a:lnTo>
                    <a:pt x="112464" y="54256"/>
                  </a:lnTo>
                  <a:lnTo>
                    <a:pt x="112464" y="54256"/>
                  </a:lnTo>
                  <a:lnTo>
                    <a:pt x="131158" y="30700"/>
                  </a:lnTo>
                  <a:lnTo>
                    <a:pt x="146052" y="46414"/>
                  </a:lnTo>
                  <a:cubicBezTo>
                    <a:pt x="146082" y="46444"/>
                    <a:pt x="146112" y="46444"/>
                    <a:pt x="146143" y="46444"/>
                  </a:cubicBezTo>
                  <a:lnTo>
                    <a:pt x="146143" y="46444"/>
                  </a:lnTo>
                  <a:cubicBezTo>
                    <a:pt x="146204" y="46444"/>
                    <a:pt x="146234" y="46444"/>
                    <a:pt x="146264" y="46414"/>
                  </a:cubicBezTo>
                  <a:lnTo>
                    <a:pt x="166417" y="24833"/>
                  </a:lnTo>
                  <a:lnTo>
                    <a:pt x="190004" y="38785"/>
                  </a:lnTo>
                  <a:lnTo>
                    <a:pt x="170277" y="43587"/>
                  </a:lnTo>
                  <a:cubicBezTo>
                    <a:pt x="170216" y="43587"/>
                    <a:pt x="170155" y="43678"/>
                    <a:pt x="170155" y="43770"/>
                  </a:cubicBezTo>
                  <a:cubicBezTo>
                    <a:pt x="170155" y="43830"/>
                    <a:pt x="170247" y="43891"/>
                    <a:pt x="170368" y="43891"/>
                  </a:cubicBezTo>
                  <a:lnTo>
                    <a:pt x="190186" y="39058"/>
                  </a:lnTo>
                  <a:lnTo>
                    <a:pt x="187603" y="58268"/>
                  </a:lnTo>
                  <a:cubicBezTo>
                    <a:pt x="187603" y="58360"/>
                    <a:pt x="187633" y="58420"/>
                    <a:pt x="187724" y="58420"/>
                  </a:cubicBezTo>
                  <a:lnTo>
                    <a:pt x="187724" y="58420"/>
                  </a:lnTo>
                  <a:cubicBezTo>
                    <a:pt x="187785" y="58420"/>
                    <a:pt x="187846" y="58390"/>
                    <a:pt x="187876" y="58329"/>
                  </a:cubicBezTo>
                  <a:lnTo>
                    <a:pt x="190460" y="39180"/>
                  </a:lnTo>
                  <a:lnTo>
                    <a:pt x="199001" y="50791"/>
                  </a:lnTo>
                  <a:cubicBezTo>
                    <a:pt x="199031" y="50821"/>
                    <a:pt x="199092" y="50882"/>
                    <a:pt x="199122" y="50882"/>
                  </a:cubicBezTo>
                  <a:cubicBezTo>
                    <a:pt x="199153" y="50882"/>
                    <a:pt x="199183" y="50882"/>
                    <a:pt x="199183" y="50821"/>
                  </a:cubicBezTo>
                  <a:cubicBezTo>
                    <a:pt x="199274" y="50791"/>
                    <a:pt x="199274" y="50669"/>
                    <a:pt x="199244" y="50639"/>
                  </a:cubicBezTo>
                  <a:lnTo>
                    <a:pt x="190612" y="38906"/>
                  </a:lnTo>
                  <a:lnTo>
                    <a:pt x="211646" y="35776"/>
                  </a:lnTo>
                  <a:cubicBezTo>
                    <a:pt x="211706" y="35776"/>
                    <a:pt x="211737" y="35745"/>
                    <a:pt x="211767" y="35715"/>
                  </a:cubicBezTo>
                  <a:cubicBezTo>
                    <a:pt x="211767" y="35684"/>
                    <a:pt x="211767" y="35593"/>
                    <a:pt x="211737" y="35563"/>
                  </a:cubicBezTo>
                  <a:close/>
                  <a:moveTo>
                    <a:pt x="85017" y="14924"/>
                  </a:moveTo>
                  <a:lnTo>
                    <a:pt x="70062" y="39697"/>
                  </a:lnTo>
                  <a:lnTo>
                    <a:pt x="63922" y="14924"/>
                  </a:lnTo>
                  <a:close/>
                  <a:moveTo>
                    <a:pt x="49728" y="26323"/>
                  </a:moveTo>
                  <a:lnTo>
                    <a:pt x="48177" y="34225"/>
                  </a:lnTo>
                  <a:lnTo>
                    <a:pt x="41369" y="29332"/>
                  </a:lnTo>
                  <a:close/>
                  <a:moveTo>
                    <a:pt x="28420" y="25046"/>
                  </a:moveTo>
                  <a:lnTo>
                    <a:pt x="23557" y="34013"/>
                  </a:lnTo>
                  <a:lnTo>
                    <a:pt x="22189" y="22857"/>
                  </a:lnTo>
                  <a:close/>
                  <a:moveTo>
                    <a:pt x="21916" y="22736"/>
                  </a:moveTo>
                  <a:lnTo>
                    <a:pt x="23283" y="33921"/>
                  </a:lnTo>
                  <a:lnTo>
                    <a:pt x="13283" y="19757"/>
                  </a:lnTo>
                  <a:close/>
                  <a:moveTo>
                    <a:pt x="89212" y="33435"/>
                  </a:moveTo>
                  <a:lnTo>
                    <a:pt x="109820" y="42706"/>
                  </a:lnTo>
                  <a:lnTo>
                    <a:pt x="112100" y="53709"/>
                  </a:lnTo>
                  <a:lnTo>
                    <a:pt x="96689" y="40852"/>
                  </a:lnTo>
                  <a:close/>
                  <a:moveTo>
                    <a:pt x="146143" y="46049"/>
                  </a:moveTo>
                  <a:lnTo>
                    <a:pt x="131401" y="30517"/>
                  </a:lnTo>
                  <a:lnTo>
                    <a:pt x="165991" y="24803"/>
                  </a:lnTo>
                  <a:close/>
                  <a:moveTo>
                    <a:pt x="37843" y="19757"/>
                  </a:moveTo>
                  <a:lnTo>
                    <a:pt x="53102" y="22888"/>
                  </a:lnTo>
                  <a:lnTo>
                    <a:pt x="53132" y="22888"/>
                  </a:lnTo>
                  <a:cubicBezTo>
                    <a:pt x="53162" y="22888"/>
                    <a:pt x="53223" y="22888"/>
                    <a:pt x="53223" y="22857"/>
                  </a:cubicBezTo>
                  <a:cubicBezTo>
                    <a:pt x="53254" y="22827"/>
                    <a:pt x="53254" y="22797"/>
                    <a:pt x="53284" y="22736"/>
                  </a:cubicBezTo>
                  <a:lnTo>
                    <a:pt x="54773" y="8389"/>
                  </a:lnTo>
                  <a:cubicBezTo>
                    <a:pt x="54773" y="8359"/>
                    <a:pt x="54743" y="8268"/>
                    <a:pt x="54712" y="8237"/>
                  </a:cubicBezTo>
                  <a:cubicBezTo>
                    <a:pt x="54652" y="8207"/>
                    <a:pt x="54591" y="8207"/>
                    <a:pt x="54561" y="8237"/>
                  </a:cubicBezTo>
                  <a:lnTo>
                    <a:pt x="37782" y="19484"/>
                  </a:lnTo>
                  <a:cubicBezTo>
                    <a:pt x="37752" y="19514"/>
                    <a:pt x="37721" y="19544"/>
                    <a:pt x="37721" y="19636"/>
                  </a:cubicBezTo>
                  <a:cubicBezTo>
                    <a:pt x="37752" y="19696"/>
                    <a:pt x="37782" y="19757"/>
                    <a:pt x="37843" y="19757"/>
                  </a:cubicBezTo>
                  <a:close/>
                  <a:moveTo>
                    <a:pt x="54439" y="8693"/>
                  </a:moveTo>
                  <a:lnTo>
                    <a:pt x="52980" y="22614"/>
                  </a:lnTo>
                  <a:lnTo>
                    <a:pt x="38208" y="19575"/>
                  </a:lnTo>
                  <a:close/>
                  <a:moveTo>
                    <a:pt x="162192" y="56961"/>
                  </a:moveTo>
                  <a:cubicBezTo>
                    <a:pt x="162222" y="57022"/>
                    <a:pt x="162192" y="57113"/>
                    <a:pt x="162101" y="57144"/>
                  </a:cubicBezTo>
                  <a:cubicBezTo>
                    <a:pt x="162040" y="57174"/>
                    <a:pt x="161949" y="57144"/>
                    <a:pt x="161918" y="57053"/>
                  </a:cubicBezTo>
                  <a:lnTo>
                    <a:pt x="159669" y="51551"/>
                  </a:lnTo>
                  <a:lnTo>
                    <a:pt x="150185" y="52189"/>
                  </a:lnTo>
                  <a:lnTo>
                    <a:pt x="151128" y="60335"/>
                  </a:lnTo>
                  <a:cubicBezTo>
                    <a:pt x="151128" y="60396"/>
                    <a:pt x="151097" y="60487"/>
                    <a:pt x="151006" y="60487"/>
                  </a:cubicBezTo>
                  <a:lnTo>
                    <a:pt x="151006" y="60487"/>
                  </a:lnTo>
                  <a:cubicBezTo>
                    <a:pt x="150945" y="60487"/>
                    <a:pt x="150854" y="60457"/>
                    <a:pt x="150854" y="60366"/>
                  </a:cubicBezTo>
                  <a:lnTo>
                    <a:pt x="149912" y="52128"/>
                  </a:lnTo>
                  <a:cubicBezTo>
                    <a:pt x="149912" y="52098"/>
                    <a:pt x="149912" y="52037"/>
                    <a:pt x="149942" y="52007"/>
                  </a:cubicBezTo>
                  <a:cubicBezTo>
                    <a:pt x="150003" y="51976"/>
                    <a:pt x="150033" y="51976"/>
                    <a:pt x="150064" y="51976"/>
                  </a:cubicBezTo>
                  <a:lnTo>
                    <a:pt x="159790" y="51277"/>
                  </a:lnTo>
                  <a:cubicBezTo>
                    <a:pt x="159882" y="51277"/>
                    <a:pt x="159912" y="51338"/>
                    <a:pt x="159942" y="51369"/>
                  </a:cubicBezTo>
                  <a:close/>
                  <a:moveTo>
                    <a:pt x="39089" y="120215"/>
                  </a:moveTo>
                  <a:lnTo>
                    <a:pt x="27721" y="119576"/>
                  </a:lnTo>
                  <a:lnTo>
                    <a:pt x="37144" y="110458"/>
                  </a:lnTo>
                  <a:lnTo>
                    <a:pt x="37144" y="110458"/>
                  </a:lnTo>
                  <a:lnTo>
                    <a:pt x="37144" y="110458"/>
                  </a:lnTo>
                  <a:cubicBezTo>
                    <a:pt x="37174" y="110397"/>
                    <a:pt x="37174" y="110397"/>
                    <a:pt x="37174" y="110366"/>
                  </a:cubicBezTo>
                  <a:lnTo>
                    <a:pt x="37174" y="110336"/>
                  </a:lnTo>
                  <a:lnTo>
                    <a:pt x="37174" y="110306"/>
                  </a:lnTo>
                  <a:lnTo>
                    <a:pt x="29666" y="94865"/>
                  </a:lnTo>
                  <a:cubicBezTo>
                    <a:pt x="29606" y="94804"/>
                    <a:pt x="29545" y="94743"/>
                    <a:pt x="29454" y="94804"/>
                  </a:cubicBezTo>
                  <a:cubicBezTo>
                    <a:pt x="29393" y="94834"/>
                    <a:pt x="29362" y="94895"/>
                    <a:pt x="29393" y="94986"/>
                  </a:cubicBezTo>
                  <a:lnTo>
                    <a:pt x="36779" y="110062"/>
                  </a:lnTo>
                  <a:lnTo>
                    <a:pt x="8602" y="98755"/>
                  </a:lnTo>
                  <a:cubicBezTo>
                    <a:pt x="8541" y="98694"/>
                    <a:pt x="8450" y="98755"/>
                    <a:pt x="8420" y="98816"/>
                  </a:cubicBezTo>
                  <a:cubicBezTo>
                    <a:pt x="8389" y="98877"/>
                    <a:pt x="8420" y="98968"/>
                    <a:pt x="8511" y="98998"/>
                  </a:cubicBezTo>
                  <a:lnTo>
                    <a:pt x="36809" y="110366"/>
                  </a:lnTo>
                  <a:lnTo>
                    <a:pt x="27296" y="119546"/>
                  </a:lnTo>
                  <a:cubicBezTo>
                    <a:pt x="27265" y="119607"/>
                    <a:pt x="27265" y="119607"/>
                    <a:pt x="27265" y="119637"/>
                  </a:cubicBezTo>
                  <a:lnTo>
                    <a:pt x="27265" y="119637"/>
                  </a:lnTo>
                  <a:lnTo>
                    <a:pt x="27265" y="119637"/>
                  </a:lnTo>
                  <a:lnTo>
                    <a:pt x="27265" y="119637"/>
                  </a:lnTo>
                  <a:cubicBezTo>
                    <a:pt x="27265" y="119667"/>
                    <a:pt x="27265" y="119698"/>
                    <a:pt x="27296" y="119698"/>
                  </a:cubicBezTo>
                  <a:lnTo>
                    <a:pt x="32554" y="126962"/>
                  </a:lnTo>
                  <a:cubicBezTo>
                    <a:pt x="32584" y="126993"/>
                    <a:pt x="32615" y="126993"/>
                    <a:pt x="32676" y="127054"/>
                  </a:cubicBezTo>
                  <a:lnTo>
                    <a:pt x="32676" y="127054"/>
                  </a:lnTo>
                  <a:cubicBezTo>
                    <a:pt x="32706" y="127054"/>
                    <a:pt x="32736" y="127054"/>
                    <a:pt x="32767" y="126993"/>
                  </a:cubicBezTo>
                  <a:lnTo>
                    <a:pt x="39211" y="120427"/>
                  </a:lnTo>
                  <a:cubicBezTo>
                    <a:pt x="39241" y="120397"/>
                    <a:pt x="39241" y="120306"/>
                    <a:pt x="39241" y="120275"/>
                  </a:cubicBezTo>
                  <a:cubicBezTo>
                    <a:pt x="39150" y="120245"/>
                    <a:pt x="39119" y="120215"/>
                    <a:pt x="39089" y="120215"/>
                  </a:cubicBezTo>
                  <a:close/>
                  <a:moveTo>
                    <a:pt x="32676" y="126719"/>
                  </a:moveTo>
                  <a:lnTo>
                    <a:pt x="27691" y="119819"/>
                  </a:lnTo>
                  <a:lnTo>
                    <a:pt x="38755" y="120488"/>
                  </a:lnTo>
                  <a:close/>
                  <a:moveTo>
                    <a:pt x="20153" y="132282"/>
                  </a:moveTo>
                  <a:cubicBezTo>
                    <a:pt x="20213" y="132373"/>
                    <a:pt x="20213" y="132434"/>
                    <a:pt x="20122" y="132494"/>
                  </a:cubicBezTo>
                  <a:cubicBezTo>
                    <a:pt x="20092" y="132525"/>
                    <a:pt x="20061" y="132525"/>
                    <a:pt x="20061" y="132525"/>
                  </a:cubicBezTo>
                  <a:cubicBezTo>
                    <a:pt x="20001" y="132525"/>
                    <a:pt x="19970" y="132525"/>
                    <a:pt x="19940" y="132494"/>
                  </a:cubicBezTo>
                  <a:lnTo>
                    <a:pt x="10061" y="120032"/>
                  </a:lnTo>
                  <a:lnTo>
                    <a:pt x="7630" y="130093"/>
                  </a:lnTo>
                  <a:cubicBezTo>
                    <a:pt x="7630" y="130154"/>
                    <a:pt x="7538" y="130215"/>
                    <a:pt x="7417" y="130215"/>
                  </a:cubicBezTo>
                  <a:cubicBezTo>
                    <a:pt x="7356" y="130215"/>
                    <a:pt x="7326" y="130093"/>
                    <a:pt x="7326" y="130002"/>
                  </a:cubicBezTo>
                  <a:lnTo>
                    <a:pt x="9818" y="119667"/>
                  </a:lnTo>
                  <a:cubicBezTo>
                    <a:pt x="9818" y="119637"/>
                    <a:pt x="9848" y="119607"/>
                    <a:pt x="9940" y="119576"/>
                  </a:cubicBezTo>
                  <a:cubicBezTo>
                    <a:pt x="9970" y="119576"/>
                    <a:pt x="10061" y="119576"/>
                    <a:pt x="10092" y="119607"/>
                  </a:cubicBezTo>
                  <a:close/>
                  <a:moveTo>
                    <a:pt x="71217" y="84925"/>
                  </a:moveTo>
                  <a:cubicBezTo>
                    <a:pt x="71217" y="84986"/>
                    <a:pt x="71157" y="85016"/>
                    <a:pt x="71065" y="85016"/>
                  </a:cubicBezTo>
                  <a:lnTo>
                    <a:pt x="71035" y="85016"/>
                  </a:lnTo>
                  <a:lnTo>
                    <a:pt x="61004" y="83405"/>
                  </a:lnTo>
                  <a:cubicBezTo>
                    <a:pt x="60913" y="83405"/>
                    <a:pt x="60883" y="83314"/>
                    <a:pt x="60883" y="83253"/>
                  </a:cubicBezTo>
                  <a:cubicBezTo>
                    <a:pt x="60883" y="83162"/>
                    <a:pt x="60974" y="83132"/>
                    <a:pt x="61035" y="83132"/>
                  </a:cubicBezTo>
                  <a:lnTo>
                    <a:pt x="71065" y="84773"/>
                  </a:lnTo>
                  <a:cubicBezTo>
                    <a:pt x="71187" y="84773"/>
                    <a:pt x="71217" y="84834"/>
                    <a:pt x="71217" y="84925"/>
                  </a:cubicBezTo>
                  <a:close/>
                  <a:moveTo>
                    <a:pt x="265416" y="100123"/>
                  </a:moveTo>
                  <a:lnTo>
                    <a:pt x="255263" y="96020"/>
                  </a:lnTo>
                  <a:cubicBezTo>
                    <a:pt x="255203" y="95959"/>
                    <a:pt x="255172" y="95898"/>
                    <a:pt x="255203" y="95807"/>
                  </a:cubicBezTo>
                  <a:cubicBezTo>
                    <a:pt x="255233" y="95746"/>
                    <a:pt x="255294" y="95716"/>
                    <a:pt x="255385" y="95746"/>
                  </a:cubicBezTo>
                  <a:lnTo>
                    <a:pt x="265537" y="99849"/>
                  </a:lnTo>
                  <a:cubicBezTo>
                    <a:pt x="265598" y="99880"/>
                    <a:pt x="265659" y="99971"/>
                    <a:pt x="265598" y="100032"/>
                  </a:cubicBezTo>
                  <a:cubicBezTo>
                    <a:pt x="265568" y="100062"/>
                    <a:pt x="265537" y="100123"/>
                    <a:pt x="265507" y="100123"/>
                  </a:cubicBezTo>
                  <a:close/>
                  <a:moveTo>
                    <a:pt x="309064" y="94044"/>
                  </a:moveTo>
                  <a:cubicBezTo>
                    <a:pt x="309033" y="93953"/>
                    <a:pt x="308973" y="93953"/>
                    <a:pt x="308881" y="93983"/>
                  </a:cubicBezTo>
                  <a:lnTo>
                    <a:pt x="293532" y="103163"/>
                  </a:lnTo>
                  <a:lnTo>
                    <a:pt x="274534" y="92615"/>
                  </a:lnTo>
                  <a:cubicBezTo>
                    <a:pt x="274473" y="92585"/>
                    <a:pt x="274382" y="92615"/>
                    <a:pt x="274352" y="92676"/>
                  </a:cubicBezTo>
                  <a:cubicBezTo>
                    <a:pt x="274321" y="92737"/>
                    <a:pt x="274352" y="92828"/>
                    <a:pt x="274382" y="92858"/>
                  </a:cubicBezTo>
                  <a:lnTo>
                    <a:pt x="293015" y="103163"/>
                  </a:lnTo>
                  <a:lnTo>
                    <a:pt x="273774" y="103801"/>
                  </a:lnTo>
                  <a:cubicBezTo>
                    <a:pt x="273714" y="103801"/>
                    <a:pt x="273622" y="103862"/>
                    <a:pt x="273622" y="103953"/>
                  </a:cubicBezTo>
                  <a:lnTo>
                    <a:pt x="272984" y="115199"/>
                  </a:lnTo>
                  <a:lnTo>
                    <a:pt x="265598" y="100883"/>
                  </a:lnTo>
                  <a:cubicBezTo>
                    <a:pt x="265568" y="100822"/>
                    <a:pt x="265537" y="100792"/>
                    <a:pt x="265446" y="100792"/>
                  </a:cubicBezTo>
                  <a:cubicBezTo>
                    <a:pt x="265385" y="100792"/>
                    <a:pt x="265355" y="100822"/>
                    <a:pt x="265355" y="100913"/>
                  </a:cubicBezTo>
                  <a:lnTo>
                    <a:pt x="261099" y="116385"/>
                  </a:lnTo>
                  <a:cubicBezTo>
                    <a:pt x="261099" y="116415"/>
                    <a:pt x="261099" y="116445"/>
                    <a:pt x="261130" y="116476"/>
                  </a:cubicBezTo>
                  <a:cubicBezTo>
                    <a:pt x="261160" y="116537"/>
                    <a:pt x="261191" y="116537"/>
                    <a:pt x="261251" y="116537"/>
                  </a:cubicBezTo>
                  <a:lnTo>
                    <a:pt x="261251" y="116537"/>
                  </a:lnTo>
                  <a:lnTo>
                    <a:pt x="273106" y="115868"/>
                  </a:lnTo>
                  <a:lnTo>
                    <a:pt x="273136" y="115868"/>
                  </a:lnTo>
                  <a:lnTo>
                    <a:pt x="273166" y="115868"/>
                  </a:lnTo>
                  <a:cubicBezTo>
                    <a:pt x="273197" y="115868"/>
                    <a:pt x="273197" y="115838"/>
                    <a:pt x="273197" y="115838"/>
                  </a:cubicBezTo>
                  <a:lnTo>
                    <a:pt x="273197" y="115807"/>
                  </a:lnTo>
                  <a:lnTo>
                    <a:pt x="273197" y="115807"/>
                  </a:lnTo>
                  <a:lnTo>
                    <a:pt x="273896" y="104135"/>
                  </a:lnTo>
                  <a:lnTo>
                    <a:pt x="293349" y="103467"/>
                  </a:lnTo>
                  <a:lnTo>
                    <a:pt x="291069" y="129941"/>
                  </a:lnTo>
                  <a:cubicBezTo>
                    <a:pt x="291069" y="130002"/>
                    <a:pt x="291100" y="130093"/>
                    <a:pt x="291191" y="130093"/>
                  </a:cubicBezTo>
                  <a:lnTo>
                    <a:pt x="291191" y="130093"/>
                  </a:lnTo>
                  <a:cubicBezTo>
                    <a:pt x="291252" y="130093"/>
                    <a:pt x="291343" y="130063"/>
                    <a:pt x="291343" y="129971"/>
                  </a:cubicBezTo>
                  <a:lnTo>
                    <a:pt x="293623" y="103375"/>
                  </a:lnTo>
                  <a:lnTo>
                    <a:pt x="309003" y="94226"/>
                  </a:lnTo>
                  <a:cubicBezTo>
                    <a:pt x="309064" y="94196"/>
                    <a:pt x="309125" y="94105"/>
                    <a:pt x="309064" y="94044"/>
                  </a:cubicBezTo>
                  <a:close/>
                  <a:moveTo>
                    <a:pt x="261434" y="116263"/>
                  </a:moveTo>
                  <a:lnTo>
                    <a:pt x="265537" y="101369"/>
                  </a:lnTo>
                  <a:lnTo>
                    <a:pt x="272862" y="115655"/>
                  </a:lnTo>
                  <a:close/>
                  <a:moveTo>
                    <a:pt x="277239" y="22857"/>
                  </a:moveTo>
                  <a:cubicBezTo>
                    <a:pt x="277148" y="22827"/>
                    <a:pt x="277148" y="22706"/>
                    <a:pt x="277209" y="22675"/>
                  </a:cubicBezTo>
                  <a:cubicBezTo>
                    <a:pt x="277239" y="22584"/>
                    <a:pt x="277361" y="22584"/>
                    <a:pt x="277391" y="22645"/>
                  </a:cubicBezTo>
                  <a:lnTo>
                    <a:pt x="286693" y="29149"/>
                  </a:lnTo>
                  <a:lnTo>
                    <a:pt x="305386" y="19332"/>
                  </a:lnTo>
                  <a:cubicBezTo>
                    <a:pt x="305477" y="19301"/>
                    <a:pt x="305538" y="19332"/>
                    <a:pt x="305568" y="19392"/>
                  </a:cubicBezTo>
                  <a:cubicBezTo>
                    <a:pt x="305629" y="19484"/>
                    <a:pt x="305568" y="19544"/>
                    <a:pt x="305507" y="19605"/>
                  </a:cubicBezTo>
                  <a:lnTo>
                    <a:pt x="286936" y="29332"/>
                  </a:lnTo>
                  <a:lnTo>
                    <a:pt x="306298" y="42858"/>
                  </a:lnTo>
                  <a:cubicBezTo>
                    <a:pt x="306389" y="42888"/>
                    <a:pt x="306389" y="43010"/>
                    <a:pt x="306328" y="43040"/>
                  </a:cubicBezTo>
                  <a:cubicBezTo>
                    <a:pt x="306298" y="43071"/>
                    <a:pt x="306267" y="43131"/>
                    <a:pt x="306237" y="43131"/>
                  </a:cubicBezTo>
                  <a:cubicBezTo>
                    <a:pt x="306176" y="43131"/>
                    <a:pt x="306176" y="43131"/>
                    <a:pt x="306146" y="43071"/>
                  </a:cubicBezTo>
                  <a:lnTo>
                    <a:pt x="286662" y="29453"/>
                  </a:lnTo>
                  <a:lnTo>
                    <a:pt x="260887" y="42979"/>
                  </a:lnTo>
                  <a:lnTo>
                    <a:pt x="285507" y="39818"/>
                  </a:lnTo>
                  <a:cubicBezTo>
                    <a:pt x="285568" y="39818"/>
                    <a:pt x="285598" y="39818"/>
                    <a:pt x="285629" y="39849"/>
                  </a:cubicBezTo>
                  <a:lnTo>
                    <a:pt x="306024" y="54742"/>
                  </a:lnTo>
                  <a:cubicBezTo>
                    <a:pt x="306115" y="54773"/>
                    <a:pt x="306115" y="54894"/>
                    <a:pt x="306085" y="54925"/>
                  </a:cubicBezTo>
                  <a:lnTo>
                    <a:pt x="291829" y="75229"/>
                  </a:lnTo>
                  <a:cubicBezTo>
                    <a:pt x="291799" y="75259"/>
                    <a:pt x="291738" y="75290"/>
                    <a:pt x="291708" y="75290"/>
                  </a:cubicBezTo>
                  <a:cubicBezTo>
                    <a:pt x="291677" y="75290"/>
                    <a:pt x="291677" y="75290"/>
                    <a:pt x="291647" y="75259"/>
                  </a:cubicBezTo>
                  <a:cubicBezTo>
                    <a:pt x="291556" y="75229"/>
                    <a:pt x="291556" y="75107"/>
                    <a:pt x="291586" y="75077"/>
                  </a:cubicBezTo>
                  <a:lnTo>
                    <a:pt x="305781" y="54894"/>
                  </a:lnTo>
                  <a:lnTo>
                    <a:pt x="285507" y="40122"/>
                  </a:lnTo>
                  <a:lnTo>
                    <a:pt x="260187" y="43344"/>
                  </a:lnTo>
                  <a:cubicBezTo>
                    <a:pt x="260096" y="43344"/>
                    <a:pt x="260035" y="43314"/>
                    <a:pt x="260035" y="43223"/>
                  </a:cubicBezTo>
                  <a:cubicBezTo>
                    <a:pt x="259975" y="43162"/>
                    <a:pt x="260035" y="43071"/>
                    <a:pt x="260096" y="43071"/>
                  </a:cubicBezTo>
                  <a:lnTo>
                    <a:pt x="286419" y="29241"/>
                  </a:lnTo>
                  <a:close/>
                  <a:moveTo>
                    <a:pt x="279823" y="83102"/>
                  </a:moveTo>
                  <a:lnTo>
                    <a:pt x="292741" y="87235"/>
                  </a:lnTo>
                  <a:lnTo>
                    <a:pt x="285446" y="76597"/>
                  </a:lnTo>
                  <a:cubicBezTo>
                    <a:pt x="285416" y="76506"/>
                    <a:pt x="285416" y="76445"/>
                    <a:pt x="285477" y="76414"/>
                  </a:cubicBezTo>
                  <a:cubicBezTo>
                    <a:pt x="285568" y="76354"/>
                    <a:pt x="285629" y="76354"/>
                    <a:pt x="285659" y="76445"/>
                  </a:cubicBezTo>
                  <a:lnTo>
                    <a:pt x="293197" y="87418"/>
                  </a:lnTo>
                  <a:cubicBezTo>
                    <a:pt x="293228" y="87448"/>
                    <a:pt x="293228" y="87539"/>
                    <a:pt x="293197" y="87570"/>
                  </a:cubicBezTo>
                  <a:cubicBezTo>
                    <a:pt x="293167" y="87600"/>
                    <a:pt x="293106" y="87661"/>
                    <a:pt x="293076" y="87661"/>
                  </a:cubicBezTo>
                  <a:lnTo>
                    <a:pt x="293045" y="87661"/>
                  </a:lnTo>
                  <a:lnTo>
                    <a:pt x="279732" y="83405"/>
                  </a:lnTo>
                  <a:cubicBezTo>
                    <a:pt x="279671" y="83345"/>
                    <a:pt x="279641" y="83284"/>
                    <a:pt x="279671" y="83193"/>
                  </a:cubicBezTo>
                  <a:cubicBezTo>
                    <a:pt x="279671" y="83132"/>
                    <a:pt x="279732" y="83102"/>
                    <a:pt x="279823" y="83102"/>
                  </a:cubicBezTo>
                  <a:close/>
                  <a:moveTo>
                    <a:pt x="245172" y="68086"/>
                  </a:moveTo>
                  <a:lnTo>
                    <a:pt x="242284" y="72767"/>
                  </a:lnTo>
                  <a:cubicBezTo>
                    <a:pt x="242224" y="72797"/>
                    <a:pt x="242193" y="72828"/>
                    <a:pt x="242163" y="72828"/>
                  </a:cubicBezTo>
                  <a:cubicBezTo>
                    <a:pt x="242132" y="72828"/>
                    <a:pt x="242132" y="72828"/>
                    <a:pt x="242102" y="72797"/>
                  </a:cubicBezTo>
                  <a:cubicBezTo>
                    <a:pt x="242011" y="72767"/>
                    <a:pt x="242011" y="72676"/>
                    <a:pt x="242041" y="72615"/>
                  </a:cubicBezTo>
                  <a:lnTo>
                    <a:pt x="244929" y="67934"/>
                  </a:lnTo>
                  <a:cubicBezTo>
                    <a:pt x="244990" y="67843"/>
                    <a:pt x="245050" y="67843"/>
                    <a:pt x="245142" y="67904"/>
                  </a:cubicBezTo>
                  <a:cubicBezTo>
                    <a:pt x="245202" y="67934"/>
                    <a:pt x="245202" y="67995"/>
                    <a:pt x="245172" y="6808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4624975" y="841500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7" y="0"/>
                  </a:moveTo>
                  <a:cubicBezTo>
                    <a:pt x="213" y="0"/>
                    <a:pt x="0" y="21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3917500" y="12959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5" y="821"/>
                    <a:pt x="1065" y="548"/>
                  </a:cubicBezTo>
                  <a:cubicBezTo>
                    <a:pt x="1065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3143950" y="6310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674325" y="12237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615050" y="9372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4" y="1"/>
                    <a:pt x="1" y="214"/>
                    <a:pt x="1" y="518"/>
                  </a:cubicBezTo>
                  <a:cubicBezTo>
                    <a:pt x="1" y="822"/>
                    <a:pt x="214" y="1065"/>
                    <a:pt x="517" y="1065"/>
                  </a:cubicBezTo>
                  <a:cubicBezTo>
                    <a:pt x="821" y="1065"/>
                    <a:pt x="1065" y="822"/>
                    <a:pt x="1065" y="518"/>
                  </a:cubicBezTo>
                  <a:cubicBezTo>
                    <a:pt x="1065" y="21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1771575" y="1265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3" y="1"/>
                    <a:pt x="1" y="244"/>
                    <a:pt x="1" y="548"/>
                  </a:cubicBezTo>
                  <a:cubicBezTo>
                    <a:pt x="1" y="821"/>
                    <a:pt x="21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1961550" y="15200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4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1475225" y="12298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1612000" y="1675075"/>
              <a:ext cx="25850" cy="26625"/>
            </a:xfrm>
            <a:custGeom>
              <a:rect b="b" l="l" r="r" t="t"/>
              <a:pathLst>
                <a:path extrusionOk="0" h="1065" w="1034">
                  <a:moveTo>
                    <a:pt x="517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822"/>
                    <a:pt x="213" y="1065"/>
                    <a:pt x="517" y="1065"/>
                  </a:cubicBezTo>
                  <a:cubicBezTo>
                    <a:pt x="821" y="1065"/>
                    <a:pt x="1034" y="822"/>
                    <a:pt x="1034" y="518"/>
                  </a:cubicBezTo>
                  <a:cubicBezTo>
                    <a:pt x="103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1392400" y="19524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43" y="0"/>
                    <a:pt x="0" y="244"/>
                    <a:pt x="0" y="517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792825" y="2629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842225" y="2880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4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83400" y="304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52"/>
                    <a:pt x="244" y="1065"/>
                    <a:pt x="548" y="1065"/>
                  </a:cubicBezTo>
                  <a:cubicBezTo>
                    <a:pt x="822" y="1065"/>
                    <a:pt x="1065" y="85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643150" y="19934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4" y="1"/>
                    <a:pt x="1" y="244"/>
                    <a:pt x="1" y="517"/>
                  </a:cubicBezTo>
                  <a:cubicBezTo>
                    <a:pt x="1" y="821"/>
                    <a:pt x="244" y="1065"/>
                    <a:pt x="517" y="1065"/>
                  </a:cubicBezTo>
                  <a:cubicBezTo>
                    <a:pt x="821" y="1065"/>
                    <a:pt x="1065" y="821"/>
                    <a:pt x="1065" y="517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236600" y="21766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5530775" y="12427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5992775" y="15717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5" y="821"/>
                    <a:pt x="1065" y="51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5920600" y="1688000"/>
              <a:ext cx="26600" cy="27375"/>
            </a:xfrm>
            <a:custGeom>
              <a:rect b="b" l="l" r="r" t="t"/>
              <a:pathLst>
                <a:path extrusionOk="0" h="109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95"/>
                    <a:pt x="517" y="1095"/>
                  </a:cubicBezTo>
                  <a:cubicBezTo>
                    <a:pt x="821" y="109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248875" y="22685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52"/>
                    <a:pt x="243" y="1065"/>
                    <a:pt x="547" y="1065"/>
                  </a:cubicBezTo>
                  <a:cubicBezTo>
                    <a:pt x="851" y="1065"/>
                    <a:pt x="1064" y="852"/>
                    <a:pt x="1064" y="548"/>
                  </a:cubicBezTo>
                  <a:cubicBezTo>
                    <a:pt x="1064" y="244"/>
                    <a:pt x="851" y="1"/>
                    <a:pt x="54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860575" y="19524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7002675" y="1785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7035350" y="60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7192650" y="20588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5"/>
                    <a:pt x="548" y="1065"/>
                  </a:cubicBezTo>
                  <a:cubicBezTo>
                    <a:pt x="852" y="1065"/>
                    <a:pt x="1064" y="821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7203300" y="245777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6692650" y="276172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65"/>
                    <a:pt x="517" y="1065"/>
                  </a:cubicBezTo>
                  <a:cubicBezTo>
                    <a:pt x="821" y="106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6397050" y="27738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5596125" y="14646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13"/>
                    <a:pt x="0" y="51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51" y="1064"/>
                    <a:pt x="1064" y="821"/>
                    <a:pt x="1064" y="517"/>
                  </a:cubicBezTo>
                  <a:cubicBezTo>
                    <a:pt x="1064" y="213"/>
                    <a:pt x="85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5213900" y="14030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13" y="0"/>
                    <a:pt x="0" y="244"/>
                    <a:pt x="0" y="547"/>
                  </a:cubicBezTo>
                  <a:cubicBezTo>
                    <a:pt x="0" y="851"/>
                    <a:pt x="213" y="1064"/>
                    <a:pt x="517" y="1064"/>
                  </a:cubicBezTo>
                  <a:cubicBezTo>
                    <a:pt x="821" y="1064"/>
                    <a:pt x="1064" y="851"/>
                    <a:pt x="1064" y="54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5773175" y="12115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1"/>
                    <a:pt x="24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6165275" y="7791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6369675" y="11013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6503425" y="1559575"/>
              <a:ext cx="26625" cy="25875"/>
            </a:xfrm>
            <a:custGeom>
              <a:rect b="b" l="l" r="r" t="t"/>
              <a:pathLst>
                <a:path extrusionOk="0" h="1035" w="1065">
                  <a:moveTo>
                    <a:pt x="548" y="1"/>
                  </a:moveTo>
                  <a:cubicBezTo>
                    <a:pt x="244" y="1"/>
                    <a:pt x="1" y="214"/>
                    <a:pt x="1" y="518"/>
                  </a:cubicBezTo>
                  <a:cubicBezTo>
                    <a:pt x="1" y="822"/>
                    <a:pt x="244" y="1034"/>
                    <a:pt x="548" y="1034"/>
                  </a:cubicBezTo>
                  <a:cubicBezTo>
                    <a:pt x="821" y="1034"/>
                    <a:pt x="1064" y="822"/>
                    <a:pt x="1064" y="518"/>
                  </a:cubicBezTo>
                  <a:cubicBezTo>
                    <a:pt x="1064" y="21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2300" y="-133450"/>
              <a:ext cx="7704575" cy="3386100"/>
            </a:xfrm>
            <a:custGeom>
              <a:rect b="b" l="l" r="r" t="t"/>
              <a:pathLst>
                <a:path extrusionOk="0" h="135444" w="308183">
                  <a:moveTo>
                    <a:pt x="207998" y="26597"/>
                  </a:moveTo>
                  <a:lnTo>
                    <a:pt x="208120" y="26718"/>
                  </a:lnTo>
                  <a:lnTo>
                    <a:pt x="208150" y="26718"/>
                  </a:lnTo>
                  <a:cubicBezTo>
                    <a:pt x="208181" y="26718"/>
                    <a:pt x="208211" y="26718"/>
                    <a:pt x="208272" y="26688"/>
                  </a:cubicBezTo>
                  <a:lnTo>
                    <a:pt x="223409" y="15533"/>
                  </a:lnTo>
                  <a:lnTo>
                    <a:pt x="234351" y="8329"/>
                  </a:lnTo>
                  <a:lnTo>
                    <a:pt x="244686" y="25806"/>
                  </a:lnTo>
                  <a:lnTo>
                    <a:pt x="237969" y="25806"/>
                  </a:lnTo>
                  <a:cubicBezTo>
                    <a:pt x="237847" y="25806"/>
                    <a:pt x="237786" y="25867"/>
                    <a:pt x="237786" y="25989"/>
                  </a:cubicBezTo>
                  <a:cubicBezTo>
                    <a:pt x="237786" y="26110"/>
                    <a:pt x="237847" y="26171"/>
                    <a:pt x="237969" y="26171"/>
                  </a:cubicBezTo>
                  <a:lnTo>
                    <a:pt x="245020" y="26171"/>
                  </a:lnTo>
                  <a:cubicBezTo>
                    <a:pt x="245112" y="26171"/>
                    <a:pt x="245142" y="26141"/>
                    <a:pt x="245172" y="26050"/>
                  </a:cubicBezTo>
                  <a:cubicBezTo>
                    <a:pt x="245233" y="25989"/>
                    <a:pt x="245233" y="25958"/>
                    <a:pt x="245172" y="25867"/>
                  </a:cubicBezTo>
                  <a:lnTo>
                    <a:pt x="234595" y="7934"/>
                  </a:lnTo>
                  <a:cubicBezTo>
                    <a:pt x="234534" y="7903"/>
                    <a:pt x="234503" y="7873"/>
                    <a:pt x="234473" y="7873"/>
                  </a:cubicBezTo>
                  <a:cubicBezTo>
                    <a:pt x="234443" y="7873"/>
                    <a:pt x="234351" y="7873"/>
                    <a:pt x="234321" y="7903"/>
                  </a:cubicBezTo>
                  <a:lnTo>
                    <a:pt x="223318" y="15198"/>
                  </a:lnTo>
                  <a:lnTo>
                    <a:pt x="200612" y="11429"/>
                  </a:lnTo>
                  <a:cubicBezTo>
                    <a:pt x="200551" y="11429"/>
                    <a:pt x="200460" y="11429"/>
                    <a:pt x="200430" y="11520"/>
                  </a:cubicBezTo>
                  <a:cubicBezTo>
                    <a:pt x="200399" y="11581"/>
                    <a:pt x="200399" y="11672"/>
                    <a:pt x="200430" y="11703"/>
                  </a:cubicBezTo>
                  <a:close/>
                  <a:moveTo>
                    <a:pt x="222832" y="15502"/>
                  </a:moveTo>
                  <a:lnTo>
                    <a:pt x="208211" y="26232"/>
                  </a:lnTo>
                  <a:lnTo>
                    <a:pt x="200916" y="11855"/>
                  </a:lnTo>
                  <a:close/>
                  <a:moveTo>
                    <a:pt x="265963" y="59576"/>
                  </a:moveTo>
                  <a:cubicBezTo>
                    <a:pt x="265933" y="59454"/>
                    <a:pt x="265811" y="59424"/>
                    <a:pt x="265750" y="59454"/>
                  </a:cubicBezTo>
                  <a:lnTo>
                    <a:pt x="252103" y="64257"/>
                  </a:lnTo>
                  <a:cubicBezTo>
                    <a:pt x="252011" y="64287"/>
                    <a:pt x="251951" y="64378"/>
                    <a:pt x="251981" y="64439"/>
                  </a:cubicBezTo>
                  <a:lnTo>
                    <a:pt x="254261" y="85686"/>
                  </a:lnTo>
                  <a:cubicBezTo>
                    <a:pt x="254261" y="85746"/>
                    <a:pt x="254321" y="85807"/>
                    <a:pt x="254352" y="85838"/>
                  </a:cubicBezTo>
                  <a:cubicBezTo>
                    <a:pt x="254382" y="85838"/>
                    <a:pt x="254413" y="85868"/>
                    <a:pt x="254473" y="85868"/>
                  </a:cubicBezTo>
                  <a:lnTo>
                    <a:pt x="254534" y="85868"/>
                  </a:lnTo>
                  <a:lnTo>
                    <a:pt x="272468" y="78360"/>
                  </a:lnTo>
                  <a:cubicBezTo>
                    <a:pt x="272559" y="78300"/>
                    <a:pt x="272620" y="78178"/>
                    <a:pt x="272589" y="78117"/>
                  </a:cubicBezTo>
                  <a:close/>
                  <a:moveTo>
                    <a:pt x="254565" y="85382"/>
                  </a:moveTo>
                  <a:lnTo>
                    <a:pt x="252346" y="64561"/>
                  </a:lnTo>
                  <a:lnTo>
                    <a:pt x="265659" y="59880"/>
                  </a:lnTo>
                  <a:lnTo>
                    <a:pt x="272133" y="78056"/>
                  </a:lnTo>
                  <a:close/>
                  <a:moveTo>
                    <a:pt x="45533" y="63315"/>
                  </a:moveTo>
                  <a:cubicBezTo>
                    <a:pt x="45503" y="63254"/>
                    <a:pt x="45412" y="63223"/>
                    <a:pt x="45381" y="63223"/>
                  </a:cubicBezTo>
                  <a:lnTo>
                    <a:pt x="32007" y="63983"/>
                  </a:lnTo>
                  <a:cubicBezTo>
                    <a:pt x="31947" y="63983"/>
                    <a:pt x="31886" y="64014"/>
                    <a:pt x="31855" y="64074"/>
                  </a:cubicBezTo>
                  <a:cubicBezTo>
                    <a:pt x="31795" y="64105"/>
                    <a:pt x="31795" y="64135"/>
                    <a:pt x="31795" y="64226"/>
                  </a:cubicBezTo>
                  <a:lnTo>
                    <a:pt x="35108" y="90519"/>
                  </a:lnTo>
                  <a:cubicBezTo>
                    <a:pt x="35108" y="90579"/>
                    <a:pt x="35199" y="90671"/>
                    <a:pt x="35260" y="90671"/>
                  </a:cubicBezTo>
                  <a:lnTo>
                    <a:pt x="35290" y="90671"/>
                  </a:lnTo>
                  <a:cubicBezTo>
                    <a:pt x="35381" y="90671"/>
                    <a:pt x="35442" y="90610"/>
                    <a:pt x="35503" y="90549"/>
                  </a:cubicBezTo>
                  <a:lnTo>
                    <a:pt x="45564" y="63497"/>
                  </a:lnTo>
                  <a:cubicBezTo>
                    <a:pt x="45564" y="63406"/>
                    <a:pt x="45564" y="63345"/>
                    <a:pt x="45533" y="63315"/>
                  </a:cubicBezTo>
                  <a:close/>
                  <a:moveTo>
                    <a:pt x="35381" y="89667"/>
                  </a:moveTo>
                  <a:lnTo>
                    <a:pt x="32220" y="64318"/>
                  </a:lnTo>
                  <a:lnTo>
                    <a:pt x="45108" y="63618"/>
                  </a:lnTo>
                  <a:close/>
                  <a:moveTo>
                    <a:pt x="308122" y="127540"/>
                  </a:moveTo>
                  <a:lnTo>
                    <a:pt x="299550" y="115899"/>
                  </a:lnTo>
                  <a:lnTo>
                    <a:pt x="303654" y="94865"/>
                  </a:lnTo>
                  <a:lnTo>
                    <a:pt x="303654" y="94835"/>
                  </a:lnTo>
                  <a:lnTo>
                    <a:pt x="303654" y="94835"/>
                  </a:lnTo>
                  <a:cubicBezTo>
                    <a:pt x="303654" y="94804"/>
                    <a:pt x="303623" y="94774"/>
                    <a:pt x="303623" y="94774"/>
                  </a:cubicBezTo>
                  <a:lnTo>
                    <a:pt x="303623" y="94774"/>
                  </a:lnTo>
                  <a:lnTo>
                    <a:pt x="286085" y="75655"/>
                  </a:lnTo>
                  <a:lnTo>
                    <a:pt x="277969" y="57843"/>
                  </a:lnTo>
                  <a:lnTo>
                    <a:pt x="300219" y="55807"/>
                  </a:lnTo>
                  <a:cubicBezTo>
                    <a:pt x="300310" y="55807"/>
                    <a:pt x="300401" y="55716"/>
                    <a:pt x="300401" y="55624"/>
                  </a:cubicBezTo>
                  <a:cubicBezTo>
                    <a:pt x="300401" y="55503"/>
                    <a:pt x="300280" y="55442"/>
                    <a:pt x="300219" y="55442"/>
                  </a:cubicBezTo>
                  <a:lnTo>
                    <a:pt x="277817" y="57448"/>
                  </a:lnTo>
                  <a:lnTo>
                    <a:pt x="261404" y="36050"/>
                  </a:lnTo>
                  <a:lnTo>
                    <a:pt x="271647" y="23891"/>
                  </a:lnTo>
                  <a:lnTo>
                    <a:pt x="279732" y="41156"/>
                  </a:lnTo>
                  <a:lnTo>
                    <a:pt x="279732" y="41156"/>
                  </a:lnTo>
                  <a:lnTo>
                    <a:pt x="279732" y="41156"/>
                  </a:lnTo>
                  <a:cubicBezTo>
                    <a:pt x="279732" y="41187"/>
                    <a:pt x="279763" y="41187"/>
                    <a:pt x="279793" y="41217"/>
                  </a:cubicBezTo>
                  <a:lnTo>
                    <a:pt x="279854" y="41217"/>
                  </a:lnTo>
                  <a:cubicBezTo>
                    <a:pt x="279854" y="41217"/>
                    <a:pt x="279884" y="41217"/>
                    <a:pt x="279884" y="41278"/>
                  </a:cubicBezTo>
                  <a:lnTo>
                    <a:pt x="300584" y="44104"/>
                  </a:lnTo>
                  <a:lnTo>
                    <a:pt x="300614" y="44104"/>
                  </a:lnTo>
                  <a:cubicBezTo>
                    <a:pt x="300675" y="44104"/>
                    <a:pt x="300705" y="44104"/>
                    <a:pt x="300736" y="44074"/>
                  </a:cubicBezTo>
                  <a:cubicBezTo>
                    <a:pt x="300766" y="44044"/>
                    <a:pt x="300827" y="44013"/>
                    <a:pt x="300827" y="43922"/>
                  </a:cubicBezTo>
                  <a:lnTo>
                    <a:pt x="300006" y="20244"/>
                  </a:lnTo>
                  <a:cubicBezTo>
                    <a:pt x="300006" y="20183"/>
                    <a:pt x="299945" y="20092"/>
                    <a:pt x="299854" y="20062"/>
                  </a:cubicBezTo>
                  <a:lnTo>
                    <a:pt x="290340" y="17964"/>
                  </a:lnTo>
                  <a:cubicBezTo>
                    <a:pt x="290249" y="17934"/>
                    <a:pt x="290128" y="18025"/>
                    <a:pt x="290097" y="18086"/>
                  </a:cubicBezTo>
                  <a:lnTo>
                    <a:pt x="279884" y="40609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08" y="23314"/>
                  </a:lnTo>
                  <a:lnTo>
                    <a:pt x="271708" y="23314"/>
                  </a:lnTo>
                  <a:lnTo>
                    <a:pt x="271586" y="23314"/>
                  </a:lnTo>
                  <a:lnTo>
                    <a:pt x="271586" y="23314"/>
                  </a:lnTo>
                  <a:lnTo>
                    <a:pt x="254413" y="27144"/>
                  </a:lnTo>
                  <a:lnTo>
                    <a:pt x="254413" y="27144"/>
                  </a:lnTo>
                  <a:lnTo>
                    <a:pt x="254382" y="27144"/>
                  </a:lnTo>
                  <a:cubicBezTo>
                    <a:pt x="254382" y="27144"/>
                    <a:pt x="254352" y="27144"/>
                    <a:pt x="254352" y="27174"/>
                  </a:cubicBezTo>
                  <a:lnTo>
                    <a:pt x="254352" y="27174"/>
                  </a:lnTo>
                  <a:lnTo>
                    <a:pt x="254352" y="27174"/>
                  </a:lnTo>
                  <a:lnTo>
                    <a:pt x="254291" y="27205"/>
                  </a:lnTo>
                  <a:lnTo>
                    <a:pt x="254291" y="27235"/>
                  </a:lnTo>
                  <a:lnTo>
                    <a:pt x="254291" y="27265"/>
                  </a:lnTo>
                  <a:lnTo>
                    <a:pt x="254291" y="27326"/>
                  </a:lnTo>
                  <a:lnTo>
                    <a:pt x="254291" y="27326"/>
                  </a:lnTo>
                  <a:lnTo>
                    <a:pt x="254291" y="43922"/>
                  </a:lnTo>
                  <a:lnTo>
                    <a:pt x="240218" y="55290"/>
                  </a:lnTo>
                  <a:lnTo>
                    <a:pt x="236966" y="35898"/>
                  </a:lnTo>
                  <a:lnTo>
                    <a:pt x="236966" y="35898"/>
                  </a:lnTo>
                  <a:lnTo>
                    <a:pt x="236966" y="35867"/>
                  </a:lnTo>
                  <a:cubicBezTo>
                    <a:pt x="236966" y="35867"/>
                    <a:pt x="236966" y="35837"/>
                    <a:pt x="236935" y="35837"/>
                  </a:cubicBezTo>
                  <a:lnTo>
                    <a:pt x="236905" y="35807"/>
                  </a:lnTo>
                  <a:lnTo>
                    <a:pt x="236905" y="35807"/>
                  </a:lnTo>
                  <a:lnTo>
                    <a:pt x="222923" y="26384"/>
                  </a:lnTo>
                  <a:cubicBezTo>
                    <a:pt x="222832" y="26323"/>
                    <a:pt x="222771" y="26323"/>
                    <a:pt x="222740" y="26384"/>
                  </a:cubicBezTo>
                  <a:lnTo>
                    <a:pt x="205901" y="36171"/>
                  </a:lnTo>
                  <a:lnTo>
                    <a:pt x="186114" y="26627"/>
                  </a:lnTo>
                  <a:lnTo>
                    <a:pt x="181311" y="8724"/>
                  </a:lnTo>
                  <a:cubicBezTo>
                    <a:pt x="181311" y="8663"/>
                    <a:pt x="181250" y="8633"/>
                    <a:pt x="181220" y="8633"/>
                  </a:cubicBezTo>
                  <a:lnTo>
                    <a:pt x="156447" y="31"/>
                  </a:lnTo>
                  <a:cubicBezTo>
                    <a:pt x="156356" y="1"/>
                    <a:pt x="156295" y="31"/>
                    <a:pt x="156235" y="61"/>
                  </a:cubicBezTo>
                  <a:cubicBezTo>
                    <a:pt x="156204" y="122"/>
                    <a:pt x="156174" y="183"/>
                    <a:pt x="156174" y="274"/>
                  </a:cubicBezTo>
                  <a:lnTo>
                    <a:pt x="160429" y="25107"/>
                  </a:lnTo>
                  <a:lnTo>
                    <a:pt x="139882" y="32615"/>
                  </a:lnTo>
                  <a:lnTo>
                    <a:pt x="126903" y="9119"/>
                  </a:lnTo>
                  <a:cubicBezTo>
                    <a:pt x="126872" y="9058"/>
                    <a:pt x="126842" y="8998"/>
                    <a:pt x="126751" y="8998"/>
                  </a:cubicBezTo>
                  <a:cubicBezTo>
                    <a:pt x="126690" y="8998"/>
                    <a:pt x="126629" y="9058"/>
                    <a:pt x="126599" y="9089"/>
                  </a:cubicBezTo>
                  <a:lnTo>
                    <a:pt x="110276" y="35563"/>
                  </a:lnTo>
                  <a:lnTo>
                    <a:pt x="99455" y="29454"/>
                  </a:lnTo>
                  <a:lnTo>
                    <a:pt x="100215" y="10335"/>
                  </a:lnTo>
                  <a:cubicBezTo>
                    <a:pt x="100215" y="10213"/>
                    <a:pt x="100124" y="10153"/>
                    <a:pt x="100002" y="10153"/>
                  </a:cubicBezTo>
                  <a:cubicBezTo>
                    <a:pt x="99911" y="10153"/>
                    <a:pt x="99820" y="10213"/>
                    <a:pt x="99820" y="10335"/>
                  </a:cubicBezTo>
                  <a:lnTo>
                    <a:pt x="99060" y="29575"/>
                  </a:lnTo>
                  <a:cubicBezTo>
                    <a:pt x="99060" y="29636"/>
                    <a:pt x="99091" y="29727"/>
                    <a:pt x="99182" y="29758"/>
                  </a:cubicBezTo>
                  <a:lnTo>
                    <a:pt x="109942" y="35867"/>
                  </a:lnTo>
                  <a:lnTo>
                    <a:pt x="90884" y="41582"/>
                  </a:lnTo>
                  <a:cubicBezTo>
                    <a:pt x="90823" y="41612"/>
                    <a:pt x="90793" y="41642"/>
                    <a:pt x="90793" y="41734"/>
                  </a:cubicBezTo>
                  <a:lnTo>
                    <a:pt x="87540" y="56627"/>
                  </a:lnTo>
                  <a:lnTo>
                    <a:pt x="64561" y="41035"/>
                  </a:lnTo>
                  <a:lnTo>
                    <a:pt x="82920" y="33983"/>
                  </a:lnTo>
                  <a:cubicBezTo>
                    <a:pt x="82981" y="33922"/>
                    <a:pt x="83042" y="33892"/>
                    <a:pt x="83042" y="33831"/>
                  </a:cubicBezTo>
                  <a:cubicBezTo>
                    <a:pt x="83042" y="33740"/>
                    <a:pt x="82981" y="33679"/>
                    <a:pt x="82920" y="33618"/>
                  </a:cubicBezTo>
                  <a:lnTo>
                    <a:pt x="66719" y="24894"/>
                  </a:lnTo>
                  <a:lnTo>
                    <a:pt x="66719" y="24894"/>
                  </a:lnTo>
                  <a:cubicBezTo>
                    <a:pt x="66689" y="24894"/>
                    <a:pt x="66689" y="24864"/>
                    <a:pt x="66658" y="24864"/>
                  </a:cubicBezTo>
                  <a:lnTo>
                    <a:pt x="66658" y="24864"/>
                  </a:lnTo>
                  <a:lnTo>
                    <a:pt x="66628" y="24864"/>
                  </a:lnTo>
                  <a:lnTo>
                    <a:pt x="54348" y="29363"/>
                  </a:lnTo>
                  <a:lnTo>
                    <a:pt x="47540" y="23314"/>
                  </a:lnTo>
                  <a:cubicBezTo>
                    <a:pt x="47479" y="23253"/>
                    <a:pt x="47357" y="23253"/>
                    <a:pt x="47266" y="23314"/>
                  </a:cubicBezTo>
                  <a:cubicBezTo>
                    <a:pt x="47205" y="23405"/>
                    <a:pt x="47205" y="23527"/>
                    <a:pt x="47266" y="23587"/>
                  </a:cubicBezTo>
                  <a:lnTo>
                    <a:pt x="54105" y="29667"/>
                  </a:lnTo>
                  <a:cubicBezTo>
                    <a:pt x="54166" y="29727"/>
                    <a:pt x="54196" y="29727"/>
                    <a:pt x="54227" y="29727"/>
                  </a:cubicBezTo>
                  <a:lnTo>
                    <a:pt x="54318" y="29727"/>
                  </a:lnTo>
                  <a:lnTo>
                    <a:pt x="66385" y="25259"/>
                  </a:lnTo>
                  <a:lnTo>
                    <a:pt x="63923" y="40700"/>
                  </a:lnTo>
                  <a:lnTo>
                    <a:pt x="47935" y="40700"/>
                  </a:lnTo>
                  <a:lnTo>
                    <a:pt x="28633" y="37843"/>
                  </a:lnTo>
                  <a:lnTo>
                    <a:pt x="28633" y="14925"/>
                  </a:lnTo>
                  <a:cubicBezTo>
                    <a:pt x="28633" y="14864"/>
                    <a:pt x="28573" y="14803"/>
                    <a:pt x="28542" y="14773"/>
                  </a:cubicBezTo>
                  <a:cubicBezTo>
                    <a:pt x="28512" y="14742"/>
                    <a:pt x="28421" y="14742"/>
                    <a:pt x="28390" y="14742"/>
                  </a:cubicBezTo>
                  <a:lnTo>
                    <a:pt x="7387" y="19970"/>
                  </a:lnTo>
                  <a:cubicBezTo>
                    <a:pt x="7326" y="19970"/>
                    <a:pt x="7296" y="20031"/>
                    <a:pt x="7296" y="20031"/>
                  </a:cubicBezTo>
                  <a:lnTo>
                    <a:pt x="92" y="27843"/>
                  </a:lnTo>
                  <a:cubicBezTo>
                    <a:pt x="1" y="27934"/>
                    <a:pt x="1" y="28056"/>
                    <a:pt x="92" y="28116"/>
                  </a:cubicBezTo>
                  <a:lnTo>
                    <a:pt x="15806" y="45229"/>
                  </a:lnTo>
                  <a:lnTo>
                    <a:pt x="5137" y="60184"/>
                  </a:lnTo>
                  <a:cubicBezTo>
                    <a:pt x="5107" y="60275"/>
                    <a:pt x="5107" y="60366"/>
                    <a:pt x="5137" y="60427"/>
                  </a:cubicBezTo>
                  <a:lnTo>
                    <a:pt x="22007" y="77752"/>
                  </a:lnTo>
                  <a:lnTo>
                    <a:pt x="2159" y="77752"/>
                  </a:lnTo>
                  <a:cubicBezTo>
                    <a:pt x="2098" y="77752"/>
                    <a:pt x="2037" y="77783"/>
                    <a:pt x="1976" y="77844"/>
                  </a:cubicBezTo>
                  <a:cubicBezTo>
                    <a:pt x="1946" y="77935"/>
                    <a:pt x="1976" y="77996"/>
                    <a:pt x="2037" y="78087"/>
                  </a:cubicBezTo>
                  <a:lnTo>
                    <a:pt x="14226" y="88330"/>
                  </a:lnTo>
                  <a:cubicBezTo>
                    <a:pt x="14256" y="88391"/>
                    <a:pt x="14287" y="88391"/>
                    <a:pt x="14347" y="88391"/>
                  </a:cubicBezTo>
                  <a:lnTo>
                    <a:pt x="14347" y="88391"/>
                  </a:lnTo>
                  <a:cubicBezTo>
                    <a:pt x="14378" y="88391"/>
                    <a:pt x="14439" y="88330"/>
                    <a:pt x="14439" y="88300"/>
                  </a:cubicBezTo>
                  <a:lnTo>
                    <a:pt x="22585" y="78056"/>
                  </a:lnTo>
                  <a:cubicBezTo>
                    <a:pt x="22615" y="77996"/>
                    <a:pt x="22615" y="77965"/>
                    <a:pt x="22615" y="77935"/>
                  </a:cubicBezTo>
                  <a:lnTo>
                    <a:pt x="22615" y="77935"/>
                  </a:lnTo>
                  <a:lnTo>
                    <a:pt x="22615" y="77935"/>
                  </a:lnTo>
                  <a:lnTo>
                    <a:pt x="22615" y="77935"/>
                  </a:lnTo>
                  <a:cubicBezTo>
                    <a:pt x="22615" y="77904"/>
                    <a:pt x="22615" y="77844"/>
                    <a:pt x="22585" y="77844"/>
                  </a:cubicBezTo>
                  <a:cubicBezTo>
                    <a:pt x="22585" y="77844"/>
                    <a:pt x="22585" y="77813"/>
                    <a:pt x="22554" y="77813"/>
                  </a:cubicBezTo>
                  <a:lnTo>
                    <a:pt x="5533" y="60275"/>
                  </a:lnTo>
                  <a:lnTo>
                    <a:pt x="16171" y="45320"/>
                  </a:lnTo>
                  <a:lnTo>
                    <a:pt x="28269" y="38329"/>
                  </a:lnTo>
                  <a:lnTo>
                    <a:pt x="31521" y="58907"/>
                  </a:lnTo>
                  <a:cubicBezTo>
                    <a:pt x="31521" y="58938"/>
                    <a:pt x="31551" y="58998"/>
                    <a:pt x="31582" y="58998"/>
                  </a:cubicBezTo>
                  <a:cubicBezTo>
                    <a:pt x="31612" y="59059"/>
                    <a:pt x="31673" y="59059"/>
                    <a:pt x="31703" y="59059"/>
                  </a:cubicBezTo>
                  <a:lnTo>
                    <a:pt x="31734" y="59059"/>
                  </a:lnTo>
                  <a:lnTo>
                    <a:pt x="48907" y="55017"/>
                  </a:lnTo>
                  <a:cubicBezTo>
                    <a:pt x="48998" y="54986"/>
                    <a:pt x="49059" y="54895"/>
                    <a:pt x="49059" y="54834"/>
                  </a:cubicBezTo>
                  <a:lnTo>
                    <a:pt x="48087" y="41126"/>
                  </a:lnTo>
                  <a:lnTo>
                    <a:pt x="63984" y="41126"/>
                  </a:lnTo>
                  <a:lnTo>
                    <a:pt x="87449" y="56992"/>
                  </a:lnTo>
                  <a:cubicBezTo>
                    <a:pt x="87479" y="57023"/>
                    <a:pt x="87540" y="57023"/>
                    <a:pt x="87631" y="57023"/>
                  </a:cubicBezTo>
                  <a:cubicBezTo>
                    <a:pt x="87692" y="56992"/>
                    <a:pt x="87753" y="56962"/>
                    <a:pt x="87753" y="56871"/>
                  </a:cubicBezTo>
                  <a:lnTo>
                    <a:pt x="91005" y="41825"/>
                  </a:lnTo>
                  <a:lnTo>
                    <a:pt x="110246" y="36080"/>
                  </a:lnTo>
                  <a:lnTo>
                    <a:pt x="120276" y="47114"/>
                  </a:lnTo>
                  <a:cubicBezTo>
                    <a:pt x="120307" y="47144"/>
                    <a:pt x="120337" y="47174"/>
                    <a:pt x="120428" y="47174"/>
                  </a:cubicBezTo>
                  <a:lnTo>
                    <a:pt x="140398" y="47174"/>
                  </a:lnTo>
                  <a:cubicBezTo>
                    <a:pt x="140429" y="47174"/>
                    <a:pt x="140520" y="47144"/>
                    <a:pt x="140550" y="47114"/>
                  </a:cubicBezTo>
                  <a:cubicBezTo>
                    <a:pt x="140581" y="47083"/>
                    <a:pt x="140581" y="47022"/>
                    <a:pt x="140581" y="46962"/>
                  </a:cubicBezTo>
                  <a:lnTo>
                    <a:pt x="139973" y="32949"/>
                  </a:lnTo>
                  <a:lnTo>
                    <a:pt x="160703" y="25381"/>
                  </a:lnTo>
                  <a:cubicBezTo>
                    <a:pt x="160763" y="25350"/>
                    <a:pt x="160855" y="25259"/>
                    <a:pt x="160794" y="25138"/>
                  </a:cubicBezTo>
                  <a:lnTo>
                    <a:pt x="156538" y="456"/>
                  </a:lnTo>
                  <a:lnTo>
                    <a:pt x="180916" y="8846"/>
                  </a:lnTo>
                  <a:lnTo>
                    <a:pt x="185658" y="26627"/>
                  </a:lnTo>
                  <a:lnTo>
                    <a:pt x="164411" y="44135"/>
                  </a:lnTo>
                  <a:cubicBezTo>
                    <a:pt x="164381" y="44196"/>
                    <a:pt x="164350" y="44226"/>
                    <a:pt x="164350" y="44287"/>
                  </a:cubicBezTo>
                  <a:cubicBezTo>
                    <a:pt x="164350" y="44348"/>
                    <a:pt x="164381" y="44408"/>
                    <a:pt x="164411" y="44439"/>
                  </a:cubicBezTo>
                  <a:lnTo>
                    <a:pt x="181889" y="59150"/>
                  </a:lnTo>
                  <a:cubicBezTo>
                    <a:pt x="181919" y="59181"/>
                    <a:pt x="181980" y="59181"/>
                    <a:pt x="182010" y="59181"/>
                  </a:cubicBezTo>
                  <a:cubicBezTo>
                    <a:pt x="182040" y="59181"/>
                    <a:pt x="182071" y="59181"/>
                    <a:pt x="182132" y="59150"/>
                  </a:cubicBezTo>
                  <a:lnTo>
                    <a:pt x="193469" y="51551"/>
                  </a:lnTo>
                  <a:cubicBezTo>
                    <a:pt x="193560" y="51521"/>
                    <a:pt x="193591" y="51399"/>
                    <a:pt x="193560" y="51339"/>
                  </a:cubicBezTo>
                  <a:lnTo>
                    <a:pt x="186235" y="27144"/>
                  </a:lnTo>
                  <a:lnTo>
                    <a:pt x="205749" y="36506"/>
                  </a:lnTo>
                  <a:lnTo>
                    <a:pt x="213044" y="51095"/>
                  </a:lnTo>
                  <a:lnTo>
                    <a:pt x="213166" y="51217"/>
                  </a:lnTo>
                  <a:lnTo>
                    <a:pt x="213196" y="51217"/>
                  </a:lnTo>
                  <a:cubicBezTo>
                    <a:pt x="213226" y="51217"/>
                    <a:pt x="213287" y="51217"/>
                    <a:pt x="213318" y="51187"/>
                  </a:cubicBezTo>
                  <a:lnTo>
                    <a:pt x="236601" y="36171"/>
                  </a:lnTo>
                  <a:lnTo>
                    <a:pt x="239823" y="55594"/>
                  </a:lnTo>
                  <a:cubicBezTo>
                    <a:pt x="239823" y="55655"/>
                    <a:pt x="239884" y="55716"/>
                    <a:pt x="239944" y="55746"/>
                  </a:cubicBezTo>
                  <a:cubicBezTo>
                    <a:pt x="240035" y="55776"/>
                    <a:pt x="240096" y="55746"/>
                    <a:pt x="240127" y="55716"/>
                  </a:cubicBezTo>
                  <a:lnTo>
                    <a:pt x="254473" y="44196"/>
                  </a:lnTo>
                  <a:lnTo>
                    <a:pt x="277574" y="57752"/>
                  </a:lnTo>
                  <a:lnTo>
                    <a:pt x="285720" y="75716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6845" y="110033"/>
                  </a:lnTo>
                  <a:cubicBezTo>
                    <a:pt x="276845" y="110154"/>
                    <a:pt x="276875" y="110215"/>
                    <a:pt x="276997" y="110276"/>
                  </a:cubicBezTo>
                  <a:lnTo>
                    <a:pt x="299307" y="116112"/>
                  </a:lnTo>
                  <a:lnTo>
                    <a:pt x="307696" y="127601"/>
                  </a:lnTo>
                  <a:lnTo>
                    <a:pt x="288547" y="135048"/>
                  </a:lnTo>
                  <a:lnTo>
                    <a:pt x="285690" y="131249"/>
                  </a:lnTo>
                  <a:cubicBezTo>
                    <a:pt x="285629" y="131157"/>
                    <a:pt x="285507" y="131127"/>
                    <a:pt x="285416" y="131188"/>
                  </a:cubicBezTo>
                  <a:cubicBezTo>
                    <a:pt x="285355" y="131279"/>
                    <a:pt x="285325" y="131401"/>
                    <a:pt x="285386" y="131461"/>
                  </a:cubicBezTo>
                  <a:lnTo>
                    <a:pt x="288304" y="135382"/>
                  </a:lnTo>
                  <a:cubicBezTo>
                    <a:pt x="288365" y="135413"/>
                    <a:pt x="288395" y="135443"/>
                    <a:pt x="288456" y="135443"/>
                  </a:cubicBezTo>
                  <a:lnTo>
                    <a:pt x="288547" y="135443"/>
                  </a:lnTo>
                  <a:lnTo>
                    <a:pt x="308061" y="127844"/>
                  </a:lnTo>
                  <a:cubicBezTo>
                    <a:pt x="308122" y="127814"/>
                    <a:pt x="308183" y="127784"/>
                    <a:pt x="308183" y="127723"/>
                  </a:cubicBezTo>
                  <a:cubicBezTo>
                    <a:pt x="308183" y="127662"/>
                    <a:pt x="308152" y="127601"/>
                    <a:pt x="308122" y="127540"/>
                  </a:cubicBezTo>
                  <a:close/>
                  <a:moveTo>
                    <a:pt x="14347" y="87935"/>
                  </a:moveTo>
                  <a:lnTo>
                    <a:pt x="2675" y="78117"/>
                  </a:lnTo>
                  <a:lnTo>
                    <a:pt x="22038" y="78117"/>
                  </a:lnTo>
                  <a:close/>
                  <a:moveTo>
                    <a:pt x="28269" y="37934"/>
                  </a:moveTo>
                  <a:lnTo>
                    <a:pt x="16110" y="44956"/>
                  </a:lnTo>
                  <a:lnTo>
                    <a:pt x="487" y="27995"/>
                  </a:lnTo>
                  <a:lnTo>
                    <a:pt x="7539" y="20366"/>
                  </a:lnTo>
                  <a:lnTo>
                    <a:pt x="28269" y="15229"/>
                  </a:lnTo>
                  <a:close/>
                  <a:moveTo>
                    <a:pt x="48725" y="54682"/>
                  </a:moveTo>
                  <a:lnTo>
                    <a:pt x="31886" y="58634"/>
                  </a:lnTo>
                  <a:lnTo>
                    <a:pt x="28664" y="38269"/>
                  </a:lnTo>
                  <a:lnTo>
                    <a:pt x="47722" y="41065"/>
                  </a:lnTo>
                  <a:close/>
                  <a:moveTo>
                    <a:pt x="66780" y="25320"/>
                  </a:moveTo>
                  <a:lnTo>
                    <a:pt x="82343" y="33709"/>
                  </a:lnTo>
                  <a:lnTo>
                    <a:pt x="64348" y="40670"/>
                  </a:lnTo>
                  <a:close/>
                  <a:moveTo>
                    <a:pt x="140246" y="46810"/>
                  </a:moveTo>
                  <a:lnTo>
                    <a:pt x="120550" y="46810"/>
                  </a:lnTo>
                  <a:lnTo>
                    <a:pt x="110611" y="35867"/>
                  </a:lnTo>
                  <a:lnTo>
                    <a:pt x="126811" y="9606"/>
                  </a:lnTo>
                  <a:lnTo>
                    <a:pt x="139638" y="32919"/>
                  </a:lnTo>
                  <a:close/>
                  <a:moveTo>
                    <a:pt x="182040" y="58786"/>
                  </a:moveTo>
                  <a:lnTo>
                    <a:pt x="164867" y="44348"/>
                  </a:lnTo>
                  <a:lnTo>
                    <a:pt x="185810" y="27053"/>
                  </a:lnTo>
                  <a:lnTo>
                    <a:pt x="193135" y="51339"/>
                  </a:lnTo>
                  <a:close/>
                  <a:moveTo>
                    <a:pt x="213318" y="50761"/>
                  </a:moveTo>
                  <a:lnTo>
                    <a:pt x="206175" y="36445"/>
                  </a:lnTo>
                  <a:lnTo>
                    <a:pt x="222862" y="26718"/>
                  </a:lnTo>
                  <a:lnTo>
                    <a:pt x="236418" y="35837"/>
                  </a:lnTo>
                  <a:close/>
                  <a:moveTo>
                    <a:pt x="290371" y="18299"/>
                  </a:moveTo>
                  <a:lnTo>
                    <a:pt x="299611" y="20335"/>
                  </a:lnTo>
                  <a:lnTo>
                    <a:pt x="300371" y="43618"/>
                  </a:lnTo>
                  <a:lnTo>
                    <a:pt x="280127" y="40852"/>
                  </a:lnTo>
                  <a:close/>
                  <a:moveTo>
                    <a:pt x="261100" y="35685"/>
                  </a:moveTo>
                  <a:lnTo>
                    <a:pt x="254747" y="27387"/>
                  </a:lnTo>
                  <a:lnTo>
                    <a:pt x="271100" y="23770"/>
                  </a:lnTo>
                  <a:close/>
                  <a:moveTo>
                    <a:pt x="254625" y="27812"/>
                  </a:moveTo>
                  <a:lnTo>
                    <a:pt x="260887" y="35989"/>
                  </a:lnTo>
                  <a:lnTo>
                    <a:pt x="254625" y="43436"/>
                  </a:lnTo>
                  <a:close/>
                  <a:moveTo>
                    <a:pt x="254717" y="43892"/>
                  </a:moveTo>
                  <a:lnTo>
                    <a:pt x="261100" y="36293"/>
                  </a:lnTo>
                  <a:lnTo>
                    <a:pt x="276966" y="56962"/>
                  </a:lnTo>
                  <a:close/>
                  <a:moveTo>
                    <a:pt x="285994" y="76081"/>
                  </a:moveTo>
                  <a:lnTo>
                    <a:pt x="303015" y="94592"/>
                  </a:lnTo>
                  <a:lnTo>
                    <a:pt x="280310" y="93285"/>
                  </a:lnTo>
                  <a:close/>
                  <a:moveTo>
                    <a:pt x="280188" y="93649"/>
                  </a:moveTo>
                  <a:lnTo>
                    <a:pt x="303259" y="94987"/>
                  </a:lnTo>
                  <a:lnTo>
                    <a:pt x="299216" y="115656"/>
                  </a:lnTo>
                  <a:lnTo>
                    <a:pt x="277209" y="109881"/>
                  </a:lnTo>
                  <a:close/>
                  <a:moveTo>
                    <a:pt x="23618" y="95443"/>
                  </a:moveTo>
                  <a:lnTo>
                    <a:pt x="2706" y="99364"/>
                  </a:lnTo>
                  <a:cubicBezTo>
                    <a:pt x="2615" y="99364"/>
                    <a:pt x="2584" y="99424"/>
                    <a:pt x="2554" y="99485"/>
                  </a:cubicBezTo>
                  <a:cubicBezTo>
                    <a:pt x="2523" y="99546"/>
                    <a:pt x="2554" y="99637"/>
                    <a:pt x="2584" y="99668"/>
                  </a:cubicBezTo>
                  <a:lnTo>
                    <a:pt x="21430" y="120458"/>
                  </a:lnTo>
                  <a:lnTo>
                    <a:pt x="14226" y="132920"/>
                  </a:lnTo>
                  <a:lnTo>
                    <a:pt x="1794" y="130580"/>
                  </a:lnTo>
                  <a:cubicBezTo>
                    <a:pt x="1672" y="130580"/>
                    <a:pt x="1612" y="130641"/>
                    <a:pt x="1551" y="130732"/>
                  </a:cubicBezTo>
                  <a:cubicBezTo>
                    <a:pt x="1520" y="130853"/>
                    <a:pt x="1612" y="130945"/>
                    <a:pt x="1703" y="130975"/>
                  </a:cubicBezTo>
                  <a:lnTo>
                    <a:pt x="14287" y="133316"/>
                  </a:lnTo>
                  <a:lnTo>
                    <a:pt x="14317" y="133316"/>
                  </a:lnTo>
                  <a:cubicBezTo>
                    <a:pt x="14408" y="133316"/>
                    <a:pt x="14439" y="133285"/>
                    <a:pt x="14469" y="133255"/>
                  </a:cubicBezTo>
                  <a:lnTo>
                    <a:pt x="21825" y="120549"/>
                  </a:lnTo>
                  <a:cubicBezTo>
                    <a:pt x="21825" y="120519"/>
                    <a:pt x="21855" y="120519"/>
                    <a:pt x="21855" y="120489"/>
                  </a:cubicBezTo>
                  <a:lnTo>
                    <a:pt x="21855" y="120489"/>
                  </a:lnTo>
                  <a:lnTo>
                    <a:pt x="23800" y="95686"/>
                  </a:lnTo>
                  <a:cubicBezTo>
                    <a:pt x="23800" y="95595"/>
                    <a:pt x="23800" y="95564"/>
                    <a:pt x="23709" y="95534"/>
                  </a:cubicBezTo>
                  <a:cubicBezTo>
                    <a:pt x="23709" y="95443"/>
                    <a:pt x="23679" y="95412"/>
                    <a:pt x="23618" y="95443"/>
                  </a:cubicBezTo>
                  <a:close/>
                  <a:moveTo>
                    <a:pt x="21551" y="119941"/>
                  </a:moveTo>
                  <a:lnTo>
                    <a:pt x="3131" y="99637"/>
                  </a:lnTo>
                  <a:lnTo>
                    <a:pt x="23466" y="95838"/>
                  </a:lnTo>
                  <a:close/>
                  <a:moveTo>
                    <a:pt x="154228" y="51977"/>
                  </a:moveTo>
                  <a:cubicBezTo>
                    <a:pt x="154320" y="52068"/>
                    <a:pt x="154320" y="52159"/>
                    <a:pt x="154228" y="52251"/>
                  </a:cubicBezTo>
                  <a:lnTo>
                    <a:pt x="145444" y="61187"/>
                  </a:lnTo>
                  <a:cubicBezTo>
                    <a:pt x="145414" y="61217"/>
                    <a:pt x="145383" y="61217"/>
                    <a:pt x="145292" y="61217"/>
                  </a:cubicBezTo>
                  <a:cubicBezTo>
                    <a:pt x="145262" y="61217"/>
                    <a:pt x="145201" y="61217"/>
                    <a:pt x="145140" y="61187"/>
                  </a:cubicBezTo>
                  <a:cubicBezTo>
                    <a:pt x="145079" y="61096"/>
                    <a:pt x="145079" y="60974"/>
                    <a:pt x="145140" y="60913"/>
                  </a:cubicBezTo>
                  <a:lnTo>
                    <a:pt x="153924" y="51977"/>
                  </a:lnTo>
                  <a:cubicBezTo>
                    <a:pt x="154046" y="51916"/>
                    <a:pt x="154168" y="51916"/>
                    <a:pt x="154228" y="51977"/>
                  </a:cubicBezTo>
                  <a:close/>
                  <a:moveTo>
                    <a:pt x="268851" y="93345"/>
                  </a:moveTo>
                  <a:cubicBezTo>
                    <a:pt x="268942" y="93437"/>
                    <a:pt x="268942" y="93558"/>
                    <a:pt x="268820" y="93619"/>
                  </a:cubicBezTo>
                  <a:lnTo>
                    <a:pt x="260127" y="101035"/>
                  </a:lnTo>
                  <a:lnTo>
                    <a:pt x="268212" y="104531"/>
                  </a:lnTo>
                  <a:cubicBezTo>
                    <a:pt x="268334" y="104561"/>
                    <a:pt x="268364" y="104683"/>
                    <a:pt x="268334" y="104774"/>
                  </a:cubicBezTo>
                  <a:cubicBezTo>
                    <a:pt x="268273" y="104865"/>
                    <a:pt x="268212" y="104896"/>
                    <a:pt x="268121" y="104896"/>
                  </a:cubicBezTo>
                  <a:lnTo>
                    <a:pt x="268060" y="104896"/>
                  </a:lnTo>
                  <a:lnTo>
                    <a:pt x="259702" y="101279"/>
                  </a:lnTo>
                  <a:cubicBezTo>
                    <a:pt x="259610" y="101248"/>
                    <a:pt x="259580" y="101218"/>
                    <a:pt x="259580" y="101127"/>
                  </a:cubicBezTo>
                  <a:cubicBezTo>
                    <a:pt x="259580" y="101066"/>
                    <a:pt x="259580" y="101035"/>
                    <a:pt x="259671" y="100944"/>
                  </a:cubicBezTo>
                  <a:lnTo>
                    <a:pt x="268638" y="93345"/>
                  </a:lnTo>
                  <a:cubicBezTo>
                    <a:pt x="268668" y="93254"/>
                    <a:pt x="268790" y="93285"/>
                    <a:pt x="268851" y="93345"/>
                  </a:cubicBezTo>
                  <a:close/>
                  <a:moveTo>
                    <a:pt x="49211" y="92798"/>
                  </a:moveTo>
                  <a:cubicBezTo>
                    <a:pt x="49302" y="92859"/>
                    <a:pt x="49333" y="92981"/>
                    <a:pt x="49242" y="93041"/>
                  </a:cubicBezTo>
                  <a:lnTo>
                    <a:pt x="39424" y="105899"/>
                  </a:lnTo>
                  <a:cubicBezTo>
                    <a:pt x="39363" y="105929"/>
                    <a:pt x="39333" y="105959"/>
                    <a:pt x="39241" y="105959"/>
                  </a:cubicBezTo>
                  <a:cubicBezTo>
                    <a:pt x="39211" y="105959"/>
                    <a:pt x="39181" y="105959"/>
                    <a:pt x="39150" y="105929"/>
                  </a:cubicBezTo>
                  <a:cubicBezTo>
                    <a:pt x="39059" y="105868"/>
                    <a:pt x="39029" y="105747"/>
                    <a:pt x="39120" y="105656"/>
                  </a:cubicBezTo>
                  <a:lnTo>
                    <a:pt x="48938" y="92859"/>
                  </a:lnTo>
                  <a:cubicBezTo>
                    <a:pt x="49029" y="92737"/>
                    <a:pt x="49150" y="92737"/>
                    <a:pt x="49211" y="9279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3502600" y="6690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61"/>
                    <a:pt x="1369" y="36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4021625" y="482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4656125" y="5208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5153100" y="758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5575600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5922875" y="74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5336225" y="11249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5"/>
                    <a:pt x="305" y="1"/>
                    <a:pt x="669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5208575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6131850" y="4995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30"/>
                    <a:pt x="1368" y="33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5954775" y="4995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0"/>
                    <a:pt x="1369" y="33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6365875" y="531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6365875" y="948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70"/>
                  </a:moveTo>
                  <a:cubicBezTo>
                    <a:pt x="1369" y="1065"/>
                    <a:pt x="1065" y="1369"/>
                    <a:pt x="670" y="1369"/>
                  </a:cubicBezTo>
                  <a:cubicBezTo>
                    <a:pt x="305" y="1369"/>
                    <a:pt x="1" y="1065"/>
                    <a:pt x="1" y="67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6947200" y="1289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6650075" y="1339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67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6308900" y="1460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1368" y="669"/>
                  </a:moveTo>
                  <a:cubicBezTo>
                    <a:pt x="1368" y="1034"/>
                    <a:pt x="106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6365875" y="19904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1"/>
                    <a:pt x="1369" y="33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6723025" y="218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7155425" y="1746525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7001150" y="866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7008000" y="2184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6932775" y="260140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7216975" y="3230575"/>
              <a:ext cx="34200" cy="34975"/>
            </a:xfrm>
            <a:custGeom>
              <a:rect b="b" l="l" r="r" t="t"/>
              <a:pathLst>
                <a:path extrusionOk="0" h="1399" w="1368">
                  <a:moveTo>
                    <a:pt x="1368" y="700"/>
                  </a:moveTo>
                  <a:cubicBezTo>
                    <a:pt x="1368" y="1065"/>
                    <a:pt x="1064" y="1399"/>
                    <a:pt x="669" y="1399"/>
                  </a:cubicBezTo>
                  <a:cubicBezTo>
                    <a:pt x="304" y="139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7142500" y="31333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6498875" y="23741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6705550" y="2466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66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68119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6005700" y="12389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4839250" y="1135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9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4555050" y="13247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31"/>
                    <a:pt x="1369" y="33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118875" y="959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34"/>
                    <a:pt x="1065" y="1368"/>
                    <a:pt x="700" y="1368"/>
                  </a:cubicBezTo>
                  <a:cubicBezTo>
                    <a:pt x="335" y="1368"/>
                    <a:pt x="1" y="1034"/>
                    <a:pt x="1" y="669"/>
                  </a:cubicBezTo>
                  <a:cubicBezTo>
                    <a:pt x="1" y="304"/>
                    <a:pt x="33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3856725" y="1152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35" y="1369"/>
                    <a:pt x="0" y="1065"/>
                    <a:pt x="0" y="700"/>
                  </a:cubicBezTo>
                  <a:cubicBezTo>
                    <a:pt x="0" y="335"/>
                    <a:pt x="335" y="1"/>
                    <a:pt x="699" y="1"/>
                  </a:cubicBezTo>
                  <a:cubicBezTo>
                    <a:pt x="1064" y="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3637875" y="13757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3516300" y="102462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3016275" y="1024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764000" y="7457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35"/>
                    <a:pt x="304" y="0"/>
                    <a:pt x="669" y="0"/>
                  </a:cubicBezTo>
                  <a:cubicBezTo>
                    <a:pt x="1064" y="0"/>
                    <a:pt x="1368" y="335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484350" y="583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277675" y="8916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194825" y="1270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70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1612750" y="8696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8"/>
                    <a:pt x="670" y="1368"/>
                  </a:cubicBezTo>
                  <a:cubicBezTo>
                    <a:pt x="305" y="1368"/>
                    <a:pt x="1" y="1065"/>
                    <a:pt x="1" y="70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074775" y="6918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700" y="1368"/>
                  </a:cubicBezTo>
                  <a:cubicBezTo>
                    <a:pt x="335" y="1368"/>
                    <a:pt x="0" y="1064"/>
                    <a:pt x="0" y="699"/>
                  </a:cubicBezTo>
                  <a:cubicBezTo>
                    <a:pt x="0" y="304"/>
                    <a:pt x="335" y="0"/>
                    <a:pt x="700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1670500" y="474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1361225" y="588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1203925" y="872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716850" y="800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798925" y="13209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1228250" y="12199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95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1139350" y="14395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5671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363500" y="204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400725" y="976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1241925" y="21690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986600" y="24942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601350" y="22396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548150" y="2859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363500" y="3176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805000" y="14539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888575" y="21112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4" name="Google Shape;1864;p11"/>
          <p:cNvGrpSpPr/>
          <p:nvPr/>
        </p:nvGrpSpPr>
        <p:grpSpPr>
          <a:xfrm rot="-778054">
            <a:off x="5534929" y="143425"/>
            <a:ext cx="7706697" cy="7263245"/>
            <a:chOff x="2905900" y="1175475"/>
            <a:chExt cx="7706675" cy="7263225"/>
          </a:xfrm>
        </p:grpSpPr>
        <p:sp>
          <p:nvSpPr>
            <p:cNvPr id="1865" name="Google Shape;1865;p11"/>
            <p:cNvSpPr/>
            <p:nvPr/>
          </p:nvSpPr>
          <p:spPr>
            <a:xfrm>
              <a:off x="2928900" y="2844350"/>
              <a:ext cx="6739500" cy="5594350"/>
            </a:xfrm>
            <a:custGeom>
              <a:rect b="b" l="l" r="r" t="t"/>
              <a:pathLst>
                <a:path extrusionOk="0" h="223774" w="269580">
                  <a:moveTo>
                    <a:pt x="174016" y="46210"/>
                  </a:moveTo>
                  <a:lnTo>
                    <a:pt x="216965" y="64022"/>
                  </a:lnTo>
                  <a:lnTo>
                    <a:pt x="161979" y="65268"/>
                  </a:lnTo>
                  <a:lnTo>
                    <a:pt x="174016" y="46210"/>
                  </a:lnTo>
                  <a:close/>
                  <a:moveTo>
                    <a:pt x="106172" y="18003"/>
                  </a:moveTo>
                  <a:lnTo>
                    <a:pt x="173681" y="46058"/>
                  </a:lnTo>
                  <a:lnTo>
                    <a:pt x="161523" y="65298"/>
                  </a:lnTo>
                  <a:lnTo>
                    <a:pt x="158970" y="65359"/>
                  </a:lnTo>
                  <a:lnTo>
                    <a:pt x="106172" y="18003"/>
                  </a:lnTo>
                  <a:close/>
                  <a:moveTo>
                    <a:pt x="105777" y="18185"/>
                  </a:moveTo>
                  <a:lnTo>
                    <a:pt x="158362" y="65359"/>
                  </a:lnTo>
                  <a:lnTo>
                    <a:pt x="117875" y="66271"/>
                  </a:lnTo>
                  <a:lnTo>
                    <a:pt x="105777" y="18185"/>
                  </a:lnTo>
                  <a:close/>
                  <a:moveTo>
                    <a:pt x="161249" y="65694"/>
                  </a:moveTo>
                  <a:lnTo>
                    <a:pt x="160581" y="66788"/>
                  </a:lnTo>
                  <a:lnTo>
                    <a:pt x="159395" y="65724"/>
                  </a:lnTo>
                  <a:lnTo>
                    <a:pt x="161249" y="65694"/>
                  </a:lnTo>
                  <a:close/>
                  <a:moveTo>
                    <a:pt x="105291" y="18003"/>
                  </a:moveTo>
                  <a:lnTo>
                    <a:pt x="117449" y="66302"/>
                  </a:lnTo>
                  <a:lnTo>
                    <a:pt x="91127" y="66909"/>
                  </a:lnTo>
                  <a:lnTo>
                    <a:pt x="105291" y="18003"/>
                  </a:lnTo>
                  <a:close/>
                  <a:moveTo>
                    <a:pt x="92312" y="48915"/>
                  </a:moveTo>
                  <a:lnTo>
                    <a:pt x="90671" y="66940"/>
                  </a:lnTo>
                  <a:cubicBezTo>
                    <a:pt x="90671" y="67061"/>
                    <a:pt x="90731" y="67153"/>
                    <a:pt x="90823" y="67183"/>
                  </a:cubicBezTo>
                  <a:lnTo>
                    <a:pt x="90853" y="67183"/>
                  </a:lnTo>
                  <a:lnTo>
                    <a:pt x="92525" y="76302"/>
                  </a:lnTo>
                  <a:lnTo>
                    <a:pt x="65868" y="72107"/>
                  </a:lnTo>
                  <a:lnTo>
                    <a:pt x="92312" y="48915"/>
                  </a:lnTo>
                  <a:close/>
                  <a:moveTo>
                    <a:pt x="117571" y="66697"/>
                  </a:moveTo>
                  <a:lnTo>
                    <a:pt x="121097" y="80770"/>
                  </a:lnTo>
                  <a:lnTo>
                    <a:pt x="92981" y="76362"/>
                  </a:lnTo>
                  <a:lnTo>
                    <a:pt x="91309" y="67305"/>
                  </a:lnTo>
                  <a:lnTo>
                    <a:pt x="117571" y="66697"/>
                  </a:lnTo>
                  <a:close/>
                  <a:moveTo>
                    <a:pt x="35411" y="44204"/>
                  </a:moveTo>
                  <a:lnTo>
                    <a:pt x="65047" y="71955"/>
                  </a:lnTo>
                  <a:lnTo>
                    <a:pt x="11855" y="84812"/>
                  </a:lnTo>
                  <a:lnTo>
                    <a:pt x="11855" y="84812"/>
                  </a:lnTo>
                  <a:lnTo>
                    <a:pt x="35411" y="44204"/>
                  </a:lnTo>
                  <a:close/>
                  <a:moveTo>
                    <a:pt x="66932" y="72685"/>
                  </a:moveTo>
                  <a:lnTo>
                    <a:pt x="92677" y="76727"/>
                  </a:lnTo>
                  <a:lnTo>
                    <a:pt x="94592" y="87244"/>
                  </a:lnTo>
                  <a:lnTo>
                    <a:pt x="66932" y="72685"/>
                  </a:lnTo>
                  <a:close/>
                  <a:moveTo>
                    <a:pt x="65503" y="72381"/>
                  </a:moveTo>
                  <a:lnTo>
                    <a:pt x="65625" y="72502"/>
                  </a:lnTo>
                  <a:lnTo>
                    <a:pt x="94196" y="87518"/>
                  </a:lnTo>
                  <a:lnTo>
                    <a:pt x="44682" y="80861"/>
                  </a:lnTo>
                  <a:lnTo>
                    <a:pt x="65503" y="72381"/>
                  </a:lnTo>
                  <a:close/>
                  <a:moveTo>
                    <a:pt x="93011" y="76818"/>
                  </a:moveTo>
                  <a:lnTo>
                    <a:pt x="120124" y="81043"/>
                  </a:lnTo>
                  <a:lnTo>
                    <a:pt x="94987" y="87518"/>
                  </a:lnTo>
                  <a:lnTo>
                    <a:pt x="93011" y="76818"/>
                  </a:lnTo>
                  <a:close/>
                  <a:moveTo>
                    <a:pt x="45047" y="81317"/>
                  </a:moveTo>
                  <a:lnTo>
                    <a:pt x="93984" y="87882"/>
                  </a:lnTo>
                  <a:lnTo>
                    <a:pt x="70062" y="96788"/>
                  </a:lnTo>
                  <a:cubicBezTo>
                    <a:pt x="70062" y="96728"/>
                    <a:pt x="70032" y="96667"/>
                    <a:pt x="69971" y="96636"/>
                  </a:cubicBezTo>
                  <a:lnTo>
                    <a:pt x="45047" y="81317"/>
                  </a:lnTo>
                  <a:close/>
                  <a:moveTo>
                    <a:pt x="160702" y="67396"/>
                  </a:moveTo>
                  <a:lnTo>
                    <a:pt x="177116" y="82198"/>
                  </a:lnTo>
                  <a:lnTo>
                    <a:pt x="141614" y="97579"/>
                  </a:lnTo>
                  <a:lnTo>
                    <a:pt x="160702" y="67396"/>
                  </a:lnTo>
                  <a:close/>
                  <a:moveTo>
                    <a:pt x="120580" y="81347"/>
                  </a:moveTo>
                  <a:lnTo>
                    <a:pt x="104379" y="102168"/>
                  </a:lnTo>
                  <a:lnTo>
                    <a:pt x="95230" y="87852"/>
                  </a:lnTo>
                  <a:lnTo>
                    <a:pt x="120580" y="81347"/>
                  </a:lnTo>
                  <a:close/>
                  <a:moveTo>
                    <a:pt x="94835" y="88004"/>
                  </a:moveTo>
                  <a:lnTo>
                    <a:pt x="104105" y="102503"/>
                  </a:lnTo>
                  <a:lnTo>
                    <a:pt x="103619" y="103171"/>
                  </a:lnTo>
                  <a:lnTo>
                    <a:pt x="70883" y="96940"/>
                  </a:lnTo>
                  <a:lnTo>
                    <a:pt x="94835" y="88004"/>
                  </a:lnTo>
                  <a:close/>
                  <a:moveTo>
                    <a:pt x="104349" y="102898"/>
                  </a:moveTo>
                  <a:lnTo>
                    <a:pt x="104653" y="103354"/>
                  </a:lnTo>
                  <a:lnTo>
                    <a:pt x="104075" y="103232"/>
                  </a:lnTo>
                  <a:lnTo>
                    <a:pt x="104349" y="102898"/>
                  </a:lnTo>
                  <a:close/>
                  <a:moveTo>
                    <a:pt x="158818" y="65815"/>
                  </a:moveTo>
                  <a:lnTo>
                    <a:pt x="160338" y="67183"/>
                  </a:lnTo>
                  <a:lnTo>
                    <a:pt x="140884" y="97913"/>
                  </a:lnTo>
                  <a:cubicBezTo>
                    <a:pt x="140854" y="98004"/>
                    <a:pt x="140854" y="98095"/>
                    <a:pt x="140884" y="98156"/>
                  </a:cubicBezTo>
                  <a:lnTo>
                    <a:pt x="140945" y="98186"/>
                  </a:lnTo>
                  <a:lnTo>
                    <a:pt x="140854" y="98186"/>
                  </a:lnTo>
                  <a:lnTo>
                    <a:pt x="110428" y="104448"/>
                  </a:lnTo>
                  <a:lnTo>
                    <a:pt x="105169" y="103445"/>
                  </a:lnTo>
                  <a:lnTo>
                    <a:pt x="104622" y="102533"/>
                  </a:lnTo>
                  <a:lnTo>
                    <a:pt x="121218" y="81195"/>
                  </a:lnTo>
                  <a:lnTo>
                    <a:pt x="121401" y="81165"/>
                  </a:lnTo>
                  <a:cubicBezTo>
                    <a:pt x="121522" y="81104"/>
                    <a:pt x="121583" y="81013"/>
                    <a:pt x="121553" y="80922"/>
                  </a:cubicBezTo>
                  <a:lnTo>
                    <a:pt x="117996" y="66727"/>
                  </a:lnTo>
                  <a:lnTo>
                    <a:pt x="158818" y="65815"/>
                  </a:lnTo>
                  <a:close/>
                  <a:moveTo>
                    <a:pt x="105473" y="103931"/>
                  </a:moveTo>
                  <a:lnTo>
                    <a:pt x="109394" y="104691"/>
                  </a:lnTo>
                  <a:lnTo>
                    <a:pt x="106355" y="105299"/>
                  </a:lnTo>
                  <a:lnTo>
                    <a:pt x="105473" y="103931"/>
                  </a:lnTo>
                  <a:close/>
                  <a:moveTo>
                    <a:pt x="103771" y="103567"/>
                  </a:moveTo>
                  <a:lnTo>
                    <a:pt x="104926" y="103810"/>
                  </a:lnTo>
                  <a:lnTo>
                    <a:pt x="105899" y="105360"/>
                  </a:lnTo>
                  <a:lnTo>
                    <a:pt x="101735" y="106241"/>
                  </a:lnTo>
                  <a:lnTo>
                    <a:pt x="103771" y="103567"/>
                  </a:lnTo>
                  <a:close/>
                  <a:moveTo>
                    <a:pt x="218029" y="64903"/>
                  </a:moveTo>
                  <a:lnTo>
                    <a:pt x="209244" y="110466"/>
                  </a:lnTo>
                  <a:lnTo>
                    <a:pt x="209214" y="110406"/>
                  </a:lnTo>
                  <a:lnTo>
                    <a:pt x="177876" y="82290"/>
                  </a:lnTo>
                  <a:lnTo>
                    <a:pt x="218029" y="64903"/>
                  </a:lnTo>
                  <a:close/>
                  <a:moveTo>
                    <a:pt x="140854" y="98551"/>
                  </a:moveTo>
                  <a:lnTo>
                    <a:pt x="154532" y="112837"/>
                  </a:lnTo>
                  <a:lnTo>
                    <a:pt x="154532" y="112837"/>
                  </a:lnTo>
                  <a:lnTo>
                    <a:pt x="111461" y="104630"/>
                  </a:lnTo>
                  <a:lnTo>
                    <a:pt x="140854" y="98551"/>
                  </a:lnTo>
                  <a:close/>
                  <a:moveTo>
                    <a:pt x="69971" y="97092"/>
                  </a:moveTo>
                  <a:cubicBezTo>
                    <a:pt x="70001" y="97123"/>
                    <a:pt x="70032" y="97153"/>
                    <a:pt x="70093" y="97183"/>
                  </a:cubicBezTo>
                  <a:lnTo>
                    <a:pt x="103346" y="103536"/>
                  </a:lnTo>
                  <a:lnTo>
                    <a:pt x="101127" y="106393"/>
                  </a:lnTo>
                  <a:lnTo>
                    <a:pt x="59089" y="115056"/>
                  </a:lnTo>
                  <a:lnTo>
                    <a:pt x="69971" y="97092"/>
                  </a:lnTo>
                  <a:close/>
                  <a:moveTo>
                    <a:pt x="100701" y="106880"/>
                  </a:moveTo>
                  <a:lnTo>
                    <a:pt x="86294" y="125421"/>
                  </a:lnTo>
                  <a:lnTo>
                    <a:pt x="59667" y="115360"/>
                  </a:lnTo>
                  <a:lnTo>
                    <a:pt x="100701" y="106880"/>
                  </a:lnTo>
                  <a:close/>
                  <a:moveTo>
                    <a:pt x="63466" y="72745"/>
                  </a:moveTo>
                  <a:lnTo>
                    <a:pt x="43922" y="80709"/>
                  </a:lnTo>
                  <a:cubicBezTo>
                    <a:pt x="43922" y="80739"/>
                    <a:pt x="43922" y="80739"/>
                    <a:pt x="43892" y="80739"/>
                  </a:cubicBezTo>
                  <a:lnTo>
                    <a:pt x="43740" y="80709"/>
                  </a:lnTo>
                  <a:cubicBezTo>
                    <a:pt x="43618" y="80709"/>
                    <a:pt x="43557" y="80739"/>
                    <a:pt x="43527" y="80861"/>
                  </a:cubicBezTo>
                  <a:lnTo>
                    <a:pt x="30791" y="127397"/>
                  </a:lnTo>
                  <a:lnTo>
                    <a:pt x="12098" y="85177"/>
                  </a:lnTo>
                  <a:lnTo>
                    <a:pt x="63466" y="72745"/>
                  </a:lnTo>
                  <a:close/>
                  <a:moveTo>
                    <a:pt x="110428" y="104874"/>
                  </a:moveTo>
                  <a:lnTo>
                    <a:pt x="154866" y="113323"/>
                  </a:lnTo>
                  <a:lnTo>
                    <a:pt x="147997" y="133689"/>
                  </a:lnTo>
                  <a:lnTo>
                    <a:pt x="119486" y="125907"/>
                  </a:lnTo>
                  <a:lnTo>
                    <a:pt x="119455" y="125877"/>
                  </a:lnTo>
                  <a:lnTo>
                    <a:pt x="106568" y="105664"/>
                  </a:lnTo>
                  <a:lnTo>
                    <a:pt x="110428" y="104874"/>
                  </a:lnTo>
                  <a:close/>
                  <a:moveTo>
                    <a:pt x="106172" y="105725"/>
                  </a:moveTo>
                  <a:lnTo>
                    <a:pt x="119060" y="125907"/>
                  </a:lnTo>
                  <a:lnTo>
                    <a:pt x="96719" y="139707"/>
                  </a:lnTo>
                  <a:lnTo>
                    <a:pt x="86689" y="125603"/>
                  </a:lnTo>
                  <a:lnTo>
                    <a:pt x="101339" y="106728"/>
                  </a:lnTo>
                  <a:lnTo>
                    <a:pt x="106172" y="105725"/>
                  </a:lnTo>
                  <a:close/>
                  <a:moveTo>
                    <a:pt x="191736" y="110041"/>
                  </a:moveTo>
                  <a:lnTo>
                    <a:pt x="209062" y="110770"/>
                  </a:lnTo>
                  <a:lnTo>
                    <a:pt x="181523" y="141379"/>
                  </a:lnTo>
                  <a:lnTo>
                    <a:pt x="191736" y="110041"/>
                  </a:lnTo>
                  <a:close/>
                  <a:moveTo>
                    <a:pt x="177481" y="82533"/>
                  </a:moveTo>
                  <a:lnTo>
                    <a:pt x="208515" y="110345"/>
                  </a:lnTo>
                  <a:lnTo>
                    <a:pt x="191584" y="109615"/>
                  </a:lnTo>
                  <a:cubicBezTo>
                    <a:pt x="191493" y="109615"/>
                    <a:pt x="191402" y="109646"/>
                    <a:pt x="191402" y="109767"/>
                  </a:cubicBezTo>
                  <a:lnTo>
                    <a:pt x="180824" y="142138"/>
                  </a:lnTo>
                  <a:lnTo>
                    <a:pt x="180642" y="142382"/>
                  </a:lnTo>
                  <a:lnTo>
                    <a:pt x="155413" y="113111"/>
                  </a:lnTo>
                  <a:cubicBezTo>
                    <a:pt x="155383" y="113080"/>
                    <a:pt x="155322" y="113080"/>
                    <a:pt x="155292" y="113050"/>
                  </a:cubicBezTo>
                  <a:lnTo>
                    <a:pt x="155231" y="113050"/>
                  </a:lnTo>
                  <a:lnTo>
                    <a:pt x="141097" y="98247"/>
                  </a:lnTo>
                  <a:lnTo>
                    <a:pt x="141188" y="98247"/>
                  </a:lnTo>
                  <a:lnTo>
                    <a:pt x="177481" y="82533"/>
                  </a:lnTo>
                  <a:close/>
                  <a:moveTo>
                    <a:pt x="155261" y="113506"/>
                  </a:moveTo>
                  <a:lnTo>
                    <a:pt x="180308" y="142564"/>
                  </a:lnTo>
                  <a:lnTo>
                    <a:pt x="148392" y="133810"/>
                  </a:lnTo>
                  <a:lnTo>
                    <a:pt x="155261" y="113506"/>
                  </a:lnTo>
                  <a:close/>
                  <a:moveTo>
                    <a:pt x="58785" y="115390"/>
                  </a:moveTo>
                  <a:cubicBezTo>
                    <a:pt x="58816" y="115421"/>
                    <a:pt x="58877" y="115482"/>
                    <a:pt x="58907" y="115482"/>
                  </a:cubicBezTo>
                  <a:lnTo>
                    <a:pt x="86081" y="125755"/>
                  </a:lnTo>
                  <a:lnTo>
                    <a:pt x="49454" y="173902"/>
                  </a:lnTo>
                  <a:lnTo>
                    <a:pt x="31551" y="128552"/>
                  </a:lnTo>
                  <a:lnTo>
                    <a:pt x="58785" y="115390"/>
                  </a:lnTo>
                  <a:close/>
                  <a:moveTo>
                    <a:pt x="96172" y="140831"/>
                  </a:moveTo>
                  <a:lnTo>
                    <a:pt x="92494" y="177093"/>
                  </a:lnTo>
                  <a:lnTo>
                    <a:pt x="50244" y="174358"/>
                  </a:lnTo>
                  <a:lnTo>
                    <a:pt x="96172" y="140831"/>
                  </a:lnTo>
                  <a:close/>
                  <a:moveTo>
                    <a:pt x="86415" y="125907"/>
                  </a:moveTo>
                  <a:lnTo>
                    <a:pt x="96446" y="140041"/>
                  </a:lnTo>
                  <a:lnTo>
                    <a:pt x="96476" y="140102"/>
                  </a:lnTo>
                  <a:cubicBezTo>
                    <a:pt x="96530" y="140138"/>
                    <a:pt x="96573" y="140152"/>
                    <a:pt x="96623" y="140152"/>
                  </a:cubicBezTo>
                  <a:cubicBezTo>
                    <a:pt x="96659" y="140152"/>
                    <a:pt x="96699" y="140145"/>
                    <a:pt x="96750" y="140132"/>
                  </a:cubicBezTo>
                  <a:lnTo>
                    <a:pt x="119151" y="126302"/>
                  </a:lnTo>
                  <a:lnTo>
                    <a:pt x="95291" y="177337"/>
                  </a:lnTo>
                  <a:lnTo>
                    <a:pt x="92859" y="177185"/>
                  </a:lnTo>
                  <a:lnTo>
                    <a:pt x="96598" y="140467"/>
                  </a:lnTo>
                  <a:cubicBezTo>
                    <a:pt x="96598" y="140406"/>
                    <a:pt x="96567" y="140315"/>
                    <a:pt x="96476" y="140284"/>
                  </a:cubicBezTo>
                  <a:cubicBezTo>
                    <a:pt x="96446" y="140269"/>
                    <a:pt x="96408" y="140262"/>
                    <a:pt x="96370" y="140262"/>
                  </a:cubicBezTo>
                  <a:cubicBezTo>
                    <a:pt x="96332" y="140262"/>
                    <a:pt x="96294" y="140269"/>
                    <a:pt x="96263" y="140284"/>
                  </a:cubicBezTo>
                  <a:lnTo>
                    <a:pt x="49606" y="174327"/>
                  </a:lnTo>
                  <a:lnTo>
                    <a:pt x="86415" y="125907"/>
                  </a:lnTo>
                  <a:close/>
                  <a:moveTo>
                    <a:pt x="119577" y="126333"/>
                  </a:moveTo>
                  <a:lnTo>
                    <a:pt x="147845" y="134084"/>
                  </a:lnTo>
                  <a:lnTo>
                    <a:pt x="135413" y="170893"/>
                  </a:lnTo>
                  <a:lnTo>
                    <a:pt x="95716" y="177397"/>
                  </a:lnTo>
                  <a:lnTo>
                    <a:pt x="119577" y="126333"/>
                  </a:lnTo>
                  <a:close/>
                  <a:moveTo>
                    <a:pt x="92829" y="177549"/>
                  </a:moveTo>
                  <a:lnTo>
                    <a:pt x="95412" y="177701"/>
                  </a:lnTo>
                  <a:cubicBezTo>
                    <a:pt x="95443" y="177701"/>
                    <a:pt x="95534" y="177701"/>
                    <a:pt x="95564" y="177671"/>
                  </a:cubicBezTo>
                  <a:cubicBezTo>
                    <a:pt x="95564" y="177701"/>
                    <a:pt x="95595" y="177732"/>
                    <a:pt x="95655" y="177762"/>
                  </a:cubicBezTo>
                  <a:lnTo>
                    <a:pt x="121127" y="192899"/>
                  </a:lnTo>
                  <a:lnTo>
                    <a:pt x="88239" y="223021"/>
                  </a:lnTo>
                  <a:lnTo>
                    <a:pt x="92829" y="177549"/>
                  </a:lnTo>
                  <a:close/>
                  <a:moveTo>
                    <a:pt x="222863" y="1"/>
                  </a:moveTo>
                  <a:cubicBezTo>
                    <a:pt x="222780" y="1"/>
                    <a:pt x="222735" y="55"/>
                    <a:pt x="222710" y="130"/>
                  </a:cubicBezTo>
                  <a:lnTo>
                    <a:pt x="209366" y="33900"/>
                  </a:lnTo>
                  <a:lnTo>
                    <a:pt x="183803" y="30252"/>
                  </a:lnTo>
                  <a:cubicBezTo>
                    <a:pt x="183712" y="30252"/>
                    <a:pt x="183651" y="30283"/>
                    <a:pt x="183590" y="30313"/>
                  </a:cubicBezTo>
                  <a:lnTo>
                    <a:pt x="173924" y="45724"/>
                  </a:lnTo>
                  <a:lnTo>
                    <a:pt x="105382" y="17243"/>
                  </a:lnTo>
                  <a:cubicBezTo>
                    <a:pt x="105342" y="17243"/>
                    <a:pt x="105301" y="17230"/>
                    <a:pt x="105270" y="17230"/>
                  </a:cubicBezTo>
                  <a:cubicBezTo>
                    <a:pt x="105254" y="17230"/>
                    <a:pt x="105240" y="17233"/>
                    <a:pt x="105230" y="17243"/>
                  </a:cubicBezTo>
                  <a:lnTo>
                    <a:pt x="105109" y="17365"/>
                  </a:lnTo>
                  <a:lnTo>
                    <a:pt x="91309" y="64934"/>
                  </a:lnTo>
                  <a:lnTo>
                    <a:pt x="92798" y="48459"/>
                  </a:lnTo>
                  <a:cubicBezTo>
                    <a:pt x="92798" y="48368"/>
                    <a:pt x="92768" y="48307"/>
                    <a:pt x="92677" y="48247"/>
                  </a:cubicBezTo>
                  <a:cubicBezTo>
                    <a:pt x="92654" y="48235"/>
                    <a:pt x="92628" y="48228"/>
                    <a:pt x="92601" y="48228"/>
                  </a:cubicBezTo>
                  <a:cubicBezTo>
                    <a:pt x="92553" y="48228"/>
                    <a:pt x="92502" y="48250"/>
                    <a:pt x="92464" y="48307"/>
                  </a:cubicBezTo>
                  <a:lnTo>
                    <a:pt x="65625" y="71864"/>
                  </a:lnTo>
                  <a:lnTo>
                    <a:pt x="65564" y="71894"/>
                  </a:lnTo>
                  <a:lnTo>
                    <a:pt x="35533" y="43748"/>
                  </a:lnTo>
                  <a:cubicBezTo>
                    <a:pt x="35511" y="43704"/>
                    <a:pt x="35456" y="43675"/>
                    <a:pt x="35416" y="43675"/>
                  </a:cubicBezTo>
                  <a:cubicBezTo>
                    <a:pt x="35401" y="43675"/>
                    <a:pt x="35389" y="43679"/>
                    <a:pt x="35381" y="43687"/>
                  </a:cubicBezTo>
                  <a:cubicBezTo>
                    <a:pt x="35320" y="43687"/>
                    <a:pt x="35259" y="43748"/>
                    <a:pt x="35229" y="43809"/>
                  </a:cubicBezTo>
                  <a:lnTo>
                    <a:pt x="11672" y="84478"/>
                  </a:lnTo>
                  <a:lnTo>
                    <a:pt x="395" y="67365"/>
                  </a:lnTo>
                  <a:cubicBezTo>
                    <a:pt x="374" y="67322"/>
                    <a:pt x="307" y="67279"/>
                    <a:pt x="237" y="67279"/>
                  </a:cubicBezTo>
                  <a:cubicBezTo>
                    <a:pt x="208" y="67279"/>
                    <a:pt x="179" y="67287"/>
                    <a:pt x="152" y="67305"/>
                  </a:cubicBezTo>
                  <a:cubicBezTo>
                    <a:pt x="91" y="67335"/>
                    <a:pt x="0" y="67396"/>
                    <a:pt x="0" y="67487"/>
                  </a:cubicBezTo>
                  <a:lnTo>
                    <a:pt x="3556" y="112898"/>
                  </a:lnTo>
                  <a:cubicBezTo>
                    <a:pt x="3556" y="112989"/>
                    <a:pt x="3648" y="113080"/>
                    <a:pt x="3769" y="113080"/>
                  </a:cubicBezTo>
                  <a:cubicBezTo>
                    <a:pt x="3891" y="113080"/>
                    <a:pt x="3952" y="112959"/>
                    <a:pt x="3952" y="112837"/>
                  </a:cubicBezTo>
                  <a:lnTo>
                    <a:pt x="456" y="68216"/>
                  </a:lnTo>
                  <a:lnTo>
                    <a:pt x="11490" y="84934"/>
                  </a:lnTo>
                  <a:cubicBezTo>
                    <a:pt x="11520" y="84964"/>
                    <a:pt x="11551" y="84995"/>
                    <a:pt x="11642" y="84995"/>
                  </a:cubicBezTo>
                  <a:lnTo>
                    <a:pt x="11642" y="85116"/>
                  </a:lnTo>
                  <a:lnTo>
                    <a:pt x="30669" y="128096"/>
                  </a:lnTo>
                  <a:cubicBezTo>
                    <a:pt x="30700" y="128157"/>
                    <a:pt x="30791" y="128187"/>
                    <a:pt x="30852" y="128187"/>
                  </a:cubicBezTo>
                  <a:cubicBezTo>
                    <a:pt x="30943" y="128187"/>
                    <a:pt x="31004" y="128126"/>
                    <a:pt x="31065" y="128035"/>
                  </a:cubicBezTo>
                  <a:lnTo>
                    <a:pt x="43861" y="81165"/>
                  </a:lnTo>
                  <a:lnTo>
                    <a:pt x="44044" y="81195"/>
                  </a:lnTo>
                  <a:lnTo>
                    <a:pt x="69576" y="96879"/>
                  </a:lnTo>
                  <a:lnTo>
                    <a:pt x="58634" y="115026"/>
                  </a:lnTo>
                  <a:lnTo>
                    <a:pt x="31156" y="128278"/>
                  </a:lnTo>
                  <a:cubicBezTo>
                    <a:pt x="31095" y="128309"/>
                    <a:pt x="31004" y="128430"/>
                    <a:pt x="31034" y="128552"/>
                  </a:cubicBezTo>
                  <a:lnTo>
                    <a:pt x="49150" y="174449"/>
                  </a:lnTo>
                  <a:cubicBezTo>
                    <a:pt x="49180" y="174510"/>
                    <a:pt x="49211" y="174540"/>
                    <a:pt x="49272" y="174540"/>
                  </a:cubicBezTo>
                  <a:lnTo>
                    <a:pt x="49393" y="174540"/>
                  </a:lnTo>
                  <a:lnTo>
                    <a:pt x="49393" y="174631"/>
                  </a:lnTo>
                  <a:cubicBezTo>
                    <a:pt x="49454" y="174692"/>
                    <a:pt x="49515" y="174783"/>
                    <a:pt x="49576" y="174783"/>
                  </a:cubicBezTo>
                  <a:lnTo>
                    <a:pt x="92403" y="177549"/>
                  </a:lnTo>
                  <a:lnTo>
                    <a:pt x="87753" y="223568"/>
                  </a:lnTo>
                  <a:cubicBezTo>
                    <a:pt x="87753" y="223629"/>
                    <a:pt x="87783" y="223720"/>
                    <a:pt x="87844" y="223751"/>
                  </a:cubicBezTo>
                  <a:cubicBezTo>
                    <a:pt x="87889" y="223766"/>
                    <a:pt x="87927" y="223773"/>
                    <a:pt x="87962" y="223773"/>
                  </a:cubicBezTo>
                  <a:cubicBezTo>
                    <a:pt x="87996" y="223773"/>
                    <a:pt x="88026" y="223766"/>
                    <a:pt x="88057" y="223751"/>
                  </a:cubicBezTo>
                  <a:cubicBezTo>
                    <a:pt x="88057" y="223751"/>
                    <a:pt x="88087" y="223751"/>
                    <a:pt x="88087" y="223720"/>
                  </a:cubicBezTo>
                  <a:lnTo>
                    <a:pt x="121583" y="193021"/>
                  </a:lnTo>
                  <a:cubicBezTo>
                    <a:pt x="121644" y="192990"/>
                    <a:pt x="121674" y="192899"/>
                    <a:pt x="121674" y="192869"/>
                  </a:cubicBezTo>
                  <a:cubicBezTo>
                    <a:pt x="121674" y="192778"/>
                    <a:pt x="121644" y="192747"/>
                    <a:pt x="121553" y="192717"/>
                  </a:cubicBezTo>
                  <a:lnTo>
                    <a:pt x="96294" y="177732"/>
                  </a:lnTo>
                  <a:lnTo>
                    <a:pt x="135565" y="171288"/>
                  </a:lnTo>
                  <a:cubicBezTo>
                    <a:pt x="135656" y="171288"/>
                    <a:pt x="135687" y="171197"/>
                    <a:pt x="135717" y="171136"/>
                  </a:cubicBezTo>
                  <a:lnTo>
                    <a:pt x="148179" y="134175"/>
                  </a:lnTo>
                  <a:lnTo>
                    <a:pt x="180672" y="143050"/>
                  </a:lnTo>
                  <a:cubicBezTo>
                    <a:pt x="180694" y="143056"/>
                    <a:pt x="180715" y="143058"/>
                    <a:pt x="180736" y="143058"/>
                  </a:cubicBezTo>
                  <a:cubicBezTo>
                    <a:pt x="180833" y="143058"/>
                    <a:pt x="180915" y="143004"/>
                    <a:pt x="180915" y="142929"/>
                  </a:cubicBezTo>
                  <a:lnTo>
                    <a:pt x="181098" y="142290"/>
                  </a:lnTo>
                  <a:lnTo>
                    <a:pt x="209427" y="110801"/>
                  </a:lnTo>
                  <a:cubicBezTo>
                    <a:pt x="209487" y="110770"/>
                    <a:pt x="209487" y="110709"/>
                    <a:pt x="209487" y="110679"/>
                  </a:cubicBezTo>
                  <a:lnTo>
                    <a:pt x="218363" y="64569"/>
                  </a:lnTo>
                  <a:cubicBezTo>
                    <a:pt x="218363" y="64478"/>
                    <a:pt x="218363" y="64417"/>
                    <a:pt x="218302" y="64356"/>
                  </a:cubicBezTo>
                  <a:cubicBezTo>
                    <a:pt x="218238" y="64335"/>
                    <a:pt x="218188" y="64313"/>
                    <a:pt x="218144" y="64313"/>
                  </a:cubicBezTo>
                  <a:cubicBezTo>
                    <a:pt x="218125" y="64313"/>
                    <a:pt x="218107" y="64317"/>
                    <a:pt x="218089" y="64326"/>
                  </a:cubicBezTo>
                  <a:lnTo>
                    <a:pt x="177420" y="81955"/>
                  </a:lnTo>
                  <a:lnTo>
                    <a:pt x="160763" y="67031"/>
                  </a:lnTo>
                  <a:lnTo>
                    <a:pt x="161645" y="65663"/>
                  </a:lnTo>
                  <a:lnTo>
                    <a:pt x="217846" y="64356"/>
                  </a:lnTo>
                  <a:cubicBezTo>
                    <a:pt x="217937" y="64356"/>
                    <a:pt x="218029" y="64295"/>
                    <a:pt x="218029" y="64204"/>
                  </a:cubicBezTo>
                  <a:cubicBezTo>
                    <a:pt x="218029" y="64143"/>
                    <a:pt x="217998" y="64022"/>
                    <a:pt x="217907" y="63991"/>
                  </a:cubicBezTo>
                  <a:lnTo>
                    <a:pt x="174168" y="45815"/>
                  </a:lnTo>
                  <a:lnTo>
                    <a:pt x="183803" y="30617"/>
                  </a:lnTo>
                  <a:lnTo>
                    <a:pt x="209396" y="34265"/>
                  </a:lnTo>
                  <a:cubicBezTo>
                    <a:pt x="209487" y="34265"/>
                    <a:pt x="209579" y="34234"/>
                    <a:pt x="209639" y="34173"/>
                  </a:cubicBezTo>
                  <a:lnTo>
                    <a:pt x="222922" y="434"/>
                  </a:lnTo>
                  <a:lnTo>
                    <a:pt x="269245" y="10252"/>
                  </a:lnTo>
                  <a:cubicBezTo>
                    <a:pt x="269272" y="10265"/>
                    <a:pt x="269297" y="10271"/>
                    <a:pt x="269320" y="10271"/>
                  </a:cubicBezTo>
                  <a:cubicBezTo>
                    <a:pt x="269403" y="10271"/>
                    <a:pt x="269458" y="10195"/>
                    <a:pt x="269458" y="10100"/>
                  </a:cubicBezTo>
                  <a:cubicBezTo>
                    <a:pt x="269580" y="10009"/>
                    <a:pt x="269549" y="9887"/>
                    <a:pt x="269428" y="9857"/>
                  </a:cubicBezTo>
                  <a:lnTo>
                    <a:pt x="222922" y="9"/>
                  </a:lnTo>
                  <a:cubicBezTo>
                    <a:pt x="222901" y="3"/>
                    <a:pt x="222881" y="1"/>
                    <a:pt x="22286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1"/>
            <p:cNvSpPr/>
            <p:nvPr/>
          </p:nvSpPr>
          <p:spPr>
            <a:xfrm>
              <a:off x="3997800" y="48455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12" y="0"/>
                  </a:moveTo>
                  <a:cubicBezTo>
                    <a:pt x="982" y="0"/>
                    <a:pt x="846" y="35"/>
                    <a:pt x="710" y="115"/>
                  </a:cubicBezTo>
                  <a:cubicBezTo>
                    <a:pt x="0" y="571"/>
                    <a:pt x="453" y="1620"/>
                    <a:pt x="1135" y="1620"/>
                  </a:cubicBezTo>
                  <a:cubicBezTo>
                    <a:pt x="1270" y="1620"/>
                    <a:pt x="1415" y="1578"/>
                    <a:pt x="1561" y="1483"/>
                  </a:cubicBezTo>
                  <a:cubicBezTo>
                    <a:pt x="2332" y="1046"/>
                    <a:pt x="1821" y="0"/>
                    <a:pt x="11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1"/>
            <p:cNvSpPr/>
            <p:nvPr/>
          </p:nvSpPr>
          <p:spPr>
            <a:xfrm>
              <a:off x="4372550" y="5700400"/>
              <a:ext cx="58950" cy="40500"/>
            </a:xfrm>
            <a:custGeom>
              <a:rect b="b" l="l" r="r" t="t"/>
              <a:pathLst>
                <a:path extrusionOk="0" h="1620" w="2358">
                  <a:moveTo>
                    <a:pt x="1147" y="0"/>
                  </a:moveTo>
                  <a:cubicBezTo>
                    <a:pt x="1016" y="0"/>
                    <a:pt x="876" y="35"/>
                    <a:pt x="736" y="115"/>
                  </a:cubicBezTo>
                  <a:cubicBezTo>
                    <a:pt x="0" y="571"/>
                    <a:pt x="471" y="1620"/>
                    <a:pt x="1158" y="1620"/>
                  </a:cubicBezTo>
                  <a:cubicBezTo>
                    <a:pt x="1295" y="1620"/>
                    <a:pt x="1440" y="1579"/>
                    <a:pt x="1587" y="1483"/>
                  </a:cubicBezTo>
                  <a:cubicBezTo>
                    <a:pt x="2358" y="1046"/>
                    <a:pt x="1868" y="0"/>
                    <a:pt x="11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1"/>
            <p:cNvSpPr/>
            <p:nvPr/>
          </p:nvSpPr>
          <p:spPr>
            <a:xfrm>
              <a:off x="4647500" y="5247950"/>
              <a:ext cx="58175" cy="40825"/>
            </a:xfrm>
            <a:custGeom>
              <a:rect b="b" l="l" r="r" t="t"/>
              <a:pathLst>
                <a:path extrusionOk="0" h="1633" w="2327">
                  <a:moveTo>
                    <a:pt x="1130" y="1"/>
                  </a:moveTo>
                  <a:cubicBezTo>
                    <a:pt x="995" y="1"/>
                    <a:pt x="853" y="39"/>
                    <a:pt x="710" y="128"/>
                  </a:cubicBezTo>
                  <a:cubicBezTo>
                    <a:pt x="0" y="584"/>
                    <a:pt x="454" y="1633"/>
                    <a:pt x="1135" y="1633"/>
                  </a:cubicBezTo>
                  <a:cubicBezTo>
                    <a:pt x="1271" y="1633"/>
                    <a:pt x="1415" y="1591"/>
                    <a:pt x="1561" y="1495"/>
                  </a:cubicBezTo>
                  <a:cubicBezTo>
                    <a:pt x="2326" y="1037"/>
                    <a:pt x="1830" y="1"/>
                    <a:pt x="11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1"/>
            <p:cNvSpPr/>
            <p:nvPr/>
          </p:nvSpPr>
          <p:spPr>
            <a:xfrm>
              <a:off x="4535925" y="4628950"/>
              <a:ext cx="57675" cy="40525"/>
            </a:xfrm>
            <a:custGeom>
              <a:rect b="b" l="l" r="r" t="t"/>
              <a:pathLst>
                <a:path extrusionOk="0" h="1621" w="2307">
                  <a:moveTo>
                    <a:pt x="1134" y="1"/>
                  </a:moveTo>
                  <a:cubicBezTo>
                    <a:pt x="1006" y="1"/>
                    <a:pt x="872" y="35"/>
                    <a:pt x="736" y="115"/>
                  </a:cubicBezTo>
                  <a:cubicBezTo>
                    <a:pt x="0" y="572"/>
                    <a:pt x="471" y="1620"/>
                    <a:pt x="1158" y="1620"/>
                  </a:cubicBezTo>
                  <a:cubicBezTo>
                    <a:pt x="1295" y="1620"/>
                    <a:pt x="1441" y="1579"/>
                    <a:pt x="1587" y="1483"/>
                  </a:cubicBezTo>
                  <a:cubicBezTo>
                    <a:pt x="2306" y="1046"/>
                    <a:pt x="1831" y="1"/>
                    <a:pt x="113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11"/>
            <p:cNvSpPr/>
            <p:nvPr/>
          </p:nvSpPr>
          <p:spPr>
            <a:xfrm>
              <a:off x="5270550" y="5014675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8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11"/>
            <p:cNvSpPr/>
            <p:nvPr/>
          </p:nvSpPr>
          <p:spPr>
            <a:xfrm>
              <a:off x="5177275" y="4503575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33" y="0"/>
                  </a:moveTo>
                  <a:cubicBezTo>
                    <a:pt x="1006" y="0"/>
                    <a:pt x="872" y="35"/>
                    <a:pt x="736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6" y="1620"/>
                    <a:pt x="1410" y="1578"/>
                    <a:pt x="1556" y="1483"/>
                  </a:cubicBezTo>
                  <a:cubicBezTo>
                    <a:pt x="2302" y="1046"/>
                    <a:pt x="1830" y="0"/>
                    <a:pt x="113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1"/>
            <p:cNvSpPr/>
            <p:nvPr/>
          </p:nvSpPr>
          <p:spPr>
            <a:xfrm>
              <a:off x="5057700" y="596725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53" y="1"/>
                  </a:moveTo>
                  <a:cubicBezTo>
                    <a:pt x="1013" y="1"/>
                    <a:pt x="864" y="43"/>
                    <a:pt x="716" y="140"/>
                  </a:cubicBezTo>
                  <a:cubicBezTo>
                    <a:pt x="0" y="575"/>
                    <a:pt x="467" y="1633"/>
                    <a:pt x="1158" y="1633"/>
                  </a:cubicBezTo>
                  <a:cubicBezTo>
                    <a:pt x="1288" y="1633"/>
                    <a:pt x="1427" y="1595"/>
                    <a:pt x="1567" y="1508"/>
                  </a:cubicBezTo>
                  <a:cubicBezTo>
                    <a:pt x="2325" y="1028"/>
                    <a:pt x="1844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1"/>
            <p:cNvSpPr/>
            <p:nvPr/>
          </p:nvSpPr>
          <p:spPr>
            <a:xfrm>
              <a:off x="5883200" y="5973150"/>
              <a:ext cx="57525" cy="40550"/>
            </a:xfrm>
            <a:custGeom>
              <a:rect b="b" l="l" r="r" t="t"/>
              <a:pathLst>
                <a:path extrusionOk="0" h="1622" w="2301">
                  <a:moveTo>
                    <a:pt x="1130" y="0"/>
                  </a:moveTo>
                  <a:cubicBezTo>
                    <a:pt x="1003" y="0"/>
                    <a:pt x="870" y="36"/>
                    <a:pt x="736" y="117"/>
                  </a:cubicBezTo>
                  <a:cubicBezTo>
                    <a:pt x="1" y="573"/>
                    <a:pt x="450" y="1622"/>
                    <a:pt x="1131" y="1622"/>
                  </a:cubicBezTo>
                  <a:cubicBezTo>
                    <a:pt x="1266" y="1622"/>
                    <a:pt x="1411" y="1581"/>
                    <a:pt x="1557" y="1485"/>
                  </a:cubicBezTo>
                  <a:cubicBezTo>
                    <a:pt x="2300" y="1023"/>
                    <a:pt x="1812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1"/>
            <p:cNvSpPr/>
            <p:nvPr/>
          </p:nvSpPr>
          <p:spPr>
            <a:xfrm>
              <a:off x="5931725" y="4845275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1"/>
                    <a:pt x="454" y="1630"/>
                    <a:pt x="1135" y="1630"/>
                  </a:cubicBezTo>
                  <a:cubicBezTo>
                    <a:pt x="1271" y="1630"/>
                    <a:pt x="1415" y="1588"/>
                    <a:pt x="1561" y="1493"/>
                  </a:cubicBezTo>
                  <a:cubicBezTo>
                    <a:pt x="2328" y="1058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1"/>
            <p:cNvSpPr/>
            <p:nvPr/>
          </p:nvSpPr>
          <p:spPr>
            <a:xfrm>
              <a:off x="5286650" y="7263675"/>
              <a:ext cx="57350" cy="41025"/>
            </a:xfrm>
            <a:custGeom>
              <a:rect b="b" l="l" r="r" t="t"/>
              <a:pathLst>
                <a:path extrusionOk="0" h="1641" w="2294">
                  <a:moveTo>
                    <a:pt x="1153" y="1"/>
                  </a:moveTo>
                  <a:cubicBezTo>
                    <a:pt x="1020" y="1"/>
                    <a:pt x="879" y="42"/>
                    <a:pt x="738" y="138"/>
                  </a:cubicBezTo>
                  <a:cubicBezTo>
                    <a:pt x="0" y="570"/>
                    <a:pt x="454" y="1641"/>
                    <a:pt x="1138" y="1641"/>
                  </a:cubicBezTo>
                  <a:cubicBezTo>
                    <a:pt x="1272" y="1641"/>
                    <a:pt x="1414" y="1600"/>
                    <a:pt x="1558" y="1506"/>
                  </a:cubicBezTo>
                  <a:cubicBezTo>
                    <a:pt x="2294" y="1049"/>
                    <a:pt x="1823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1"/>
            <p:cNvSpPr/>
            <p:nvPr/>
          </p:nvSpPr>
          <p:spPr>
            <a:xfrm>
              <a:off x="5314750" y="6321675"/>
              <a:ext cx="58850" cy="40775"/>
            </a:xfrm>
            <a:custGeom>
              <a:rect b="b" l="l" r="r" t="t"/>
              <a:pathLst>
                <a:path extrusionOk="0" h="1631" w="2354">
                  <a:moveTo>
                    <a:pt x="1168" y="1"/>
                  </a:moveTo>
                  <a:cubicBezTo>
                    <a:pt x="1031" y="1"/>
                    <a:pt x="885" y="39"/>
                    <a:pt x="738" y="128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7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1"/>
            <p:cNvSpPr/>
            <p:nvPr/>
          </p:nvSpPr>
          <p:spPr>
            <a:xfrm>
              <a:off x="6292525" y="710330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63" y="0"/>
                  </a:moveTo>
                  <a:cubicBezTo>
                    <a:pt x="1021" y="0"/>
                    <a:pt x="870" y="42"/>
                    <a:pt x="716" y="140"/>
                  </a:cubicBezTo>
                  <a:cubicBezTo>
                    <a:pt x="0" y="574"/>
                    <a:pt x="467" y="1632"/>
                    <a:pt x="1158" y="1632"/>
                  </a:cubicBezTo>
                  <a:cubicBezTo>
                    <a:pt x="1288" y="1632"/>
                    <a:pt x="1427" y="1594"/>
                    <a:pt x="1567" y="1507"/>
                  </a:cubicBezTo>
                  <a:cubicBezTo>
                    <a:pt x="2325" y="1027"/>
                    <a:pt x="1865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1"/>
            <p:cNvSpPr/>
            <p:nvPr/>
          </p:nvSpPr>
          <p:spPr>
            <a:xfrm>
              <a:off x="6776025" y="5652975"/>
              <a:ext cx="57450" cy="40775"/>
            </a:xfrm>
            <a:custGeom>
              <a:rect b="b" l="l" r="r" t="t"/>
              <a:pathLst>
                <a:path extrusionOk="0" h="1631" w="2298">
                  <a:moveTo>
                    <a:pt x="1143" y="1"/>
                  </a:moveTo>
                  <a:cubicBezTo>
                    <a:pt x="1013" y="1"/>
                    <a:pt x="876" y="39"/>
                    <a:pt x="738" y="127"/>
                  </a:cubicBezTo>
                  <a:cubicBezTo>
                    <a:pt x="1" y="560"/>
                    <a:pt x="455" y="1630"/>
                    <a:pt x="1139" y="1630"/>
                  </a:cubicBezTo>
                  <a:cubicBezTo>
                    <a:pt x="1272" y="1630"/>
                    <a:pt x="1415" y="1590"/>
                    <a:pt x="1559" y="1495"/>
                  </a:cubicBezTo>
                  <a:cubicBezTo>
                    <a:pt x="2298" y="1036"/>
                    <a:pt x="1819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1"/>
            <p:cNvSpPr/>
            <p:nvPr/>
          </p:nvSpPr>
          <p:spPr>
            <a:xfrm>
              <a:off x="6423500" y="528550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35" y="0"/>
                  </a:moveTo>
                  <a:cubicBezTo>
                    <a:pt x="1007" y="0"/>
                    <a:pt x="872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7" y="1046"/>
                    <a:pt x="1838" y="0"/>
                    <a:pt x="11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1"/>
            <p:cNvSpPr/>
            <p:nvPr/>
          </p:nvSpPr>
          <p:spPr>
            <a:xfrm>
              <a:off x="7421050" y="6393875"/>
              <a:ext cx="57575" cy="40775"/>
            </a:xfrm>
            <a:custGeom>
              <a:rect b="b" l="l" r="r" t="t"/>
              <a:pathLst>
                <a:path extrusionOk="0" h="1631" w="2303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7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1"/>
            <p:cNvSpPr/>
            <p:nvPr/>
          </p:nvSpPr>
          <p:spPr>
            <a:xfrm>
              <a:off x="8126400" y="5589200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46" y="0"/>
                  </a:moveTo>
                  <a:cubicBezTo>
                    <a:pt x="1015" y="0"/>
                    <a:pt x="876" y="38"/>
                    <a:pt x="736" y="125"/>
                  </a:cubicBezTo>
                  <a:cubicBezTo>
                    <a:pt x="1" y="582"/>
                    <a:pt x="471" y="1630"/>
                    <a:pt x="1159" y="1630"/>
                  </a:cubicBezTo>
                  <a:cubicBezTo>
                    <a:pt x="1296" y="1630"/>
                    <a:pt x="1441" y="1589"/>
                    <a:pt x="1587" y="1493"/>
                  </a:cubicBezTo>
                  <a:cubicBezTo>
                    <a:pt x="2303" y="1058"/>
                    <a:pt x="1836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1"/>
            <p:cNvSpPr/>
            <p:nvPr/>
          </p:nvSpPr>
          <p:spPr>
            <a:xfrm>
              <a:off x="7689425" y="5573200"/>
              <a:ext cx="58850" cy="40750"/>
            </a:xfrm>
            <a:custGeom>
              <a:rect b="b" l="l" r="r" t="t"/>
              <a:pathLst>
                <a:path extrusionOk="0" h="1630" w="2354">
                  <a:moveTo>
                    <a:pt x="1168" y="0"/>
                  </a:moveTo>
                  <a:cubicBezTo>
                    <a:pt x="1031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53" y="1036"/>
                    <a:pt x="1879" y="0"/>
                    <a:pt x="1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1"/>
            <p:cNvSpPr/>
            <p:nvPr/>
          </p:nvSpPr>
          <p:spPr>
            <a:xfrm>
              <a:off x="8348175" y="44344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1" y="35"/>
                    <a:pt x="710" y="115"/>
                  </a:cubicBezTo>
                  <a:cubicBezTo>
                    <a:pt x="1" y="571"/>
                    <a:pt x="454" y="1620"/>
                    <a:pt x="1135" y="1620"/>
                  </a:cubicBezTo>
                  <a:cubicBezTo>
                    <a:pt x="1271" y="1620"/>
                    <a:pt x="1415" y="1578"/>
                    <a:pt x="1562" y="1483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1"/>
            <p:cNvSpPr/>
            <p:nvPr/>
          </p:nvSpPr>
          <p:spPr>
            <a:xfrm>
              <a:off x="5215200" y="4038225"/>
              <a:ext cx="57475" cy="40750"/>
            </a:xfrm>
            <a:custGeom>
              <a:rect b="b" l="l" r="r" t="t"/>
              <a:pathLst>
                <a:path extrusionOk="0" h="1630" w="2299">
                  <a:moveTo>
                    <a:pt x="1154" y="0"/>
                  </a:moveTo>
                  <a:cubicBezTo>
                    <a:pt x="1021" y="0"/>
                    <a:pt x="881" y="38"/>
                    <a:pt x="738" y="127"/>
                  </a:cubicBezTo>
                  <a:cubicBezTo>
                    <a:pt x="1" y="559"/>
                    <a:pt x="455" y="1630"/>
                    <a:pt x="1139" y="1630"/>
                  </a:cubicBezTo>
                  <a:cubicBezTo>
                    <a:pt x="1273" y="1630"/>
                    <a:pt x="1415" y="1589"/>
                    <a:pt x="1559" y="1495"/>
                  </a:cubicBezTo>
                  <a:cubicBezTo>
                    <a:pt x="2298" y="1036"/>
                    <a:pt x="1840" y="0"/>
                    <a:pt x="115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1"/>
            <p:cNvSpPr/>
            <p:nvPr/>
          </p:nvSpPr>
          <p:spPr>
            <a:xfrm>
              <a:off x="5536525" y="3264200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5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1"/>
            <p:cNvSpPr/>
            <p:nvPr/>
          </p:nvSpPr>
          <p:spPr>
            <a:xfrm>
              <a:off x="3785025" y="3922000"/>
              <a:ext cx="58225" cy="40775"/>
            </a:xfrm>
            <a:custGeom>
              <a:rect b="b" l="l" r="r" t="t"/>
              <a:pathLst>
                <a:path extrusionOk="0" h="1631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2"/>
                    <a:pt x="454" y="1630"/>
                    <a:pt x="1135" y="1630"/>
                  </a:cubicBezTo>
                  <a:cubicBezTo>
                    <a:pt x="1271" y="1630"/>
                    <a:pt x="1415" y="1589"/>
                    <a:pt x="1561" y="1493"/>
                  </a:cubicBezTo>
                  <a:cubicBezTo>
                    <a:pt x="2328" y="1059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1"/>
            <p:cNvSpPr/>
            <p:nvPr/>
          </p:nvSpPr>
          <p:spPr>
            <a:xfrm>
              <a:off x="5940050" y="7646625"/>
              <a:ext cx="57400" cy="40800"/>
            </a:xfrm>
            <a:custGeom>
              <a:rect b="b" l="l" r="r" t="t"/>
              <a:pathLst>
                <a:path extrusionOk="0" h="1632" w="2296">
                  <a:moveTo>
                    <a:pt x="1163" y="0"/>
                  </a:moveTo>
                  <a:cubicBezTo>
                    <a:pt x="1028" y="0"/>
                    <a:pt x="885" y="42"/>
                    <a:pt x="742" y="139"/>
                  </a:cubicBezTo>
                  <a:cubicBezTo>
                    <a:pt x="1" y="574"/>
                    <a:pt x="463" y="1632"/>
                    <a:pt x="1153" y="1632"/>
                  </a:cubicBezTo>
                  <a:cubicBezTo>
                    <a:pt x="1284" y="1632"/>
                    <a:pt x="1422" y="1594"/>
                    <a:pt x="1563" y="1507"/>
                  </a:cubicBezTo>
                  <a:cubicBezTo>
                    <a:pt x="2296" y="1027"/>
                    <a:pt x="1830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11"/>
            <p:cNvSpPr/>
            <p:nvPr/>
          </p:nvSpPr>
          <p:spPr>
            <a:xfrm>
              <a:off x="4139200" y="7183900"/>
              <a:ext cx="58000" cy="41025"/>
            </a:xfrm>
            <a:custGeom>
              <a:rect b="b" l="l" r="r" t="t"/>
              <a:pathLst>
                <a:path extrusionOk="0" h="1641" w="2320">
                  <a:moveTo>
                    <a:pt x="1177" y="0"/>
                  </a:moveTo>
                  <a:cubicBezTo>
                    <a:pt x="1038" y="0"/>
                    <a:pt x="889" y="42"/>
                    <a:pt x="738" y="138"/>
                  </a:cubicBezTo>
                  <a:cubicBezTo>
                    <a:pt x="1" y="570"/>
                    <a:pt x="455" y="1640"/>
                    <a:pt x="1139" y="1640"/>
                  </a:cubicBezTo>
                  <a:cubicBezTo>
                    <a:pt x="1272" y="1640"/>
                    <a:pt x="1415" y="1600"/>
                    <a:pt x="1559" y="1505"/>
                  </a:cubicBezTo>
                  <a:cubicBezTo>
                    <a:pt x="2319" y="1049"/>
                    <a:pt x="1874" y="0"/>
                    <a:pt x="11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11"/>
            <p:cNvSpPr/>
            <p:nvPr/>
          </p:nvSpPr>
          <p:spPr>
            <a:xfrm>
              <a:off x="3683925" y="6031700"/>
              <a:ext cx="58350" cy="40975"/>
            </a:xfrm>
            <a:custGeom>
              <a:rect b="b" l="l" r="r" t="t"/>
              <a:pathLst>
                <a:path extrusionOk="0" h="1639" w="2334">
                  <a:moveTo>
                    <a:pt x="1141" y="1"/>
                  </a:moveTo>
                  <a:cubicBezTo>
                    <a:pt x="1013" y="1"/>
                    <a:pt x="878" y="36"/>
                    <a:pt x="742" y="115"/>
                  </a:cubicBezTo>
                  <a:cubicBezTo>
                    <a:pt x="0" y="576"/>
                    <a:pt x="485" y="1638"/>
                    <a:pt x="1164" y="1638"/>
                  </a:cubicBezTo>
                  <a:cubicBezTo>
                    <a:pt x="1293" y="1638"/>
                    <a:pt x="1428" y="1600"/>
                    <a:pt x="1563" y="1514"/>
                  </a:cubicBezTo>
                  <a:cubicBezTo>
                    <a:pt x="2334" y="1051"/>
                    <a:pt x="1844" y="1"/>
                    <a:pt x="114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11"/>
            <p:cNvSpPr/>
            <p:nvPr/>
          </p:nvSpPr>
          <p:spPr>
            <a:xfrm>
              <a:off x="2993275" y="5645375"/>
              <a:ext cx="58875" cy="40775"/>
            </a:xfrm>
            <a:custGeom>
              <a:rect b="b" l="l" r="r" t="t"/>
              <a:pathLst>
                <a:path extrusionOk="0" h="1631" w="2355">
                  <a:moveTo>
                    <a:pt x="1168" y="1"/>
                  </a:moveTo>
                  <a:cubicBezTo>
                    <a:pt x="1031" y="1"/>
                    <a:pt x="886" y="39"/>
                    <a:pt x="738" y="127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6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1"/>
            <p:cNvSpPr/>
            <p:nvPr/>
          </p:nvSpPr>
          <p:spPr>
            <a:xfrm>
              <a:off x="3193950" y="494355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46" y="0"/>
                  </a:moveTo>
                  <a:cubicBezTo>
                    <a:pt x="1015" y="0"/>
                    <a:pt x="877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8" y="1046"/>
                    <a:pt x="1860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11"/>
            <p:cNvSpPr/>
            <p:nvPr/>
          </p:nvSpPr>
          <p:spPr>
            <a:xfrm>
              <a:off x="2905900" y="4509350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66" y="0"/>
                  </a:moveTo>
                  <a:cubicBezTo>
                    <a:pt x="1030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28" y="1036"/>
                    <a:pt x="1870" y="0"/>
                    <a:pt x="11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1"/>
            <p:cNvSpPr/>
            <p:nvPr/>
          </p:nvSpPr>
          <p:spPr>
            <a:xfrm>
              <a:off x="7494175" y="3580000"/>
              <a:ext cx="58050" cy="40825"/>
            </a:xfrm>
            <a:custGeom>
              <a:rect b="b" l="l" r="r" t="t"/>
              <a:pathLst>
                <a:path extrusionOk="0" h="1633" w="2322">
                  <a:moveTo>
                    <a:pt x="1143" y="1"/>
                  </a:moveTo>
                  <a:cubicBezTo>
                    <a:pt x="1012" y="1"/>
                    <a:pt x="874" y="39"/>
                    <a:pt x="736" y="127"/>
                  </a:cubicBezTo>
                  <a:cubicBezTo>
                    <a:pt x="1" y="584"/>
                    <a:pt x="450" y="1632"/>
                    <a:pt x="1131" y="1632"/>
                  </a:cubicBezTo>
                  <a:cubicBezTo>
                    <a:pt x="1266" y="1632"/>
                    <a:pt x="1411" y="1591"/>
                    <a:pt x="1557" y="1495"/>
                  </a:cubicBezTo>
                  <a:cubicBezTo>
                    <a:pt x="2321" y="1036"/>
                    <a:pt x="1825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1"/>
            <p:cNvSpPr/>
            <p:nvPr/>
          </p:nvSpPr>
          <p:spPr>
            <a:xfrm>
              <a:off x="8140100" y="3675300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23" y="0"/>
                  </a:moveTo>
                  <a:cubicBezTo>
                    <a:pt x="998" y="0"/>
                    <a:pt x="867" y="35"/>
                    <a:pt x="735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5" y="1620"/>
                    <a:pt x="1410" y="1578"/>
                    <a:pt x="1556" y="1483"/>
                  </a:cubicBezTo>
                  <a:cubicBezTo>
                    <a:pt x="2301" y="1046"/>
                    <a:pt x="1808" y="0"/>
                    <a:pt x="112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1"/>
            <p:cNvSpPr/>
            <p:nvPr/>
          </p:nvSpPr>
          <p:spPr>
            <a:xfrm>
              <a:off x="8477350" y="28280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2" y="35"/>
                    <a:pt x="711" y="115"/>
                  </a:cubicBezTo>
                  <a:cubicBezTo>
                    <a:pt x="1" y="571"/>
                    <a:pt x="454" y="1620"/>
                    <a:pt x="1136" y="1620"/>
                  </a:cubicBezTo>
                  <a:cubicBezTo>
                    <a:pt x="1271" y="1620"/>
                    <a:pt x="1416" y="1578"/>
                    <a:pt x="1562" y="1482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1"/>
            <p:cNvSpPr/>
            <p:nvPr/>
          </p:nvSpPr>
          <p:spPr>
            <a:xfrm>
              <a:off x="9636150" y="3074225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4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1"/>
            <p:cNvSpPr/>
            <p:nvPr/>
          </p:nvSpPr>
          <p:spPr>
            <a:xfrm>
              <a:off x="5654625" y="1181925"/>
              <a:ext cx="4940850" cy="3255375"/>
            </a:xfrm>
            <a:custGeom>
              <a:rect b="b" l="l" r="r" t="t"/>
              <a:pathLst>
                <a:path extrusionOk="0" h="130215" w="197634">
                  <a:moveTo>
                    <a:pt x="37235" y="851"/>
                  </a:moveTo>
                  <a:lnTo>
                    <a:pt x="49850" y="25988"/>
                  </a:lnTo>
                  <a:lnTo>
                    <a:pt x="12189" y="21642"/>
                  </a:lnTo>
                  <a:lnTo>
                    <a:pt x="37235" y="851"/>
                  </a:lnTo>
                  <a:close/>
                  <a:moveTo>
                    <a:pt x="88908" y="517"/>
                  </a:moveTo>
                  <a:lnTo>
                    <a:pt x="85261" y="34803"/>
                  </a:lnTo>
                  <a:lnTo>
                    <a:pt x="67965" y="28876"/>
                  </a:lnTo>
                  <a:lnTo>
                    <a:pt x="88908" y="517"/>
                  </a:lnTo>
                  <a:close/>
                  <a:moveTo>
                    <a:pt x="73102" y="17478"/>
                  </a:moveTo>
                  <a:lnTo>
                    <a:pt x="67692" y="28846"/>
                  </a:lnTo>
                  <a:cubicBezTo>
                    <a:pt x="67661" y="28937"/>
                    <a:pt x="67692" y="28998"/>
                    <a:pt x="67722" y="29028"/>
                  </a:cubicBezTo>
                  <a:lnTo>
                    <a:pt x="67783" y="29028"/>
                  </a:lnTo>
                  <a:lnTo>
                    <a:pt x="66658" y="35381"/>
                  </a:lnTo>
                  <a:lnTo>
                    <a:pt x="50336" y="26292"/>
                  </a:lnTo>
                  <a:lnTo>
                    <a:pt x="73102" y="17478"/>
                  </a:lnTo>
                  <a:close/>
                  <a:moveTo>
                    <a:pt x="50853" y="26900"/>
                  </a:moveTo>
                  <a:lnTo>
                    <a:pt x="66628" y="35685"/>
                  </a:lnTo>
                  <a:lnTo>
                    <a:pt x="65382" y="42980"/>
                  </a:lnTo>
                  <a:lnTo>
                    <a:pt x="50853" y="26900"/>
                  </a:lnTo>
                  <a:close/>
                  <a:moveTo>
                    <a:pt x="50062" y="26323"/>
                  </a:moveTo>
                  <a:cubicBezTo>
                    <a:pt x="50062" y="26384"/>
                    <a:pt x="50062" y="26414"/>
                    <a:pt x="50093" y="26444"/>
                  </a:cubicBezTo>
                  <a:lnTo>
                    <a:pt x="65078" y="43071"/>
                  </a:lnTo>
                  <a:lnTo>
                    <a:pt x="65078" y="43071"/>
                  </a:lnTo>
                  <a:lnTo>
                    <a:pt x="34500" y="26870"/>
                  </a:lnTo>
                  <a:lnTo>
                    <a:pt x="50062" y="26323"/>
                  </a:lnTo>
                  <a:close/>
                  <a:moveTo>
                    <a:pt x="34591" y="27265"/>
                  </a:moveTo>
                  <a:lnTo>
                    <a:pt x="64835" y="43223"/>
                  </a:lnTo>
                  <a:lnTo>
                    <a:pt x="47175" y="43284"/>
                  </a:lnTo>
                  <a:cubicBezTo>
                    <a:pt x="47175" y="43253"/>
                    <a:pt x="47175" y="43223"/>
                    <a:pt x="47144" y="43162"/>
                  </a:cubicBezTo>
                  <a:lnTo>
                    <a:pt x="34591" y="27265"/>
                  </a:lnTo>
                  <a:close/>
                  <a:moveTo>
                    <a:pt x="89151" y="760"/>
                  </a:moveTo>
                  <a:lnTo>
                    <a:pt x="112070" y="44013"/>
                  </a:lnTo>
                  <a:lnTo>
                    <a:pt x="85504" y="34925"/>
                  </a:lnTo>
                  <a:lnTo>
                    <a:pt x="89151" y="760"/>
                  </a:lnTo>
                  <a:close/>
                  <a:moveTo>
                    <a:pt x="89455" y="730"/>
                  </a:moveTo>
                  <a:lnTo>
                    <a:pt x="126659" y="35107"/>
                  </a:lnTo>
                  <a:lnTo>
                    <a:pt x="114167" y="44743"/>
                  </a:lnTo>
                  <a:lnTo>
                    <a:pt x="112495" y="44135"/>
                  </a:lnTo>
                  <a:lnTo>
                    <a:pt x="89455" y="730"/>
                  </a:lnTo>
                  <a:close/>
                  <a:moveTo>
                    <a:pt x="66902" y="35806"/>
                  </a:moveTo>
                  <a:lnTo>
                    <a:pt x="83467" y="45047"/>
                  </a:lnTo>
                  <a:lnTo>
                    <a:pt x="65595" y="43223"/>
                  </a:lnTo>
                  <a:lnTo>
                    <a:pt x="66902" y="35806"/>
                  </a:lnTo>
                  <a:close/>
                  <a:moveTo>
                    <a:pt x="68026" y="29241"/>
                  </a:moveTo>
                  <a:lnTo>
                    <a:pt x="85230" y="35107"/>
                  </a:lnTo>
                  <a:lnTo>
                    <a:pt x="84197" y="45138"/>
                  </a:lnTo>
                  <a:lnTo>
                    <a:pt x="66932" y="35533"/>
                  </a:lnTo>
                  <a:lnTo>
                    <a:pt x="68026" y="29241"/>
                  </a:lnTo>
                  <a:close/>
                  <a:moveTo>
                    <a:pt x="112677" y="44499"/>
                  </a:moveTo>
                  <a:lnTo>
                    <a:pt x="113893" y="44925"/>
                  </a:lnTo>
                  <a:lnTo>
                    <a:pt x="113164" y="45442"/>
                  </a:lnTo>
                  <a:lnTo>
                    <a:pt x="112677" y="44499"/>
                  </a:lnTo>
                  <a:close/>
                  <a:moveTo>
                    <a:pt x="12250" y="21946"/>
                  </a:moveTo>
                  <a:lnTo>
                    <a:pt x="48634" y="26140"/>
                  </a:lnTo>
                  <a:lnTo>
                    <a:pt x="33983" y="26657"/>
                  </a:lnTo>
                  <a:cubicBezTo>
                    <a:pt x="34013" y="26627"/>
                    <a:pt x="34013" y="26612"/>
                    <a:pt x="34006" y="26612"/>
                  </a:cubicBezTo>
                  <a:lnTo>
                    <a:pt x="34006" y="26612"/>
                  </a:lnTo>
                  <a:cubicBezTo>
                    <a:pt x="33998" y="26612"/>
                    <a:pt x="33983" y="26627"/>
                    <a:pt x="33983" y="26657"/>
                  </a:cubicBezTo>
                  <a:lnTo>
                    <a:pt x="33892" y="26596"/>
                  </a:lnTo>
                  <a:cubicBezTo>
                    <a:pt x="33867" y="26588"/>
                    <a:pt x="33845" y="26584"/>
                    <a:pt x="33824" y="26584"/>
                  </a:cubicBezTo>
                  <a:cubicBezTo>
                    <a:pt x="33768" y="26584"/>
                    <a:pt x="33724" y="26613"/>
                    <a:pt x="33679" y="26657"/>
                  </a:cubicBezTo>
                  <a:lnTo>
                    <a:pt x="14317" y="53861"/>
                  </a:lnTo>
                  <a:lnTo>
                    <a:pt x="12250" y="21946"/>
                  </a:lnTo>
                  <a:close/>
                  <a:moveTo>
                    <a:pt x="65686" y="43496"/>
                  </a:moveTo>
                  <a:lnTo>
                    <a:pt x="83680" y="45350"/>
                  </a:lnTo>
                  <a:lnTo>
                    <a:pt x="68178" y="55016"/>
                  </a:lnTo>
                  <a:lnTo>
                    <a:pt x="65686" y="43496"/>
                  </a:lnTo>
                  <a:close/>
                  <a:moveTo>
                    <a:pt x="65382" y="43527"/>
                  </a:moveTo>
                  <a:lnTo>
                    <a:pt x="67935" y="55168"/>
                  </a:lnTo>
                  <a:lnTo>
                    <a:pt x="67479" y="55472"/>
                  </a:lnTo>
                  <a:lnTo>
                    <a:pt x="47661" y="43588"/>
                  </a:lnTo>
                  <a:lnTo>
                    <a:pt x="65382" y="43527"/>
                  </a:lnTo>
                  <a:close/>
                  <a:moveTo>
                    <a:pt x="67996" y="55472"/>
                  </a:moveTo>
                  <a:lnTo>
                    <a:pt x="68087" y="55867"/>
                  </a:lnTo>
                  <a:lnTo>
                    <a:pt x="67722" y="55685"/>
                  </a:lnTo>
                  <a:lnTo>
                    <a:pt x="67996" y="55472"/>
                  </a:lnTo>
                  <a:close/>
                  <a:moveTo>
                    <a:pt x="47023" y="43466"/>
                  </a:moveTo>
                  <a:cubicBezTo>
                    <a:pt x="47023" y="43527"/>
                    <a:pt x="47053" y="43557"/>
                    <a:pt x="47114" y="43588"/>
                  </a:cubicBezTo>
                  <a:lnTo>
                    <a:pt x="67205" y="55685"/>
                  </a:lnTo>
                  <a:lnTo>
                    <a:pt x="65078" y="56992"/>
                  </a:lnTo>
                  <a:lnTo>
                    <a:pt x="35655" y="52585"/>
                  </a:lnTo>
                  <a:lnTo>
                    <a:pt x="47023" y="43466"/>
                  </a:lnTo>
                  <a:close/>
                  <a:moveTo>
                    <a:pt x="126842" y="35259"/>
                  </a:moveTo>
                  <a:lnTo>
                    <a:pt x="150520" y="57144"/>
                  </a:lnTo>
                  <a:lnTo>
                    <a:pt x="114471" y="44803"/>
                  </a:lnTo>
                  <a:lnTo>
                    <a:pt x="126842" y="35259"/>
                  </a:lnTo>
                  <a:close/>
                  <a:moveTo>
                    <a:pt x="67479" y="55837"/>
                  </a:moveTo>
                  <a:lnTo>
                    <a:pt x="68148" y="56232"/>
                  </a:lnTo>
                  <a:lnTo>
                    <a:pt x="68421" y="57509"/>
                  </a:lnTo>
                  <a:lnTo>
                    <a:pt x="65503" y="57053"/>
                  </a:lnTo>
                  <a:lnTo>
                    <a:pt x="67479" y="55837"/>
                  </a:lnTo>
                  <a:close/>
                  <a:moveTo>
                    <a:pt x="68482" y="56384"/>
                  </a:moveTo>
                  <a:lnTo>
                    <a:pt x="70853" y="57813"/>
                  </a:lnTo>
                  <a:lnTo>
                    <a:pt x="68725" y="57509"/>
                  </a:lnTo>
                  <a:lnTo>
                    <a:pt x="68482" y="56384"/>
                  </a:lnTo>
                  <a:close/>
                  <a:moveTo>
                    <a:pt x="114197" y="45016"/>
                  </a:moveTo>
                  <a:lnTo>
                    <a:pt x="151067" y="57630"/>
                  </a:lnTo>
                  <a:cubicBezTo>
                    <a:pt x="151071" y="57634"/>
                    <a:pt x="151075" y="57637"/>
                    <a:pt x="151078" y="57640"/>
                  </a:cubicBezTo>
                  <a:lnTo>
                    <a:pt x="151078" y="57640"/>
                  </a:lnTo>
                  <a:lnTo>
                    <a:pt x="120580" y="59393"/>
                  </a:lnTo>
                  <a:lnTo>
                    <a:pt x="113316" y="45715"/>
                  </a:lnTo>
                  <a:lnTo>
                    <a:pt x="114197" y="45016"/>
                  </a:lnTo>
                  <a:close/>
                  <a:moveTo>
                    <a:pt x="113073" y="45867"/>
                  </a:moveTo>
                  <a:lnTo>
                    <a:pt x="120246" y="59393"/>
                  </a:lnTo>
                  <a:lnTo>
                    <a:pt x="93467" y="60913"/>
                  </a:lnTo>
                  <a:lnTo>
                    <a:pt x="113073" y="45867"/>
                  </a:lnTo>
                  <a:close/>
                  <a:moveTo>
                    <a:pt x="85504" y="35198"/>
                  </a:moveTo>
                  <a:lnTo>
                    <a:pt x="112313" y="44347"/>
                  </a:lnTo>
                  <a:lnTo>
                    <a:pt x="112981" y="45594"/>
                  </a:lnTo>
                  <a:lnTo>
                    <a:pt x="92981" y="60943"/>
                  </a:lnTo>
                  <a:cubicBezTo>
                    <a:pt x="92951" y="61004"/>
                    <a:pt x="92920" y="61065"/>
                    <a:pt x="92951" y="61095"/>
                  </a:cubicBezTo>
                  <a:lnTo>
                    <a:pt x="92951" y="61156"/>
                  </a:lnTo>
                  <a:lnTo>
                    <a:pt x="92920" y="61156"/>
                  </a:lnTo>
                  <a:lnTo>
                    <a:pt x="71582" y="57965"/>
                  </a:lnTo>
                  <a:lnTo>
                    <a:pt x="68421" y="56050"/>
                  </a:lnTo>
                  <a:lnTo>
                    <a:pt x="68269" y="55320"/>
                  </a:lnTo>
                  <a:lnTo>
                    <a:pt x="84136" y="45411"/>
                  </a:lnTo>
                  <a:lnTo>
                    <a:pt x="84288" y="45411"/>
                  </a:lnTo>
                  <a:cubicBezTo>
                    <a:pt x="84379" y="45411"/>
                    <a:pt x="84440" y="45381"/>
                    <a:pt x="84440" y="45290"/>
                  </a:cubicBezTo>
                  <a:lnTo>
                    <a:pt x="85504" y="35198"/>
                  </a:lnTo>
                  <a:close/>
                  <a:moveTo>
                    <a:pt x="35959" y="52889"/>
                  </a:moveTo>
                  <a:lnTo>
                    <a:pt x="64683" y="57205"/>
                  </a:lnTo>
                  <a:lnTo>
                    <a:pt x="50853" y="65807"/>
                  </a:lnTo>
                  <a:lnTo>
                    <a:pt x="35959" y="52889"/>
                  </a:lnTo>
                  <a:close/>
                  <a:moveTo>
                    <a:pt x="72221" y="58329"/>
                  </a:moveTo>
                  <a:lnTo>
                    <a:pt x="92768" y="61399"/>
                  </a:lnTo>
                  <a:lnTo>
                    <a:pt x="98239" y="73983"/>
                  </a:lnTo>
                  <a:lnTo>
                    <a:pt x="72221" y="58329"/>
                  </a:lnTo>
                  <a:close/>
                  <a:moveTo>
                    <a:pt x="65108" y="57235"/>
                  </a:moveTo>
                  <a:lnTo>
                    <a:pt x="68482" y="57721"/>
                  </a:lnTo>
                  <a:lnTo>
                    <a:pt x="72038" y="73922"/>
                  </a:lnTo>
                  <a:lnTo>
                    <a:pt x="54196" y="77509"/>
                  </a:lnTo>
                  <a:lnTo>
                    <a:pt x="51096" y="66019"/>
                  </a:lnTo>
                  <a:lnTo>
                    <a:pt x="65108" y="57235"/>
                  </a:lnTo>
                  <a:close/>
                  <a:moveTo>
                    <a:pt x="150976" y="57965"/>
                  </a:moveTo>
                  <a:lnTo>
                    <a:pt x="134380" y="85473"/>
                  </a:lnTo>
                  <a:lnTo>
                    <a:pt x="134380" y="85412"/>
                  </a:lnTo>
                  <a:lnTo>
                    <a:pt x="120702" y="59667"/>
                  </a:lnTo>
                  <a:lnTo>
                    <a:pt x="150976" y="57965"/>
                  </a:lnTo>
                  <a:close/>
                  <a:moveTo>
                    <a:pt x="68847" y="57813"/>
                  </a:moveTo>
                  <a:lnTo>
                    <a:pt x="71522" y="58208"/>
                  </a:lnTo>
                  <a:lnTo>
                    <a:pt x="98391" y="74378"/>
                  </a:lnTo>
                  <a:lnTo>
                    <a:pt x="89060" y="85959"/>
                  </a:lnTo>
                  <a:lnTo>
                    <a:pt x="72373" y="74074"/>
                  </a:lnTo>
                  <a:lnTo>
                    <a:pt x="72373" y="74013"/>
                  </a:lnTo>
                  <a:lnTo>
                    <a:pt x="68847" y="57813"/>
                  </a:lnTo>
                  <a:close/>
                  <a:moveTo>
                    <a:pt x="35351" y="52676"/>
                  </a:moveTo>
                  <a:cubicBezTo>
                    <a:pt x="35351" y="52706"/>
                    <a:pt x="35412" y="52737"/>
                    <a:pt x="35412" y="52737"/>
                  </a:cubicBezTo>
                  <a:lnTo>
                    <a:pt x="50609" y="65928"/>
                  </a:lnTo>
                  <a:lnTo>
                    <a:pt x="15259" y="88451"/>
                  </a:lnTo>
                  <a:lnTo>
                    <a:pt x="14499" y="54712"/>
                  </a:lnTo>
                  <a:lnTo>
                    <a:pt x="35351" y="52676"/>
                  </a:lnTo>
                  <a:close/>
                  <a:moveTo>
                    <a:pt x="123103" y="81004"/>
                  </a:moveTo>
                  <a:lnTo>
                    <a:pt x="134198" y="85655"/>
                  </a:lnTo>
                  <a:lnTo>
                    <a:pt x="108969" y="98938"/>
                  </a:lnTo>
                  <a:lnTo>
                    <a:pt x="123103" y="81004"/>
                  </a:lnTo>
                  <a:close/>
                  <a:moveTo>
                    <a:pt x="120428" y="59697"/>
                  </a:moveTo>
                  <a:lnTo>
                    <a:pt x="133954" y="85229"/>
                  </a:lnTo>
                  <a:lnTo>
                    <a:pt x="123134" y="80701"/>
                  </a:lnTo>
                  <a:cubicBezTo>
                    <a:pt x="123109" y="80692"/>
                    <a:pt x="123089" y="80689"/>
                    <a:pt x="123072" y="80689"/>
                  </a:cubicBezTo>
                  <a:cubicBezTo>
                    <a:pt x="123026" y="80689"/>
                    <a:pt x="123004" y="80717"/>
                    <a:pt x="122982" y="80761"/>
                  </a:cubicBezTo>
                  <a:lnTo>
                    <a:pt x="108392" y="99242"/>
                  </a:lnTo>
                  <a:lnTo>
                    <a:pt x="108209" y="99363"/>
                  </a:lnTo>
                  <a:lnTo>
                    <a:pt x="98787" y="74317"/>
                  </a:lnTo>
                  <a:cubicBezTo>
                    <a:pt x="98787" y="74287"/>
                    <a:pt x="98726" y="74287"/>
                    <a:pt x="98695" y="74257"/>
                  </a:cubicBezTo>
                  <a:lnTo>
                    <a:pt x="98665" y="74226"/>
                  </a:lnTo>
                  <a:lnTo>
                    <a:pt x="93011" y="61217"/>
                  </a:lnTo>
                  <a:cubicBezTo>
                    <a:pt x="93042" y="61217"/>
                    <a:pt x="93042" y="61217"/>
                    <a:pt x="93072" y="61247"/>
                  </a:cubicBezTo>
                  <a:lnTo>
                    <a:pt x="120428" y="59697"/>
                  </a:lnTo>
                  <a:close/>
                  <a:moveTo>
                    <a:pt x="98543" y="74561"/>
                  </a:moveTo>
                  <a:lnTo>
                    <a:pt x="107905" y="99455"/>
                  </a:lnTo>
                  <a:lnTo>
                    <a:pt x="89242" y="86141"/>
                  </a:lnTo>
                  <a:lnTo>
                    <a:pt x="98543" y="74561"/>
                  </a:lnTo>
                  <a:close/>
                  <a:moveTo>
                    <a:pt x="53588" y="78208"/>
                  </a:moveTo>
                  <a:lnTo>
                    <a:pt x="42555" y="100883"/>
                  </a:lnTo>
                  <a:lnTo>
                    <a:pt x="15715" y="88999"/>
                  </a:lnTo>
                  <a:lnTo>
                    <a:pt x="53588" y="78208"/>
                  </a:lnTo>
                  <a:close/>
                  <a:moveTo>
                    <a:pt x="50822" y="66171"/>
                  </a:moveTo>
                  <a:lnTo>
                    <a:pt x="53983" y="77752"/>
                  </a:lnTo>
                  <a:lnTo>
                    <a:pt x="53983" y="77783"/>
                  </a:lnTo>
                  <a:cubicBezTo>
                    <a:pt x="54014" y="77813"/>
                    <a:pt x="54044" y="77874"/>
                    <a:pt x="54135" y="77874"/>
                  </a:cubicBezTo>
                  <a:lnTo>
                    <a:pt x="72038" y="74226"/>
                  </a:lnTo>
                  <a:lnTo>
                    <a:pt x="44318" y="101673"/>
                  </a:lnTo>
                  <a:lnTo>
                    <a:pt x="42798" y="101005"/>
                  </a:lnTo>
                  <a:lnTo>
                    <a:pt x="54014" y="78056"/>
                  </a:lnTo>
                  <a:cubicBezTo>
                    <a:pt x="54044" y="78026"/>
                    <a:pt x="54044" y="77935"/>
                    <a:pt x="54014" y="77904"/>
                  </a:cubicBezTo>
                  <a:cubicBezTo>
                    <a:pt x="53993" y="77883"/>
                    <a:pt x="53972" y="77848"/>
                    <a:pt x="53931" y="77848"/>
                  </a:cubicBezTo>
                  <a:cubicBezTo>
                    <a:pt x="53912" y="77848"/>
                    <a:pt x="53890" y="77855"/>
                    <a:pt x="53862" y="77874"/>
                  </a:cubicBezTo>
                  <a:lnTo>
                    <a:pt x="15381" y="88847"/>
                  </a:lnTo>
                  <a:lnTo>
                    <a:pt x="15381" y="88847"/>
                  </a:lnTo>
                  <a:lnTo>
                    <a:pt x="50822" y="66171"/>
                  </a:lnTo>
                  <a:close/>
                  <a:moveTo>
                    <a:pt x="72282" y="74378"/>
                  </a:moveTo>
                  <a:lnTo>
                    <a:pt x="88817" y="86141"/>
                  </a:lnTo>
                  <a:lnTo>
                    <a:pt x="71947" y="107114"/>
                  </a:lnTo>
                  <a:lnTo>
                    <a:pt x="44561" y="101886"/>
                  </a:lnTo>
                  <a:lnTo>
                    <a:pt x="72282" y="74378"/>
                  </a:lnTo>
                  <a:close/>
                  <a:moveTo>
                    <a:pt x="42646" y="101278"/>
                  </a:moveTo>
                  <a:lnTo>
                    <a:pt x="44287" y="101977"/>
                  </a:lnTo>
                  <a:lnTo>
                    <a:pt x="44409" y="101977"/>
                  </a:lnTo>
                  <a:cubicBezTo>
                    <a:pt x="44409" y="102038"/>
                    <a:pt x="44409" y="102069"/>
                    <a:pt x="44439" y="102099"/>
                  </a:cubicBezTo>
                  <a:lnTo>
                    <a:pt x="57388" y="118026"/>
                  </a:lnTo>
                  <a:lnTo>
                    <a:pt x="28785" y="129729"/>
                  </a:lnTo>
                  <a:lnTo>
                    <a:pt x="42646" y="101278"/>
                  </a:lnTo>
                  <a:close/>
                  <a:moveTo>
                    <a:pt x="88999" y="0"/>
                  </a:moveTo>
                  <a:cubicBezTo>
                    <a:pt x="88969" y="0"/>
                    <a:pt x="88938" y="31"/>
                    <a:pt x="88908" y="31"/>
                  </a:cubicBezTo>
                  <a:lnTo>
                    <a:pt x="68543" y="27660"/>
                  </a:lnTo>
                  <a:lnTo>
                    <a:pt x="73437" y="17295"/>
                  </a:lnTo>
                  <a:cubicBezTo>
                    <a:pt x="73467" y="17265"/>
                    <a:pt x="73437" y="17174"/>
                    <a:pt x="73406" y="17143"/>
                  </a:cubicBezTo>
                  <a:cubicBezTo>
                    <a:pt x="73364" y="17122"/>
                    <a:pt x="73322" y="17087"/>
                    <a:pt x="73290" y="17087"/>
                  </a:cubicBezTo>
                  <a:cubicBezTo>
                    <a:pt x="73276" y="17087"/>
                    <a:pt x="73264" y="17094"/>
                    <a:pt x="73254" y="17113"/>
                  </a:cubicBezTo>
                  <a:lnTo>
                    <a:pt x="50184" y="26019"/>
                  </a:lnTo>
                  <a:lnTo>
                    <a:pt x="50153" y="26019"/>
                  </a:lnTo>
                  <a:lnTo>
                    <a:pt x="37327" y="578"/>
                  </a:lnTo>
                  <a:cubicBezTo>
                    <a:pt x="37296" y="547"/>
                    <a:pt x="37296" y="487"/>
                    <a:pt x="37235" y="487"/>
                  </a:cubicBezTo>
                  <a:cubicBezTo>
                    <a:pt x="37175" y="487"/>
                    <a:pt x="37144" y="487"/>
                    <a:pt x="37114" y="547"/>
                  </a:cubicBezTo>
                  <a:lnTo>
                    <a:pt x="12068" y="21368"/>
                  </a:lnTo>
                  <a:lnTo>
                    <a:pt x="8846" y="7569"/>
                  </a:lnTo>
                  <a:cubicBezTo>
                    <a:pt x="8846" y="7478"/>
                    <a:pt x="8755" y="7447"/>
                    <a:pt x="8724" y="7447"/>
                  </a:cubicBezTo>
                  <a:cubicBezTo>
                    <a:pt x="8663" y="7447"/>
                    <a:pt x="8603" y="7478"/>
                    <a:pt x="8572" y="7569"/>
                  </a:cubicBezTo>
                  <a:lnTo>
                    <a:pt x="31" y="37934"/>
                  </a:lnTo>
                  <a:cubicBezTo>
                    <a:pt x="1" y="37995"/>
                    <a:pt x="61" y="38086"/>
                    <a:pt x="153" y="38116"/>
                  </a:cubicBezTo>
                  <a:cubicBezTo>
                    <a:pt x="164" y="38122"/>
                    <a:pt x="177" y="38125"/>
                    <a:pt x="190" y="38125"/>
                  </a:cubicBezTo>
                  <a:cubicBezTo>
                    <a:pt x="246" y="38125"/>
                    <a:pt x="310" y="38080"/>
                    <a:pt x="335" y="38056"/>
                  </a:cubicBezTo>
                  <a:lnTo>
                    <a:pt x="8724" y="8177"/>
                  </a:lnTo>
                  <a:lnTo>
                    <a:pt x="11885" y="21672"/>
                  </a:lnTo>
                  <a:cubicBezTo>
                    <a:pt x="11885" y="21703"/>
                    <a:pt x="11916" y="21733"/>
                    <a:pt x="11946" y="21733"/>
                  </a:cubicBezTo>
                  <a:cubicBezTo>
                    <a:pt x="11946" y="21763"/>
                    <a:pt x="11916" y="21763"/>
                    <a:pt x="11946" y="21824"/>
                  </a:cubicBezTo>
                  <a:lnTo>
                    <a:pt x="14043" y="54317"/>
                  </a:lnTo>
                  <a:cubicBezTo>
                    <a:pt x="14043" y="54378"/>
                    <a:pt x="14074" y="54408"/>
                    <a:pt x="14165" y="54408"/>
                  </a:cubicBezTo>
                  <a:cubicBezTo>
                    <a:pt x="14195" y="54408"/>
                    <a:pt x="14287" y="54408"/>
                    <a:pt x="14317" y="54378"/>
                  </a:cubicBezTo>
                  <a:lnTo>
                    <a:pt x="33831" y="26961"/>
                  </a:lnTo>
                  <a:lnTo>
                    <a:pt x="33953" y="27022"/>
                  </a:lnTo>
                  <a:lnTo>
                    <a:pt x="46810" y="43314"/>
                  </a:lnTo>
                  <a:lnTo>
                    <a:pt x="35351" y="52493"/>
                  </a:lnTo>
                  <a:lnTo>
                    <a:pt x="14317" y="54530"/>
                  </a:lnTo>
                  <a:cubicBezTo>
                    <a:pt x="14226" y="54530"/>
                    <a:pt x="14195" y="54621"/>
                    <a:pt x="14195" y="54682"/>
                  </a:cubicBezTo>
                  <a:lnTo>
                    <a:pt x="14986" y="88847"/>
                  </a:lnTo>
                  <a:cubicBezTo>
                    <a:pt x="14986" y="88877"/>
                    <a:pt x="15046" y="88968"/>
                    <a:pt x="15077" y="88968"/>
                  </a:cubicBezTo>
                  <a:lnTo>
                    <a:pt x="15138" y="88968"/>
                  </a:lnTo>
                  <a:lnTo>
                    <a:pt x="15138" y="89029"/>
                  </a:lnTo>
                  <a:cubicBezTo>
                    <a:pt x="15138" y="89120"/>
                    <a:pt x="15198" y="89150"/>
                    <a:pt x="15229" y="89181"/>
                  </a:cubicBezTo>
                  <a:lnTo>
                    <a:pt x="42403" y="101218"/>
                  </a:lnTo>
                  <a:lnTo>
                    <a:pt x="28360" y="130033"/>
                  </a:lnTo>
                  <a:cubicBezTo>
                    <a:pt x="28329" y="130063"/>
                    <a:pt x="28360" y="130154"/>
                    <a:pt x="28421" y="130185"/>
                  </a:cubicBezTo>
                  <a:cubicBezTo>
                    <a:pt x="28451" y="130215"/>
                    <a:pt x="28481" y="130215"/>
                    <a:pt x="28512" y="130215"/>
                  </a:cubicBezTo>
                  <a:lnTo>
                    <a:pt x="28573" y="130215"/>
                  </a:lnTo>
                  <a:lnTo>
                    <a:pt x="57661" y="118209"/>
                  </a:lnTo>
                  <a:cubicBezTo>
                    <a:pt x="57692" y="118178"/>
                    <a:pt x="57752" y="118178"/>
                    <a:pt x="57752" y="118087"/>
                  </a:cubicBezTo>
                  <a:cubicBezTo>
                    <a:pt x="57752" y="118057"/>
                    <a:pt x="57752" y="118026"/>
                    <a:pt x="57692" y="117996"/>
                  </a:cubicBezTo>
                  <a:lnTo>
                    <a:pt x="44865" y="102221"/>
                  </a:lnTo>
                  <a:lnTo>
                    <a:pt x="44865" y="102221"/>
                  </a:lnTo>
                  <a:lnTo>
                    <a:pt x="71947" y="107418"/>
                  </a:lnTo>
                  <a:cubicBezTo>
                    <a:pt x="71978" y="107418"/>
                    <a:pt x="72069" y="107418"/>
                    <a:pt x="72099" y="107388"/>
                  </a:cubicBezTo>
                  <a:lnTo>
                    <a:pt x="89060" y="86324"/>
                  </a:lnTo>
                  <a:lnTo>
                    <a:pt x="108057" y="99880"/>
                  </a:lnTo>
                  <a:cubicBezTo>
                    <a:pt x="108085" y="99907"/>
                    <a:pt x="108118" y="99922"/>
                    <a:pt x="108149" y="99922"/>
                  </a:cubicBezTo>
                  <a:cubicBezTo>
                    <a:pt x="108188" y="99922"/>
                    <a:pt x="108223" y="99900"/>
                    <a:pt x="108240" y="99850"/>
                  </a:cubicBezTo>
                  <a:lnTo>
                    <a:pt x="108544" y="99485"/>
                  </a:lnTo>
                  <a:lnTo>
                    <a:pt x="134532" y="85807"/>
                  </a:lnTo>
                  <a:cubicBezTo>
                    <a:pt x="134562" y="85807"/>
                    <a:pt x="134562" y="85746"/>
                    <a:pt x="134562" y="85746"/>
                  </a:cubicBezTo>
                  <a:lnTo>
                    <a:pt x="151371" y="57873"/>
                  </a:lnTo>
                  <a:cubicBezTo>
                    <a:pt x="151402" y="57843"/>
                    <a:pt x="151402" y="57752"/>
                    <a:pt x="151371" y="57721"/>
                  </a:cubicBezTo>
                  <a:cubicBezTo>
                    <a:pt x="151310" y="57691"/>
                    <a:pt x="151280" y="57630"/>
                    <a:pt x="151250" y="57630"/>
                  </a:cubicBezTo>
                  <a:lnTo>
                    <a:pt x="151156" y="57636"/>
                  </a:lnTo>
                  <a:lnTo>
                    <a:pt x="151156" y="57636"/>
                  </a:lnTo>
                  <a:cubicBezTo>
                    <a:pt x="151175" y="57619"/>
                    <a:pt x="151194" y="57594"/>
                    <a:pt x="151219" y="57569"/>
                  </a:cubicBezTo>
                  <a:cubicBezTo>
                    <a:pt x="151250" y="57539"/>
                    <a:pt x="151250" y="57448"/>
                    <a:pt x="151158" y="57387"/>
                  </a:cubicBezTo>
                  <a:lnTo>
                    <a:pt x="127085" y="35107"/>
                  </a:lnTo>
                  <a:lnTo>
                    <a:pt x="136964" y="27508"/>
                  </a:lnTo>
                  <a:lnTo>
                    <a:pt x="152739" y="36019"/>
                  </a:lnTo>
                  <a:cubicBezTo>
                    <a:pt x="152748" y="36028"/>
                    <a:pt x="152759" y="36032"/>
                    <a:pt x="152772" y="36032"/>
                  </a:cubicBezTo>
                  <a:cubicBezTo>
                    <a:pt x="152802" y="36032"/>
                    <a:pt x="152839" y="36010"/>
                    <a:pt x="152861" y="35989"/>
                  </a:cubicBezTo>
                  <a:lnTo>
                    <a:pt x="169578" y="17204"/>
                  </a:lnTo>
                  <a:lnTo>
                    <a:pt x="197360" y="34682"/>
                  </a:lnTo>
                  <a:cubicBezTo>
                    <a:pt x="197401" y="34709"/>
                    <a:pt x="197436" y="34724"/>
                    <a:pt x="197464" y="34724"/>
                  </a:cubicBezTo>
                  <a:cubicBezTo>
                    <a:pt x="197500" y="34724"/>
                    <a:pt x="197526" y="34701"/>
                    <a:pt x="197542" y="34651"/>
                  </a:cubicBezTo>
                  <a:cubicBezTo>
                    <a:pt x="197633" y="34590"/>
                    <a:pt x="197633" y="34499"/>
                    <a:pt x="197573" y="34469"/>
                  </a:cubicBezTo>
                  <a:lnTo>
                    <a:pt x="169700" y="16961"/>
                  </a:lnTo>
                  <a:cubicBezTo>
                    <a:pt x="169687" y="16948"/>
                    <a:pt x="169659" y="16941"/>
                    <a:pt x="169628" y="16941"/>
                  </a:cubicBezTo>
                  <a:cubicBezTo>
                    <a:pt x="169584" y="16941"/>
                    <a:pt x="169535" y="16956"/>
                    <a:pt x="169517" y="16991"/>
                  </a:cubicBezTo>
                  <a:lnTo>
                    <a:pt x="152800" y="35776"/>
                  </a:lnTo>
                  <a:lnTo>
                    <a:pt x="137024" y="27295"/>
                  </a:lnTo>
                  <a:cubicBezTo>
                    <a:pt x="137009" y="27280"/>
                    <a:pt x="136986" y="27273"/>
                    <a:pt x="136960" y="27273"/>
                  </a:cubicBezTo>
                  <a:cubicBezTo>
                    <a:pt x="136933" y="27273"/>
                    <a:pt x="136903" y="27280"/>
                    <a:pt x="136872" y="27295"/>
                  </a:cubicBezTo>
                  <a:lnTo>
                    <a:pt x="126903" y="34955"/>
                  </a:lnTo>
                  <a:lnTo>
                    <a:pt x="89121" y="31"/>
                  </a:lnTo>
                  <a:cubicBezTo>
                    <a:pt x="89090" y="0"/>
                    <a:pt x="89060" y="0"/>
                    <a:pt x="8899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1"/>
            <p:cNvSpPr/>
            <p:nvPr/>
          </p:nvSpPr>
          <p:spPr>
            <a:xfrm>
              <a:off x="6484000" y="1835075"/>
              <a:ext cx="39550" cy="28850"/>
            </a:xfrm>
            <a:custGeom>
              <a:rect b="b" l="l" r="r" t="t"/>
              <a:pathLst>
                <a:path extrusionOk="0" h="1154" w="1582">
                  <a:moveTo>
                    <a:pt x="791" y="0"/>
                  </a:moveTo>
                  <a:cubicBezTo>
                    <a:pt x="748" y="0"/>
                    <a:pt x="703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82" y="968"/>
                    <a:pt x="1413" y="0"/>
                    <a:pt x="79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1"/>
            <p:cNvSpPr/>
            <p:nvPr/>
          </p:nvSpPr>
          <p:spPr>
            <a:xfrm>
              <a:off x="6523575" y="2480975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05" y="1"/>
                  </a:moveTo>
                  <a:cubicBezTo>
                    <a:pt x="767" y="1"/>
                    <a:pt x="726" y="5"/>
                    <a:pt x="684" y="15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380" y="1"/>
                    <a:pt x="80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1"/>
            <p:cNvSpPr/>
            <p:nvPr/>
          </p:nvSpPr>
          <p:spPr>
            <a:xfrm>
              <a:off x="6810800" y="2252250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0"/>
                  </a:moveTo>
                  <a:cubicBezTo>
                    <a:pt x="743" y="0"/>
                    <a:pt x="699" y="5"/>
                    <a:pt x="654" y="15"/>
                  </a:cubicBezTo>
                  <a:cubicBezTo>
                    <a:pt x="0" y="157"/>
                    <a:pt x="144" y="1123"/>
                    <a:pt x="762" y="1123"/>
                  </a:cubicBezTo>
                  <a:cubicBezTo>
                    <a:pt x="805" y="1123"/>
                    <a:pt x="850" y="1119"/>
                    <a:pt x="897" y="1109"/>
                  </a:cubicBezTo>
                  <a:cubicBezTo>
                    <a:pt x="1523" y="967"/>
                    <a:pt x="1377" y="0"/>
                    <a:pt x="78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1"/>
            <p:cNvSpPr/>
            <p:nvPr/>
          </p:nvSpPr>
          <p:spPr>
            <a:xfrm>
              <a:off x="6885275" y="1823675"/>
              <a:ext cx="38875" cy="28850"/>
            </a:xfrm>
            <a:custGeom>
              <a:rect b="b" l="l" r="r" t="t"/>
              <a:pathLst>
                <a:path extrusionOk="0" h="1154" w="1555">
                  <a:moveTo>
                    <a:pt x="816" y="0"/>
                  </a:moveTo>
                  <a:cubicBezTo>
                    <a:pt x="774" y="0"/>
                    <a:pt x="730" y="5"/>
                    <a:pt x="684" y="15"/>
                  </a:cubicBezTo>
                  <a:cubicBezTo>
                    <a:pt x="1" y="157"/>
                    <a:pt x="171" y="1153"/>
                    <a:pt x="795" y="1153"/>
                  </a:cubicBezTo>
                  <a:cubicBezTo>
                    <a:pt x="837" y="1153"/>
                    <a:pt x="882" y="1149"/>
                    <a:pt x="927" y="1139"/>
                  </a:cubicBezTo>
                  <a:cubicBezTo>
                    <a:pt x="1554" y="997"/>
                    <a:pt x="1433" y="0"/>
                    <a:pt x="8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1"/>
            <p:cNvSpPr/>
            <p:nvPr/>
          </p:nvSpPr>
          <p:spPr>
            <a:xfrm>
              <a:off x="7271300" y="2249425"/>
              <a:ext cx="39225" cy="28625"/>
            </a:xfrm>
            <a:custGeom>
              <a:rect b="b" l="l" r="r" t="t"/>
              <a:pathLst>
                <a:path extrusionOk="0" h="1145" w="1569">
                  <a:moveTo>
                    <a:pt x="762" y="1"/>
                  </a:moveTo>
                  <a:cubicBezTo>
                    <a:pt x="737" y="1"/>
                    <a:pt x="711" y="2"/>
                    <a:pt x="684" y="6"/>
                  </a:cubicBezTo>
                  <a:cubicBezTo>
                    <a:pt x="1" y="148"/>
                    <a:pt x="145" y="1145"/>
                    <a:pt x="765" y="1145"/>
                  </a:cubicBezTo>
                  <a:cubicBezTo>
                    <a:pt x="807" y="1145"/>
                    <a:pt x="851" y="1140"/>
                    <a:pt x="897" y="1131"/>
                  </a:cubicBezTo>
                  <a:cubicBezTo>
                    <a:pt x="1568" y="1014"/>
                    <a:pt x="1371" y="1"/>
                    <a:pt x="7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1"/>
            <p:cNvSpPr/>
            <p:nvPr/>
          </p:nvSpPr>
          <p:spPr>
            <a:xfrm>
              <a:off x="7332900" y="18951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7" y="0"/>
                    <a:pt x="726" y="5"/>
                    <a:pt x="682" y="15"/>
                  </a:cubicBezTo>
                  <a:cubicBezTo>
                    <a:pt x="0" y="157"/>
                    <a:pt x="169" y="1123"/>
                    <a:pt x="765" y="1123"/>
                  </a:cubicBezTo>
                  <a:cubicBezTo>
                    <a:pt x="807" y="1123"/>
                    <a:pt x="850" y="1119"/>
                    <a:pt x="895" y="1109"/>
                  </a:cubicBezTo>
                  <a:cubicBezTo>
                    <a:pt x="1549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1"/>
            <p:cNvSpPr/>
            <p:nvPr/>
          </p:nvSpPr>
          <p:spPr>
            <a:xfrm>
              <a:off x="6905775" y="2817725"/>
              <a:ext cx="38300" cy="27975"/>
            </a:xfrm>
            <a:custGeom>
              <a:rect b="b" l="l" r="r" t="t"/>
              <a:pathLst>
                <a:path extrusionOk="0" h="1119" w="1532">
                  <a:moveTo>
                    <a:pt x="761" y="1"/>
                  </a:moveTo>
                  <a:cubicBezTo>
                    <a:pt x="727" y="1"/>
                    <a:pt x="691" y="4"/>
                    <a:pt x="655" y="10"/>
                  </a:cubicBezTo>
                  <a:cubicBezTo>
                    <a:pt x="1" y="152"/>
                    <a:pt x="145" y="1119"/>
                    <a:pt x="763" y="1119"/>
                  </a:cubicBezTo>
                  <a:cubicBezTo>
                    <a:pt x="806" y="1119"/>
                    <a:pt x="851" y="1114"/>
                    <a:pt x="898" y="1104"/>
                  </a:cubicBezTo>
                  <a:cubicBezTo>
                    <a:pt x="1531" y="989"/>
                    <a:pt x="1374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11"/>
            <p:cNvSpPr/>
            <p:nvPr/>
          </p:nvSpPr>
          <p:spPr>
            <a:xfrm>
              <a:off x="7440025" y="3019100"/>
              <a:ext cx="39000" cy="27975"/>
            </a:xfrm>
            <a:custGeom>
              <a:rect b="b" l="l" r="r" t="t"/>
              <a:pathLst>
                <a:path extrusionOk="0" h="1119" w="1560">
                  <a:moveTo>
                    <a:pt x="789" y="0"/>
                  </a:moveTo>
                  <a:cubicBezTo>
                    <a:pt x="755" y="0"/>
                    <a:pt x="720" y="3"/>
                    <a:pt x="683" y="10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60" y="989"/>
                    <a:pt x="1402" y="0"/>
                    <a:pt x="78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11"/>
            <p:cNvSpPr/>
            <p:nvPr/>
          </p:nvSpPr>
          <p:spPr>
            <a:xfrm>
              <a:off x="7741650" y="2297825"/>
              <a:ext cx="39525" cy="28125"/>
            </a:xfrm>
            <a:custGeom>
              <a:rect b="b" l="l" r="r" t="t"/>
              <a:pathLst>
                <a:path extrusionOk="0" h="1125" w="1581">
                  <a:moveTo>
                    <a:pt x="790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80" y="967"/>
                    <a:pt x="1412" y="1"/>
                    <a:pt x="7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11"/>
            <p:cNvSpPr/>
            <p:nvPr/>
          </p:nvSpPr>
          <p:spPr>
            <a:xfrm>
              <a:off x="6743175" y="3715800"/>
              <a:ext cx="39525" cy="28850"/>
            </a:xfrm>
            <a:custGeom>
              <a:rect b="b" l="l" r="r" t="t"/>
              <a:pathLst>
                <a:path extrusionOk="0" h="1154" w="1581">
                  <a:moveTo>
                    <a:pt x="811" y="0"/>
                  </a:moveTo>
                  <a:cubicBezTo>
                    <a:pt x="771" y="0"/>
                    <a:pt x="728" y="5"/>
                    <a:pt x="684" y="15"/>
                  </a:cubicBezTo>
                  <a:cubicBezTo>
                    <a:pt x="1" y="157"/>
                    <a:pt x="145" y="1153"/>
                    <a:pt x="765" y="1153"/>
                  </a:cubicBezTo>
                  <a:cubicBezTo>
                    <a:pt x="807" y="1153"/>
                    <a:pt x="851" y="1149"/>
                    <a:pt x="897" y="1139"/>
                  </a:cubicBezTo>
                  <a:cubicBezTo>
                    <a:pt x="1581" y="997"/>
                    <a:pt x="1410" y="0"/>
                    <a:pt x="81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11"/>
            <p:cNvSpPr/>
            <p:nvPr/>
          </p:nvSpPr>
          <p:spPr>
            <a:xfrm>
              <a:off x="6987900" y="3110275"/>
              <a:ext cx="38975" cy="27975"/>
            </a:xfrm>
            <a:custGeom>
              <a:rect b="b" l="l" r="r" t="t"/>
              <a:pathLst>
                <a:path extrusionOk="0" h="1119" w="1559">
                  <a:moveTo>
                    <a:pt x="791" y="1"/>
                  </a:moveTo>
                  <a:cubicBezTo>
                    <a:pt x="757" y="1"/>
                    <a:pt x="720" y="4"/>
                    <a:pt x="683" y="10"/>
                  </a:cubicBezTo>
                  <a:cubicBezTo>
                    <a:pt x="0" y="152"/>
                    <a:pt x="169" y="1119"/>
                    <a:pt x="791" y="1119"/>
                  </a:cubicBezTo>
                  <a:cubicBezTo>
                    <a:pt x="834" y="1119"/>
                    <a:pt x="879" y="1114"/>
                    <a:pt x="926" y="1104"/>
                  </a:cubicBezTo>
                  <a:cubicBezTo>
                    <a:pt x="1559" y="961"/>
                    <a:pt x="1402" y="1"/>
                    <a:pt x="79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11"/>
            <p:cNvSpPr/>
            <p:nvPr/>
          </p:nvSpPr>
          <p:spPr>
            <a:xfrm>
              <a:off x="7436225" y="3851800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8" y="1"/>
                  </a:moveTo>
                  <a:cubicBezTo>
                    <a:pt x="775" y="1"/>
                    <a:pt x="730" y="5"/>
                    <a:pt x="683" y="15"/>
                  </a:cubicBezTo>
                  <a:cubicBezTo>
                    <a:pt x="1" y="157"/>
                    <a:pt x="170" y="1124"/>
                    <a:pt x="791" y="1124"/>
                  </a:cubicBezTo>
                  <a:cubicBezTo>
                    <a:pt x="834" y="1124"/>
                    <a:pt x="879" y="1119"/>
                    <a:pt x="926" y="1110"/>
                  </a:cubicBezTo>
                  <a:cubicBezTo>
                    <a:pt x="1552" y="967"/>
                    <a:pt x="1433" y="1"/>
                    <a:pt x="8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11"/>
            <p:cNvSpPr/>
            <p:nvPr/>
          </p:nvSpPr>
          <p:spPr>
            <a:xfrm>
              <a:off x="8097525" y="3024500"/>
              <a:ext cx="39000" cy="28025"/>
            </a:xfrm>
            <a:custGeom>
              <a:rect b="b" l="l" r="r" t="t"/>
              <a:pathLst>
                <a:path extrusionOk="0" h="1121" w="1560">
                  <a:moveTo>
                    <a:pt x="761" y="1"/>
                  </a:moveTo>
                  <a:cubicBezTo>
                    <a:pt x="734" y="1"/>
                    <a:pt x="705" y="3"/>
                    <a:pt x="675" y="7"/>
                  </a:cubicBezTo>
                  <a:cubicBezTo>
                    <a:pt x="0" y="147"/>
                    <a:pt x="158" y="1121"/>
                    <a:pt x="764" y="1121"/>
                  </a:cubicBezTo>
                  <a:cubicBezTo>
                    <a:pt x="812" y="1121"/>
                    <a:pt x="864" y="1114"/>
                    <a:pt x="919" y="1101"/>
                  </a:cubicBezTo>
                  <a:cubicBezTo>
                    <a:pt x="1559" y="955"/>
                    <a:pt x="1391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11"/>
            <p:cNvSpPr/>
            <p:nvPr/>
          </p:nvSpPr>
          <p:spPr>
            <a:xfrm>
              <a:off x="7955975" y="2701350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15" y="0"/>
                  </a:moveTo>
                  <a:cubicBezTo>
                    <a:pt x="774" y="0"/>
                    <a:pt x="730" y="5"/>
                    <a:pt x="684" y="14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433" y="0"/>
                    <a:pt x="81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11"/>
            <p:cNvSpPr/>
            <p:nvPr/>
          </p:nvSpPr>
          <p:spPr>
            <a:xfrm>
              <a:off x="8338975" y="3661075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3" y="1"/>
                  </a:moveTo>
                  <a:cubicBezTo>
                    <a:pt x="772" y="1"/>
                    <a:pt x="728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78" y="967"/>
                    <a:pt x="1410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1"/>
            <p:cNvSpPr/>
            <p:nvPr/>
          </p:nvSpPr>
          <p:spPr>
            <a:xfrm>
              <a:off x="8990225" y="3306975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7" y="0"/>
                  </a:moveTo>
                  <a:cubicBezTo>
                    <a:pt x="774" y="0"/>
                    <a:pt x="730" y="5"/>
                    <a:pt x="682" y="15"/>
                  </a:cubicBezTo>
                  <a:cubicBezTo>
                    <a:pt x="0" y="157"/>
                    <a:pt x="169" y="1123"/>
                    <a:pt x="790" y="1123"/>
                  </a:cubicBezTo>
                  <a:cubicBezTo>
                    <a:pt x="833" y="1123"/>
                    <a:pt x="878" y="1119"/>
                    <a:pt x="926" y="1109"/>
                  </a:cubicBezTo>
                  <a:cubicBezTo>
                    <a:pt x="1551" y="967"/>
                    <a:pt x="1432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1"/>
            <p:cNvSpPr/>
            <p:nvPr/>
          </p:nvSpPr>
          <p:spPr>
            <a:xfrm>
              <a:off x="8710700" y="3191475"/>
              <a:ext cx="39375" cy="28225"/>
            </a:xfrm>
            <a:custGeom>
              <a:rect b="b" l="l" r="r" t="t"/>
              <a:pathLst>
                <a:path extrusionOk="0" h="1129" w="1575">
                  <a:moveTo>
                    <a:pt x="780" y="0"/>
                  </a:moveTo>
                  <a:cubicBezTo>
                    <a:pt x="738" y="0"/>
                    <a:pt x="693" y="5"/>
                    <a:pt x="647" y="15"/>
                  </a:cubicBezTo>
                  <a:cubicBezTo>
                    <a:pt x="0" y="155"/>
                    <a:pt x="134" y="1129"/>
                    <a:pt x="736" y="1129"/>
                  </a:cubicBezTo>
                  <a:cubicBezTo>
                    <a:pt x="785" y="1129"/>
                    <a:pt x="836" y="1122"/>
                    <a:pt x="891" y="1109"/>
                  </a:cubicBezTo>
                  <a:cubicBezTo>
                    <a:pt x="1574" y="995"/>
                    <a:pt x="1404" y="0"/>
                    <a:pt x="7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1"/>
            <p:cNvSpPr/>
            <p:nvPr/>
          </p:nvSpPr>
          <p:spPr>
            <a:xfrm>
              <a:off x="9411200" y="260862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7" y="1"/>
                    <a:pt x="726" y="5"/>
                    <a:pt x="683" y="15"/>
                  </a:cubicBezTo>
                  <a:cubicBezTo>
                    <a:pt x="0" y="157"/>
                    <a:pt x="169" y="1124"/>
                    <a:pt x="766" y="1124"/>
                  </a:cubicBezTo>
                  <a:cubicBezTo>
                    <a:pt x="807" y="1124"/>
                    <a:pt x="850" y="1119"/>
                    <a:pt x="895" y="1109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1"/>
            <p:cNvSpPr/>
            <p:nvPr/>
          </p:nvSpPr>
          <p:spPr>
            <a:xfrm>
              <a:off x="7468900" y="16017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8" y="1"/>
                    <a:pt x="726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50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1"/>
            <p:cNvSpPr/>
            <p:nvPr/>
          </p:nvSpPr>
          <p:spPr>
            <a:xfrm>
              <a:off x="7863250" y="1175475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1"/>
                  </a:moveTo>
                  <a:cubicBezTo>
                    <a:pt x="743" y="1"/>
                    <a:pt x="699" y="5"/>
                    <a:pt x="654" y="15"/>
                  </a:cubicBezTo>
                  <a:cubicBezTo>
                    <a:pt x="0" y="157"/>
                    <a:pt x="144" y="1124"/>
                    <a:pt x="762" y="1124"/>
                  </a:cubicBezTo>
                  <a:cubicBezTo>
                    <a:pt x="805" y="1124"/>
                    <a:pt x="850" y="1119"/>
                    <a:pt x="897" y="1109"/>
                  </a:cubicBezTo>
                  <a:cubicBezTo>
                    <a:pt x="1523" y="967"/>
                    <a:pt x="1377" y="1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1"/>
            <p:cNvSpPr/>
            <p:nvPr/>
          </p:nvSpPr>
          <p:spPr>
            <a:xfrm>
              <a:off x="6566150" y="1183975"/>
              <a:ext cx="39725" cy="27975"/>
            </a:xfrm>
            <a:custGeom>
              <a:rect b="b" l="l" r="r" t="t"/>
              <a:pathLst>
                <a:path extrusionOk="0" h="1119" w="1589">
                  <a:moveTo>
                    <a:pt x="794" y="0"/>
                  </a:moveTo>
                  <a:cubicBezTo>
                    <a:pt x="758" y="0"/>
                    <a:pt x="721" y="3"/>
                    <a:pt x="683" y="9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89" y="988"/>
                    <a:pt x="1432" y="0"/>
                    <a:pt x="79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1"/>
            <p:cNvSpPr/>
            <p:nvPr/>
          </p:nvSpPr>
          <p:spPr>
            <a:xfrm>
              <a:off x="7077575" y="4120800"/>
              <a:ext cx="38750" cy="28125"/>
            </a:xfrm>
            <a:custGeom>
              <a:rect b="b" l="l" r="r" t="t"/>
              <a:pathLst>
                <a:path extrusionOk="0" h="1125" w="1550">
                  <a:moveTo>
                    <a:pt x="807" y="1"/>
                  </a:moveTo>
                  <a:cubicBezTo>
                    <a:pt x="767" y="1"/>
                    <a:pt x="726" y="6"/>
                    <a:pt x="682" y="15"/>
                  </a:cubicBezTo>
                  <a:cubicBezTo>
                    <a:pt x="0" y="158"/>
                    <a:pt x="142" y="1124"/>
                    <a:pt x="760" y="1124"/>
                  </a:cubicBezTo>
                  <a:cubicBezTo>
                    <a:pt x="803" y="1124"/>
                    <a:pt x="848" y="1119"/>
                    <a:pt x="895" y="1110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11"/>
            <p:cNvSpPr/>
            <p:nvPr/>
          </p:nvSpPr>
          <p:spPr>
            <a:xfrm>
              <a:off x="6351025" y="4418700"/>
              <a:ext cx="38850" cy="28850"/>
            </a:xfrm>
            <a:custGeom>
              <a:rect b="b" l="l" r="r" t="t"/>
              <a:pathLst>
                <a:path extrusionOk="0" h="1154" w="1554">
                  <a:moveTo>
                    <a:pt x="787" y="0"/>
                  </a:moveTo>
                  <a:cubicBezTo>
                    <a:pt x="746" y="0"/>
                    <a:pt x="702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54" y="997"/>
                    <a:pt x="1408" y="0"/>
                    <a:pt x="7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11"/>
            <p:cNvSpPr/>
            <p:nvPr/>
          </p:nvSpPr>
          <p:spPr>
            <a:xfrm>
              <a:off x="6017475" y="3389250"/>
              <a:ext cx="39200" cy="28650"/>
            </a:xfrm>
            <a:custGeom>
              <a:rect b="b" l="l" r="r" t="t"/>
              <a:pathLst>
                <a:path extrusionOk="0" h="1146" w="1568">
                  <a:moveTo>
                    <a:pt x="764" y="1"/>
                  </a:moveTo>
                  <a:cubicBezTo>
                    <a:pt x="739" y="1"/>
                    <a:pt x="712" y="3"/>
                    <a:pt x="684" y="6"/>
                  </a:cubicBezTo>
                  <a:cubicBezTo>
                    <a:pt x="1" y="149"/>
                    <a:pt x="145" y="1145"/>
                    <a:pt x="766" y="1145"/>
                  </a:cubicBezTo>
                  <a:cubicBezTo>
                    <a:pt x="807" y="1145"/>
                    <a:pt x="851" y="1141"/>
                    <a:pt x="897" y="1131"/>
                  </a:cubicBezTo>
                  <a:cubicBezTo>
                    <a:pt x="1568" y="985"/>
                    <a:pt x="1371" y="1"/>
                    <a:pt x="76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1"/>
            <p:cNvSpPr/>
            <p:nvPr/>
          </p:nvSpPr>
          <p:spPr>
            <a:xfrm>
              <a:off x="5996250" y="2531875"/>
              <a:ext cx="38775" cy="28100"/>
            </a:xfrm>
            <a:custGeom>
              <a:rect b="b" l="l" r="r" t="t"/>
              <a:pathLst>
                <a:path extrusionOk="0" h="1124" w="1551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90" y="1124"/>
                  </a:cubicBezTo>
                  <a:cubicBezTo>
                    <a:pt x="833" y="1124"/>
                    <a:pt x="878" y="1119"/>
                    <a:pt x="926" y="1109"/>
                  </a:cubicBezTo>
                  <a:cubicBezTo>
                    <a:pt x="1551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11"/>
            <p:cNvSpPr/>
            <p:nvPr/>
          </p:nvSpPr>
          <p:spPr>
            <a:xfrm>
              <a:off x="5640550" y="2115450"/>
              <a:ext cx="38100" cy="28125"/>
            </a:xfrm>
            <a:custGeom>
              <a:rect b="b" l="l" r="r" t="t"/>
              <a:pathLst>
                <a:path extrusionOk="0" h="1125" w="1524">
                  <a:moveTo>
                    <a:pt x="789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23" y="968"/>
                    <a:pt x="1404" y="1"/>
                    <a:pt x="78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1"/>
            <p:cNvSpPr/>
            <p:nvPr/>
          </p:nvSpPr>
          <p:spPr>
            <a:xfrm>
              <a:off x="5938475" y="1706775"/>
              <a:ext cx="38975" cy="28725"/>
            </a:xfrm>
            <a:custGeom>
              <a:rect b="b" l="l" r="r" t="t"/>
              <a:pathLst>
                <a:path extrusionOk="0" h="1149" w="1559">
                  <a:moveTo>
                    <a:pt x="785" y="0"/>
                  </a:moveTo>
                  <a:cubicBezTo>
                    <a:pt x="752" y="0"/>
                    <a:pt x="718" y="3"/>
                    <a:pt x="683" y="10"/>
                  </a:cubicBezTo>
                  <a:cubicBezTo>
                    <a:pt x="1" y="180"/>
                    <a:pt x="170" y="1149"/>
                    <a:pt x="766" y="1149"/>
                  </a:cubicBezTo>
                  <a:cubicBezTo>
                    <a:pt x="808" y="1149"/>
                    <a:pt x="851" y="1144"/>
                    <a:pt x="896" y="1134"/>
                  </a:cubicBezTo>
                  <a:cubicBezTo>
                    <a:pt x="1558" y="990"/>
                    <a:pt x="1375" y="0"/>
                    <a:pt x="78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1"/>
            <p:cNvSpPr/>
            <p:nvPr/>
          </p:nvSpPr>
          <p:spPr>
            <a:xfrm>
              <a:off x="5854900" y="1355700"/>
              <a:ext cx="38925" cy="27975"/>
            </a:xfrm>
            <a:custGeom>
              <a:rect b="b" l="l" r="r" t="t"/>
              <a:pathLst>
                <a:path extrusionOk="0" h="1119" w="1557">
                  <a:moveTo>
                    <a:pt x="796" y="0"/>
                  </a:moveTo>
                  <a:cubicBezTo>
                    <a:pt x="760" y="0"/>
                    <a:pt x="722" y="3"/>
                    <a:pt x="683" y="10"/>
                  </a:cubicBezTo>
                  <a:cubicBezTo>
                    <a:pt x="0" y="152"/>
                    <a:pt x="169" y="1119"/>
                    <a:pt x="766" y="1119"/>
                  </a:cubicBezTo>
                  <a:cubicBezTo>
                    <a:pt x="807" y="1119"/>
                    <a:pt x="850" y="1114"/>
                    <a:pt x="896" y="1104"/>
                  </a:cubicBezTo>
                  <a:cubicBezTo>
                    <a:pt x="1557" y="960"/>
                    <a:pt x="1429" y="0"/>
                    <a:pt x="79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11"/>
            <p:cNvSpPr/>
            <p:nvPr/>
          </p:nvSpPr>
          <p:spPr>
            <a:xfrm>
              <a:off x="9060075" y="1848750"/>
              <a:ext cx="39500" cy="28100"/>
            </a:xfrm>
            <a:custGeom>
              <a:rect b="b" l="l" r="r" t="t"/>
              <a:pathLst>
                <a:path extrusionOk="0" h="1124" w="1580">
                  <a:moveTo>
                    <a:pt x="790" y="0"/>
                  </a:moveTo>
                  <a:cubicBezTo>
                    <a:pt x="747" y="0"/>
                    <a:pt x="702" y="5"/>
                    <a:pt x="654" y="15"/>
                  </a:cubicBezTo>
                  <a:cubicBezTo>
                    <a:pt x="1" y="157"/>
                    <a:pt x="144" y="1123"/>
                    <a:pt x="763" y="1123"/>
                  </a:cubicBezTo>
                  <a:cubicBezTo>
                    <a:pt x="805" y="1123"/>
                    <a:pt x="850" y="1119"/>
                    <a:pt x="898" y="1109"/>
                  </a:cubicBezTo>
                  <a:cubicBezTo>
                    <a:pt x="1580" y="967"/>
                    <a:pt x="1411" y="0"/>
                    <a:pt x="79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1"/>
            <p:cNvSpPr/>
            <p:nvPr/>
          </p:nvSpPr>
          <p:spPr>
            <a:xfrm>
              <a:off x="9456800" y="20653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65" y="1124"/>
                  </a:cubicBezTo>
                  <a:cubicBezTo>
                    <a:pt x="807" y="1124"/>
                    <a:pt x="850" y="1119"/>
                    <a:pt x="895" y="1110"/>
                  </a:cubicBezTo>
                  <a:cubicBezTo>
                    <a:pt x="1549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1"/>
            <p:cNvSpPr/>
            <p:nvPr/>
          </p:nvSpPr>
          <p:spPr>
            <a:xfrm>
              <a:off x="9878525" y="1594950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8" y="0"/>
                  </a:moveTo>
                  <a:cubicBezTo>
                    <a:pt x="775" y="0"/>
                    <a:pt x="730" y="5"/>
                    <a:pt x="683" y="14"/>
                  </a:cubicBezTo>
                  <a:cubicBezTo>
                    <a:pt x="1" y="157"/>
                    <a:pt x="169" y="1123"/>
                    <a:pt x="766" y="1123"/>
                  </a:cubicBezTo>
                  <a:cubicBezTo>
                    <a:pt x="807" y="1123"/>
                    <a:pt x="851" y="1119"/>
                    <a:pt x="896" y="1109"/>
                  </a:cubicBezTo>
                  <a:cubicBezTo>
                    <a:pt x="1578" y="967"/>
                    <a:pt x="143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1"/>
            <p:cNvSpPr/>
            <p:nvPr/>
          </p:nvSpPr>
          <p:spPr>
            <a:xfrm>
              <a:off x="10573825" y="20318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8" y="0"/>
                    <a:pt x="726" y="5"/>
                    <a:pt x="683" y="15"/>
                  </a:cubicBezTo>
                  <a:cubicBezTo>
                    <a:pt x="1" y="157"/>
                    <a:pt x="169" y="1124"/>
                    <a:pt x="766" y="1124"/>
                  </a:cubicBezTo>
                  <a:cubicBezTo>
                    <a:pt x="807" y="1124"/>
                    <a:pt x="851" y="1119"/>
                    <a:pt x="896" y="1109"/>
                  </a:cubicBezTo>
                  <a:cubicBezTo>
                    <a:pt x="1550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0" name="Google Shape;1930;p11"/>
          <p:cNvGrpSpPr/>
          <p:nvPr/>
        </p:nvGrpSpPr>
        <p:grpSpPr>
          <a:xfrm rot="-778054">
            <a:off x="-3380471" y="-1720525"/>
            <a:ext cx="7706697" cy="7263245"/>
            <a:chOff x="2905900" y="1175475"/>
            <a:chExt cx="7706675" cy="7263225"/>
          </a:xfrm>
        </p:grpSpPr>
        <p:sp>
          <p:nvSpPr>
            <p:cNvPr id="1931" name="Google Shape;1931;p11"/>
            <p:cNvSpPr/>
            <p:nvPr/>
          </p:nvSpPr>
          <p:spPr>
            <a:xfrm>
              <a:off x="2928900" y="2844350"/>
              <a:ext cx="6739500" cy="5594350"/>
            </a:xfrm>
            <a:custGeom>
              <a:rect b="b" l="l" r="r" t="t"/>
              <a:pathLst>
                <a:path extrusionOk="0" h="223774" w="269580">
                  <a:moveTo>
                    <a:pt x="174016" y="46210"/>
                  </a:moveTo>
                  <a:lnTo>
                    <a:pt x="216965" y="64022"/>
                  </a:lnTo>
                  <a:lnTo>
                    <a:pt x="161979" y="65268"/>
                  </a:lnTo>
                  <a:lnTo>
                    <a:pt x="174016" y="46210"/>
                  </a:lnTo>
                  <a:close/>
                  <a:moveTo>
                    <a:pt x="106172" y="18003"/>
                  </a:moveTo>
                  <a:lnTo>
                    <a:pt x="173681" y="46058"/>
                  </a:lnTo>
                  <a:lnTo>
                    <a:pt x="161523" y="65298"/>
                  </a:lnTo>
                  <a:lnTo>
                    <a:pt x="158970" y="65359"/>
                  </a:lnTo>
                  <a:lnTo>
                    <a:pt x="106172" y="18003"/>
                  </a:lnTo>
                  <a:close/>
                  <a:moveTo>
                    <a:pt x="105777" y="18185"/>
                  </a:moveTo>
                  <a:lnTo>
                    <a:pt x="158362" y="65359"/>
                  </a:lnTo>
                  <a:lnTo>
                    <a:pt x="117875" y="66271"/>
                  </a:lnTo>
                  <a:lnTo>
                    <a:pt x="105777" y="18185"/>
                  </a:lnTo>
                  <a:close/>
                  <a:moveTo>
                    <a:pt x="161249" y="65694"/>
                  </a:moveTo>
                  <a:lnTo>
                    <a:pt x="160581" y="66788"/>
                  </a:lnTo>
                  <a:lnTo>
                    <a:pt x="159395" y="65724"/>
                  </a:lnTo>
                  <a:lnTo>
                    <a:pt x="161249" y="65694"/>
                  </a:lnTo>
                  <a:close/>
                  <a:moveTo>
                    <a:pt x="105291" y="18003"/>
                  </a:moveTo>
                  <a:lnTo>
                    <a:pt x="117449" y="66302"/>
                  </a:lnTo>
                  <a:lnTo>
                    <a:pt x="91127" y="66909"/>
                  </a:lnTo>
                  <a:lnTo>
                    <a:pt x="105291" y="18003"/>
                  </a:lnTo>
                  <a:close/>
                  <a:moveTo>
                    <a:pt x="92312" y="48915"/>
                  </a:moveTo>
                  <a:lnTo>
                    <a:pt x="90671" y="66940"/>
                  </a:lnTo>
                  <a:cubicBezTo>
                    <a:pt x="90671" y="67061"/>
                    <a:pt x="90731" y="67153"/>
                    <a:pt x="90823" y="67183"/>
                  </a:cubicBezTo>
                  <a:lnTo>
                    <a:pt x="90853" y="67183"/>
                  </a:lnTo>
                  <a:lnTo>
                    <a:pt x="92525" y="76302"/>
                  </a:lnTo>
                  <a:lnTo>
                    <a:pt x="65868" y="72107"/>
                  </a:lnTo>
                  <a:lnTo>
                    <a:pt x="92312" y="48915"/>
                  </a:lnTo>
                  <a:close/>
                  <a:moveTo>
                    <a:pt x="117571" y="66697"/>
                  </a:moveTo>
                  <a:lnTo>
                    <a:pt x="121097" y="80770"/>
                  </a:lnTo>
                  <a:lnTo>
                    <a:pt x="92981" y="76362"/>
                  </a:lnTo>
                  <a:lnTo>
                    <a:pt x="91309" y="67305"/>
                  </a:lnTo>
                  <a:lnTo>
                    <a:pt x="117571" y="66697"/>
                  </a:lnTo>
                  <a:close/>
                  <a:moveTo>
                    <a:pt x="35411" y="44204"/>
                  </a:moveTo>
                  <a:lnTo>
                    <a:pt x="65047" y="71955"/>
                  </a:lnTo>
                  <a:lnTo>
                    <a:pt x="11855" y="84812"/>
                  </a:lnTo>
                  <a:lnTo>
                    <a:pt x="11855" y="84812"/>
                  </a:lnTo>
                  <a:lnTo>
                    <a:pt x="35411" y="44204"/>
                  </a:lnTo>
                  <a:close/>
                  <a:moveTo>
                    <a:pt x="66932" y="72685"/>
                  </a:moveTo>
                  <a:lnTo>
                    <a:pt x="92677" y="76727"/>
                  </a:lnTo>
                  <a:lnTo>
                    <a:pt x="94592" y="87244"/>
                  </a:lnTo>
                  <a:lnTo>
                    <a:pt x="66932" y="72685"/>
                  </a:lnTo>
                  <a:close/>
                  <a:moveTo>
                    <a:pt x="65503" y="72381"/>
                  </a:moveTo>
                  <a:lnTo>
                    <a:pt x="65625" y="72502"/>
                  </a:lnTo>
                  <a:lnTo>
                    <a:pt x="94196" y="87518"/>
                  </a:lnTo>
                  <a:lnTo>
                    <a:pt x="44682" y="80861"/>
                  </a:lnTo>
                  <a:lnTo>
                    <a:pt x="65503" y="72381"/>
                  </a:lnTo>
                  <a:close/>
                  <a:moveTo>
                    <a:pt x="93011" y="76818"/>
                  </a:moveTo>
                  <a:lnTo>
                    <a:pt x="120124" y="81043"/>
                  </a:lnTo>
                  <a:lnTo>
                    <a:pt x="94987" y="87518"/>
                  </a:lnTo>
                  <a:lnTo>
                    <a:pt x="93011" y="76818"/>
                  </a:lnTo>
                  <a:close/>
                  <a:moveTo>
                    <a:pt x="45047" y="81317"/>
                  </a:moveTo>
                  <a:lnTo>
                    <a:pt x="93984" y="87882"/>
                  </a:lnTo>
                  <a:lnTo>
                    <a:pt x="70062" y="96788"/>
                  </a:lnTo>
                  <a:cubicBezTo>
                    <a:pt x="70062" y="96728"/>
                    <a:pt x="70032" y="96667"/>
                    <a:pt x="69971" y="96636"/>
                  </a:cubicBezTo>
                  <a:lnTo>
                    <a:pt x="45047" y="81317"/>
                  </a:lnTo>
                  <a:close/>
                  <a:moveTo>
                    <a:pt x="160702" y="67396"/>
                  </a:moveTo>
                  <a:lnTo>
                    <a:pt x="177116" y="82198"/>
                  </a:lnTo>
                  <a:lnTo>
                    <a:pt x="141614" y="97579"/>
                  </a:lnTo>
                  <a:lnTo>
                    <a:pt x="160702" y="67396"/>
                  </a:lnTo>
                  <a:close/>
                  <a:moveTo>
                    <a:pt x="120580" y="81347"/>
                  </a:moveTo>
                  <a:lnTo>
                    <a:pt x="104379" y="102168"/>
                  </a:lnTo>
                  <a:lnTo>
                    <a:pt x="95230" y="87852"/>
                  </a:lnTo>
                  <a:lnTo>
                    <a:pt x="120580" y="81347"/>
                  </a:lnTo>
                  <a:close/>
                  <a:moveTo>
                    <a:pt x="94835" y="88004"/>
                  </a:moveTo>
                  <a:lnTo>
                    <a:pt x="104105" y="102503"/>
                  </a:lnTo>
                  <a:lnTo>
                    <a:pt x="103619" y="103171"/>
                  </a:lnTo>
                  <a:lnTo>
                    <a:pt x="70883" y="96940"/>
                  </a:lnTo>
                  <a:lnTo>
                    <a:pt x="94835" y="88004"/>
                  </a:lnTo>
                  <a:close/>
                  <a:moveTo>
                    <a:pt x="104349" y="102898"/>
                  </a:moveTo>
                  <a:lnTo>
                    <a:pt x="104653" y="103354"/>
                  </a:lnTo>
                  <a:lnTo>
                    <a:pt x="104075" y="103232"/>
                  </a:lnTo>
                  <a:lnTo>
                    <a:pt x="104349" y="102898"/>
                  </a:lnTo>
                  <a:close/>
                  <a:moveTo>
                    <a:pt x="158818" y="65815"/>
                  </a:moveTo>
                  <a:lnTo>
                    <a:pt x="160338" y="67183"/>
                  </a:lnTo>
                  <a:lnTo>
                    <a:pt x="140884" y="97913"/>
                  </a:lnTo>
                  <a:cubicBezTo>
                    <a:pt x="140854" y="98004"/>
                    <a:pt x="140854" y="98095"/>
                    <a:pt x="140884" y="98156"/>
                  </a:cubicBezTo>
                  <a:lnTo>
                    <a:pt x="140945" y="98186"/>
                  </a:lnTo>
                  <a:lnTo>
                    <a:pt x="140854" y="98186"/>
                  </a:lnTo>
                  <a:lnTo>
                    <a:pt x="110428" y="104448"/>
                  </a:lnTo>
                  <a:lnTo>
                    <a:pt x="105169" y="103445"/>
                  </a:lnTo>
                  <a:lnTo>
                    <a:pt x="104622" y="102533"/>
                  </a:lnTo>
                  <a:lnTo>
                    <a:pt x="121218" y="81195"/>
                  </a:lnTo>
                  <a:lnTo>
                    <a:pt x="121401" y="81165"/>
                  </a:lnTo>
                  <a:cubicBezTo>
                    <a:pt x="121522" y="81104"/>
                    <a:pt x="121583" y="81013"/>
                    <a:pt x="121553" y="80922"/>
                  </a:cubicBezTo>
                  <a:lnTo>
                    <a:pt x="117996" y="66727"/>
                  </a:lnTo>
                  <a:lnTo>
                    <a:pt x="158818" y="65815"/>
                  </a:lnTo>
                  <a:close/>
                  <a:moveTo>
                    <a:pt x="105473" y="103931"/>
                  </a:moveTo>
                  <a:lnTo>
                    <a:pt x="109394" y="104691"/>
                  </a:lnTo>
                  <a:lnTo>
                    <a:pt x="106355" y="105299"/>
                  </a:lnTo>
                  <a:lnTo>
                    <a:pt x="105473" y="103931"/>
                  </a:lnTo>
                  <a:close/>
                  <a:moveTo>
                    <a:pt x="103771" y="103567"/>
                  </a:moveTo>
                  <a:lnTo>
                    <a:pt x="104926" y="103810"/>
                  </a:lnTo>
                  <a:lnTo>
                    <a:pt x="105899" y="105360"/>
                  </a:lnTo>
                  <a:lnTo>
                    <a:pt x="101735" y="106241"/>
                  </a:lnTo>
                  <a:lnTo>
                    <a:pt x="103771" y="103567"/>
                  </a:lnTo>
                  <a:close/>
                  <a:moveTo>
                    <a:pt x="218029" y="64903"/>
                  </a:moveTo>
                  <a:lnTo>
                    <a:pt x="209244" y="110466"/>
                  </a:lnTo>
                  <a:lnTo>
                    <a:pt x="209214" y="110406"/>
                  </a:lnTo>
                  <a:lnTo>
                    <a:pt x="177876" y="82290"/>
                  </a:lnTo>
                  <a:lnTo>
                    <a:pt x="218029" y="64903"/>
                  </a:lnTo>
                  <a:close/>
                  <a:moveTo>
                    <a:pt x="140854" y="98551"/>
                  </a:moveTo>
                  <a:lnTo>
                    <a:pt x="154532" y="112837"/>
                  </a:lnTo>
                  <a:lnTo>
                    <a:pt x="154532" y="112837"/>
                  </a:lnTo>
                  <a:lnTo>
                    <a:pt x="111461" y="104630"/>
                  </a:lnTo>
                  <a:lnTo>
                    <a:pt x="140854" y="98551"/>
                  </a:lnTo>
                  <a:close/>
                  <a:moveTo>
                    <a:pt x="69971" y="97092"/>
                  </a:moveTo>
                  <a:cubicBezTo>
                    <a:pt x="70001" y="97123"/>
                    <a:pt x="70032" y="97153"/>
                    <a:pt x="70093" y="97183"/>
                  </a:cubicBezTo>
                  <a:lnTo>
                    <a:pt x="103346" y="103536"/>
                  </a:lnTo>
                  <a:lnTo>
                    <a:pt x="101127" y="106393"/>
                  </a:lnTo>
                  <a:lnTo>
                    <a:pt x="59089" y="115056"/>
                  </a:lnTo>
                  <a:lnTo>
                    <a:pt x="69971" y="97092"/>
                  </a:lnTo>
                  <a:close/>
                  <a:moveTo>
                    <a:pt x="100701" y="106880"/>
                  </a:moveTo>
                  <a:lnTo>
                    <a:pt x="86294" y="125421"/>
                  </a:lnTo>
                  <a:lnTo>
                    <a:pt x="59667" y="115360"/>
                  </a:lnTo>
                  <a:lnTo>
                    <a:pt x="100701" y="106880"/>
                  </a:lnTo>
                  <a:close/>
                  <a:moveTo>
                    <a:pt x="63466" y="72745"/>
                  </a:moveTo>
                  <a:lnTo>
                    <a:pt x="43922" y="80709"/>
                  </a:lnTo>
                  <a:cubicBezTo>
                    <a:pt x="43922" y="80739"/>
                    <a:pt x="43922" y="80739"/>
                    <a:pt x="43892" y="80739"/>
                  </a:cubicBezTo>
                  <a:lnTo>
                    <a:pt x="43740" y="80709"/>
                  </a:lnTo>
                  <a:cubicBezTo>
                    <a:pt x="43618" y="80709"/>
                    <a:pt x="43557" y="80739"/>
                    <a:pt x="43527" y="80861"/>
                  </a:cubicBezTo>
                  <a:lnTo>
                    <a:pt x="30791" y="127397"/>
                  </a:lnTo>
                  <a:lnTo>
                    <a:pt x="12098" y="85177"/>
                  </a:lnTo>
                  <a:lnTo>
                    <a:pt x="63466" y="72745"/>
                  </a:lnTo>
                  <a:close/>
                  <a:moveTo>
                    <a:pt x="110428" y="104874"/>
                  </a:moveTo>
                  <a:lnTo>
                    <a:pt x="154866" y="113323"/>
                  </a:lnTo>
                  <a:lnTo>
                    <a:pt x="147997" y="133689"/>
                  </a:lnTo>
                  <a:lnTo>
                    <a:pt x="119486" y="125907"/>
                  </a:lnTo>
                  <a:lnTo>
                    <a:pt x="119455" y="125877"/>
                  </a:lnTo>
                  <a:lnTo>
                    <a:pt x="106568" y="105664"/>
                  </a:lnTo>
                  <a:lnTo>
                    <a:pt x="110428" y="104874"/>
                  </a:lnTo>
                  <a:close/>
                  <a:moveTo>
                    <a:pt x="106172" y="105725"/>
                  </a:moveTo>
                  <a:lnTo>
                    <a:pt x="119060" y="125907"/>
                  </a:lnTo>
                  <a:lnTo>
                    <a:pt x="96719" y="139707"/>
                  </a:lnTo>
                  <a:lnTo>
                    <a:pt x="86689" y="125603"/>
                  </a:lnTo>
                  <a:lnTo>
                    <a:pt x="101339" y="106728"/>
                  </a:lnTo>
                  <a:lnTo>
                    <a:pt x="106172" y="105725"/>
                  </a:lnTo>
                  <a:close/>
                  <a:moveTo>
                    <a:pt x="191736" y="110041"/>
                  </a:moveTo>
                  <a:lnTo>
                    <a:pt x="209062" y="110770"/>
                  </a:lnTo>
                  <a:lnTo>
                    <a:pt x="181523" y="141379"/>
                  </a:lnTo>
                  <a:lnTo>
                    <a:pt x="191736" y="110041"/>
                  </a:lnTo>
                  <a:close/>
                  <a:moveTo>
                    <a:pt x="177481" y="82533"/>
                  </a:moveTo>
                  <a:lnTo>
                    <a:pt x="208515" y="110345"/>
                  </a:lnTo>
                  <a:lnTo>
                    <a:pt x="191584" y="109615"/>
                  </a:lnTo>
                  <a:cubicBezTo>
                    <a:pt x="191493" y="109615"/>
                    <a:pt x="191402" y="109646"/>
                    <a:pt x="191402" y="109767"/>
                  </a:cubicBezTo>
                  <a:lnTo>
                    <a:pt x="180824" y="142138"/>
                  </a:lnTo>
                  <a:lnTo>
                    <a:pt x="180642" y="142382"/>
                  </a:lnTo>
                  <a:lnTo>
                    <a:pt x="155413" y="113111"/>
                  </a:lnTo>
                  <a:cubicBezTo>
                    <a:pt x="155383" y="113080"/>
                    <a:pt x="155322" y="113080"/>
                    <a:pt x="155292" y="113050"/>
                  </a:cubicBezTo>
                  <a:lnTo>
                    <a:pt x="155231" y="113050"/>
                  </a:lnTo>
                  <a:lnTo>
                    <a:pt x="141097" y="98247"/>
                  </a:lnTo>
                  <a:lnTo>
                    <a:pt x="141188" y="98247"/>
                  </a:lnTo>
                  <a:lnTo>
                    <a:pt x="177481" y="82533"/>
                  </a:lnTo>
                  <a:close/>
                  <a:moveTo>
                    <a:pt x="155261" y="113506"/>
                  </a:moveTo>
                  <a:lnTo>
                    <a:pt x="180308" y="142564"/>
                  </a:lnTo>
                  <a:lnTo>
                    <a:pt x="148392" y="133810"/>
                  </a:lnTo>
                  <a:lnTo>
                    <a:pt x="155261" y="113506"/>
                  </a:lnTo>
                  <a:close/>
                  <a:moveTo>
                    <a:pt x="58785" y="115390"/>
                  </a:moveTo>
                  <a:cubicBezTo>
                    <a:pt x="58816" y="115421"/>
                    <a:pt x="58877" y="115482"/>
                    <a:pt x="58907" y="115482"/>
                  </a:cubicBezTo>
                  <a:lnTo>
                    <a:pt x="86081" y="125755"/>
                  </a:lnTo>
                  <a:lnTo>
                    <a:pt x="49454" y="173902"/>
                  </a:lnTo>
                  <a:lnTo>
                    <a:pt x="31551" y="128552"/>
                  </a:lnTo>
                  <a:lnTo>
                    <a:pt x="58785" y="115390"/>
                  </a:lnTo>
                  <a:close/>
                  <a:moveTo>
                    <a:pt x="96172" y="140831"/>
                  </a:moveTo>
                  <a:lnTo>
                    <a:pt x="92494" y="177093"/>
                  </a:lnTo>
                  <a:lnTo>
                    <a:pt x="50244" y="174358"/>
                  </a:lnTo>
                  <a:lnTo>
                    <a:pt x="96172" y="140831"/>
                  </a:lnTo>
                  <a:close/>
                  <a:moveTo>
                    <a:pt x="86415" y="125907"/>
                  </a:moveTo>
                  <a:lnTo>
                    <a:pt x="96446" y="140041"/>
                  </a:lnTo>
                  <a:lnTo>
                    <a:pt x="96476" y="140102"/>
                  </a:lnTo>
                  <a:cubicBezTo>
                    <a:pt x="96530" y="140138"/>
                    <a:pt x="96573" y="140152"/>
                    <a:pt x="96623" y="140152"/>
                  </a:cubicBezTo>
                  <a:cubicBezTo>
                    <a:pt x="96659" y="140152"/>
                    <a:pt x="96699" y="140145"/>
                    <a:pt x="96750" y="140132"/>
                  </a:cubicBezTo>
                  <a:lnTo>
                    <a:pt x="119151" y="126302"/>
                  </a:lnTo>
                  <a:lnTo>
                    <a:pt x="95291" y="177337"/>
                  </a:lnTo>
                  <a:lnTo>
                    <a:pt x="92859" y="177185"/>
                  </a:lnTo>
                  <a:lnTo>
                    <a:pt x="96598" y="140467"/>
                  </a:lnTo>
                  <a:cubicBezTo>
                    <a:pt x="96598" y="140406"/>
                    <a:pt x="96567" y="140315"/>
                    <a:pt x="96476" y="140284"/>
                  </a:cubicBezTo>
                  <a:cubicBezTo>
                    <a:pt x="96446" y="140269"/>
                    <a:pt x="96408" y="140262"/>
                    <a:pt x="96370" y="140262"/>
                  </a:cubicBezTo>
                  <a:cubicBezTo>
                    <a:pt x="96332" y="140262"/>
                    <a:pt x="96294" y="140269"/>
                    <a:pt x="96263" y="140284"/>
                  </a:cubicBezTo>
                  <a:lnTo>
                    <a:pt x="49606" y="174327"/>
                  </a:lnTo>
                  <a:lnTo>
                    <a:pt x="86415" y="125907"/>
                  </a:lnTo>
                  <a:close/>
                  <a:moveTo>
                    <a:pt x="119577" y="126333"/>
                  </a:moveTo>
                  <a:lnTo>
                    <a:pt x="147845" y="134084"/>
                  </a:lnTo>
                  <a:lnTo>
                    <a:pt x="135413" y="170893"/>
                  </a:lnTo>
                  <a:lnTo>
                    <a:pt x="95716" y="177397"/>
                  </a:lnTo>
                  <a:lnTo>
                    <a:pt x="119577" y="126333"/>
                  </a:lnTo>
                  <a:close/>
                  <a:moveTo>
                    <a:pt x="92829" y="177549"/>
                  </a:moveTo>
                  <a:lnTo>
                    <a:pt x="95412" y="177701"/>
                  </a:lnTo>
                  <a:cubicBezTo>
                    <a:pt x="95443" y="177701"/>
                    <a:pt x="95534" y="177701"/>
                    <a:pt x="95564" y="177671"/>
                  </a:cubicBezTo>
                  <a:cubicBezTo>
                    <a:pt x="95564" y="177701"/>
                    <a:pt x="95595" y="177732"/>
                    <a:pt x="95655" y="177762"/>
                  </a:cubicBezTo>
                  <a:lnTo>
                    <a:pt x="121127" y="192899"/>
                  </a:lnTo>
                  <a:lnTo>
                    <a:pt x="88239" y="223021"/>
                  </a:lnTo>
                  <a:lnTo>
                    <a:pt x="92829" y="177549"/>
                  </a:lnTo>
                  <a:close/>
                  <a:moveTo>
                    <a:pt x="222863" y="1"/>
                  </a:moveTo>
                  <a:cubicBezTo>
                    <a:pt x="222780" y="1"/>
                    <a:pt x="222735" y="55"/>
                    <a:pt x="222710" y="130"/>
                  </a:cubicBezTo>
                  <a:lnTo>
                    <a:pt x="209366" y="33900"/>
                  </a:lnTo>
                  <a:lnTo>
                    <a:pt x="183803" y="30252"/>
                  </a:lnTo>
                  <a:cubicBezTo>
                    <a:pt x="183712" y="30252"/>
                    <a:pt x="183651" y="30283"/>
                    <a:pt x="183590" y="30313"/>
                  </a:cubicBezTo>
                  <a:lnTo>
                    <a:pt x="173924" y="45724"/>
                  </a:lnTo>
                  <a:lnTo>
                    <a:pt x="105382" y="17243"/>
                  </a:lnTo>
                  <a:cubicBezTo>
                    <a:pt x="105342" y="17243"/>
                    <a:pt x="105301" y="17230"/>
                    <a:pt x="105270" y="17230"/>
                  </a:cubicBezTo>
                  <a:cubicBezTo>
                    <a:pt x="105254" y="17230"/>
                    <a:pt x="105240" y="17233"/>
                    <a:pt x="105230" y="17243"/>
                  </a:cubicBezTo>
                  <a:lnTo>
                    <a:pt x="105109" y="17365"/>
                  </a:lnTo>
                  <a:lnTo>
                    <a:pt x="91309" y="64934"/>
                  </a:lnTo>
                  <a:lnTo>
                    <a:pt x="92798" y="48459"/>
                  </a:lnTo>
                  <a:cubicBezTo>
                    <a:pt x="92798" y="48368"/>
                    <a:pt x="92768" y="48307"/>
                    <a:pt x="92677" y="48247"/>
                  </a:cubicBezTo>
                  <a:cubicBezTo>
                    <a:pt x="92654" y="48235"/>
                    <a:pt x="92628" y="48228"/>
                    <a:pt x="92601" y="48228"/>
                  </a:cubicBezTo>
                  <a:cubicBezTo>
                    <a:pt x="92553" y="48228"/>
                    <a:pt x="92502" y="48250"/>
                    <a:pt x="92464" y="48307"/>
                  </a:cubicBezTo>
                  <a:lnTo>
                    <a:pt x="65625" y="71864"/>
                  </a:lnTo>
                  <a:lnTo>
                    <a:pt x="65564" y="71894"/>
                  </a:lnTo>
                  <a:lnTo>
                    <a:pt x="35533" y="43748"/>
                  </a:lnTo>
                  <a:cubicBezTo>
                    <a:pt x="35511" y="43704"/>
                    <a:pt x="35456" y="43675"/>
                    <a:pt x="35416" y="43675"/>
                  </a:cubicBezTo>
                  <a:cubicBezTo>
                    <a:pt x="35401" y="43675"/>
                    <a:pt x="35389" y="43679"/>
                    <a:pt x="35381" y="43687"/>
                  </a:cubicBezTo>
                  <a:cubicBezTo>
                    <a:pt x="35320" y="43687"/>
                    <a:pt x="35259" y="43748"/>
                    <a:pt x="35229" y="43809"/>
                  </a:cubicBezTo>
                  <a:lnTo>
                    <a:pt x="11672" y="84478"/>
                  </a:lnTo>
                  <a:lnTo>
                    <a:pt x="395" y="67365"/>
                  </a:lnTo>
                  <a:cubicBezTo>
                    <a:pt x="374" y="67322"/>
                    <a:pt x="307" y="67279"/>
                    <a:pt x="237" y="67279"/>
                  </a:cubicBezTo>
                  <a:cubicBezTo>
                    <a:pt x="208" y="67279"/>
                    <a:pt x="179" y="67287"/>
                    <a:pt x="152" y="67305"/>
                  </a:cubicBezTo>
                  <a:cubicBezTo>
                    <a:pt x="91" y="67335"/>
                    <a:pt x="0" y="67396"/>
                    <a:pt x="0" y="67487"/>
                  </a:cubicBezTo>
                  <a:lnTo>
                    <a:pt x="3556" y="112898"/>
                  </a:lnTo>
                  <a:cubicBezTo>
                    <a:pt x="3556" y="112989"/>
                    <a:pt x="3648" y="113080"/>
                    <a:pt x="3769" y="113080"/>
                  </a:cubicBezTo>
                  <a:cubicBezTo>
                    <a:pt x="3891" y="113080"/>
                    <a:pt x="3952" y="112959"/>
                    <a:pt x="3952" y="112837"/>
                  </a:cubicBezTo>
                  <a:lnTo>
                    <a:pt x="456" y="68216"/>
                  </a:lnTo>
                  <a:lnTo>
                    <a:pt x="11490" y="84934"/>
                  </a:lnTo>
                  <a:cubicBezTo>
                    <a:pt x="11520" y="84964"/>
                    <a:pt x="11551" y="84995"/>
                    <a:pt x="11642" y="84995"/>
                  </a:cubicBezTo>
                  <a:lnTo>
                    <a:pt x="11642" y="85116"/>
                  </a:lnTo>
                  <a:lnTo>
                    <a:pt x="30669" y="128096"/>
                  </a:lnTo>
                  <a:cubicBezTo>
                    <a:pt x="30700" y="128157"/>
                    <a:pt x="30791" y="128187"/>
                    <a:pt x="30852" y="128187"/>
                  </a:cubicBezTo>
                  <a:cubicBezTo>
                    <a:pt x="30943" y="128187"/>
                    <a:pt x="31004" y="128126"/>
                    <a:pt x="31065" y="128035"/>
                  </a:cubicBezTo>
                  <a:lnTo>
                    <a:pt x="43861" y="81165"/>
                  </a:lnTo>
                  <a:lnTo>
                    <a:pt x="44044" y="81195"/>
                  </a:lnTo>
                  <a:lnTo>
                    <a:pt x="69576" y="96879"/>
                  </a:lnTo>
                  <a:lnTo>
                    <a:pt x="58634" y="115026"/>
                  </a:lnTo>
                  <a:lnTo>
                    <a:pt x="31156" y="128278"/>
                  </a:lnTo>
                  <a:cubicBezTo>
                    <a:pt x="31095" y="128309"/>
                    <a:pt x="31004" y="128430"/>
                    <a:pt x="31034" y="128552"/>
                  </a:cubicBezTo>
                  <a:lnTo>
                    <a:pt x="49150" y="174449"/>
                  </a:lnTo>
                  <a:cubicBezTo>
                    <a:pt x="49180" y="174510"/>
                    <a:pt x="49211" y="174540"/>
                    <a:pt x="49272" y="174540"/>
                  </a:cubicBezTo>
                  <a:lnTo>
                    <a:pt x="49393" y="174540"/>
                  </a:lnTo>
                  <a:lnTo>
                    <a:pt x="49393" y="174631"/>
                  </a:lnTo>
                  <a:cubicBezTo>
                    <a:pt x="49454" y="174692"/>
                    <a:pt x="49515" y="174783"/>
                    <a:pt x="49576" y="174783"/>
                  </a:cubicBezTo>
                  <a:lnTo>
                    <a:pt x="92403" y="177549"/>
                  </a:lnTo>
                  <a:lnTo>
                    <a:pt x="87753" y="223568"/>
                  </a:lnTo>
                  <a:cubicBezTo>
                    <a:pt x="87753" y="223629"/>
                    <a:pt x="87783" y="223720"/>
                    <a:pt x="87844" y="223751"/>
                  </a:cubicBezTo>
                  <a:cubicBezTo>
                    <a:pt x="87889" y="223766"/>
                    <a:pt x="87927" y="223773"/>
                    <a:pt x="87962" y="223773"/>
                  </a:cubicBezTo>
                  <a:cubicBezTo>
                    <a:pt x="87996" y="223773"/>
                    <a:pt x="88026" y="223766"/>
                    <a:pt x="88057" y="223751"/>
                  </a:cubicBezTo>
                  <a:cubicBezTo>
                    <a:pt x="88057" y="223751"/>
                    <a:pt x="88087" y="223751"/>
                    <a:pt x="88087" y="223720"/>
                  </a:cubicBezTo>
                  <a:lnTo>
                    <a:pt x="121583" y="193021"/>
                  </a:lnTo>
                  <a:cubicBezTo>
                    <a:pt x="121644" y="192990"/>
                    <a:pt x="121674" y="192899"/>
                    <a:pt x="121674" y="192869"/>
                  </a:cubicBezTo>
                  <a:cubicBezTo>
                    <a:pt x="121674" y="192778"/>
                    <a:pt x="121644" y="192747"/>
                    <a:pt x="121553" y="192717"/>
                  </a:cubicBezTo>
                  <a:lnTo>
                    <a:pt x="96294" y="177732"/>
                  </a:lnTo>
                  <a:lnTo>
                    <a:pt x="135565" y="171288"/>
                  </a:lnTo>
                  <a:cubicBezTo>
                    <a:pt x="135656" y="171288"/>
                    <a:pt x="135687" y="171197"/>
                    <a:pt x="135717" y="171136"/>
                  </a:cubicBezTo>
                  <a:lnTo>
                    <a:pt x="148179" y="134175"/>
                  </a:lnTo>
                  <a:lnTo>
                    <a:pt x="180672" y="143050"/>
                  </a:lnTo>
                  <a:cubicBezTo>
                    <a:pt x="180694" y="143056"/>
                    <a:pt x="180715" y="143058"/>
                    <a:pt x="180736" y="143058"/>
                  </a:cubicBezTo>
                  <a:cubicBezTo>
                    <a:pt x="180833" y="143058"/>
                    <a:pt x="180915" y="143004"/>
                    <a:pt x="180915" y="142929"/>
                  </a:cubicBezTo>
                  <a:lnTo>
                    <a:pt x="181098" y="142290"/>
                  </a:lnTo>
                  <a:lnTo>
                    <a:pt x="209427" y="110801"/>
                  </a:lnTo>
                  <a:cubicBezTo>
                    <a:pt x="209487" y="110770"/>
                    <a:pt x="209487" y="110709"/>
                    <a:pt x="209487" y="110679"/>
                  </a:cubicBezTo>
                  <a:lnTo>
                    <a:pt x="218363" y="64569"/>
                  </a:lnTo>
                  <a:cubicBezTo>
                    <a:pt x="218363" y="64478"/>
                    <a:pt x="218363" y="64417"/>
                    <a:pt x="218302" y="64356"/>
                  </a:cubicBezTo>
                  <a:cubicBezTo>
                    <a:pt x="218238" y="64335"/>
                    <a:pt x="218188" y="64313"/>
                    <a:pt x="218144" y="64313"/>
                  </a:cubicBezTo>
                  <a:cubicBezTo>
                    <a:pt x="218125" y="64313"/>
                    <a:pt x="218107" y="64317"/>
                    <a:pt x="218089" y="64326"/>
                  </a:cubicBezTo>
                  <a:lnTo>
                    <a:pt x="177420" y="81955"/>
                  </a:lnTo>
                  <a:lnTo>
                    <a:pt x="160763" y="67031"/>
                  </a:lnTo>
                  <a:lnTo>
                    <a:pt x="161645" y="65663"/>
                  </a:lnTo>
                  <a:lnTo>
                    <a:pt x="217846" y="64356"/>
                  </a:lnTo>
                  <a:cubicBezTo>
                    <a:pt x="217937" y="64356"/>
                    <a:pt x="218029" y="64295"/>
                    <a:pt x="218029" y="64204"/>
                  </a:cubicBezTo>
                  <a:cubicBezTo>
                    <a:pt x="218029" y="64143"/>
                    <a:pt x="217998" y="64022"/>
                    <a:pt x="217907" y="63991"/>
                  </a:cubicBezTo>
                  <a:lnTo>
                    <a:pt x="174168" y="45815"/>
                  </a:lnTo>
                  <a:lnTo>
                    <a:pt x="183803" y="30617"/>
                  </a:lnTo>
                  <a:lnTo>
                    <a:pt x="209396" y="34265"/>
                  </a:lnTo>
                  <a:cubicBezTo>
                    <a:pt x="209487" y="34265"/>
                    <a:pt x="209579" y="34234"/>
                    <a:pt x="209639" y="34173"/>
                  </a:cubicBezTo>
                  <a:lnTo>
                    <a:pt x="222922" y="434"/>
                  </a:lnTo>
                  <a:lnTo>
                    <a:pt x="269245" y="10252"/>
                  </a:lnTo>
                  <a:cubicBezTo>
                    <a:pt x="269272" y="10265"/>
                    <a:pt x="269297" y="10271"/>
                    <a:pt x="269320" y="10271"/>
                  </a:cubicBezTo>
                  <a:cubicBezTo>
                    <a:pt x="269403" y="10271"/>
                    <a:pt x="269458" y="10195"/>
                    <a:pt x="269458" y="10100"/>
                  </a:cubicBezTo>
                  <a:cubicBezTo>
                    <a:pt x="269580" y="10009"/>
                    <a:pt x="269549" y="9887"/>
                    <a:pt x="269428" y="9857"/>
                  </a:cubicBezTo>
                  <a:lnTo>
                    <a:pt x="222922" y="9"/>
                  </a:lnTo>
                  <a:cubicBezTo>
                    <a:pt x="222901" y="3"/>
                    <a:pt x="222881" y="1"/>
                    <a:pt x="22286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1"/>
            <p:cNvSpPr/>
            <p:nvPr/>
          </p:nvSpPr>
          <p:spPr>
            <a:xfrm>
              <a:off x="3997800" y="48455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12" y="0"/>
                  </a:moveTo>
                  <a:cubicBezTo>
                    <a:pt x="982" y="0"/>
                    <a:pt x="846" y="35"/>
                    <a:pt x="710" y="115"/>
                  </a:cubicBezTo>
                  <a:cubicBezTo>
                    <a:pt x="0" y="571"/>
                    <a:pt x="453" y="1620"/>
                    <a:pt x="1135" y="1620"/>
                  </a:cubicBezTo>
                  <a:cubicBezTo>
                    <a:pt x="1270" y="1620"/>
                    <a:pt x="1415" y="1578"/>
                    <a:pt x="1561" y="1483"/>
                  </a:cubicBezTo>
                  <a:cubicBezTo>
                    <a:pt x="2332" y="1046"/>
                    <a:pt x="1821" y="0"/>
                    <a:pt x="11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1"/>
            <p:cNvSpPr/>
            <p:nvPr/>
          </p:nvSpPr>
          <p:spPr>
            <a:xfrm>
              <a:off x="4372550" y="5700400"/>
              <a:ext cx="58950" cy="40500"/>
            </a:xfrm>
            <a:custGeom>
              <a:rect b="b" l="l" r="r" t="t"/>
              <a:pathLst>
                <a:path extrusionOk="0" h="1620" w="2358">
                  <a:moveTo>
                    <a:pt x="1147" y="0"/>
                  </a:moveTo>
                  <a:cubicBezTo>
                    <a:pt x="1016" y="0"/>
                    <a:pt x="876" y="35"/>
                    <a:pt x="736" y="115"/>
                  </a:cubicBezTo>
                  <a:cubicBezTo>
                    <a:pt x="0" y="571"/>
                    <a:pt x="471" y="1620"/>
                    <a:pt x="1158" y="1620"/>
                  </a:cubicBezTo>
                  <a:cubicBezTo>
                    <a:pt x="1295" y="1620"/>
                    <a:pt x="1440" y="1579"/>
                    <a:pt x="1587" y="1483"/>
                  </a:cubicBezTo>
                  <a:cubicBezTo>
                    <a:pt x="2358" y="1046"/>
                    <a:pt x="1868" y="0"/>
                    <a:pt x="11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11"/>
            <p:cNvSpPr/>
            <p:nvPr/>
          </p:nvSpPr>
          <p:spPr>
            <a:xfrm>
              <a:off x="4647500" y="5247950"/>
              <a:ext cx="58175" cy="40825"/>
            </a:xfrm>
            <a:custGeom>
              <a:rect b="b" l="l" r="r" t="t"/>
              <a:pathLst>
                <a:path extrusionOk="0" h="1633" w="2327">
                  <a:moveTo>
                    <a:pt x="1130" y="1"/>
                  </a:moveTo>
                  <a:cubicBezTo>
                    <a:pt x="995" y="1"/>
                    <a:pt x="853" y="39"/>
                    <a:pt x="710" y="128"/>
                  </a:cubicBezTo>
                  <a:cubicBezTo>
                    <a:pt x="0" y="584"/>
                    <a:pt x="454" y="1633"/>
                    <a:pt x="1135" y="1633"/>
                  </a:cubicBezTo>
                  <a:cubicBezTo>
                    <a:pt x="1271" y="1633"/>
                    <a:pt x="1415" y="1591"/>
                    <a:pt x="1561" y="1495"/>
                  </a:cubicBezTo>
                  <a:cubicBezTo>
                    <a:pt x="2326" y="1037"/>
                    <a:pt x="1830" y="1"/>
                    <a:pt x="11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11"/>
            <p:cNvSpPr/>
            <p:nvPr/>
          </p:nvSpPr>
          <p:spPr>
            <a:xfrm>
              <a:off x="4535925" y="4628950"/>
              <a:ext cx="57675" cy="40525"/>
            </a:xfrm>
            <a:custGeom>
              <a:rect b="b" l="l" r="r" t="t"/>
              <a:pathLst>
                <a:path extrusionOk="0" h="1621" w="2307">
                  <a:moveTo>
                    <a:pt x="1134" y="1"/>
                  </a:moveTo>
                  <a:cubicBezTo>
                    <a:pt x="1006" y="1"/>
                    <a:pt x="872" y="35"/>
                    <a:pt x="736" y="115"/>
                  </a:cubicBezTo>
                  <a:cubicBezTo>
                    <a:pt x="0" y="572"/>
                    <a:pt x="471" y="1620"/>
                    <a:pt x="1158" y="1620"/>
                  </a:cubicBezTo>
                  <a:cubicBezTo>
                    <a:pt x="1295" y="1620"/>
                    <a:pt x="1441" y="1579"/>
                    <a:pt x="1587" y="1483"/>
                  </a:cubicBezTo>
                  <a:cubicBezTo>
                    <a:pt x="2306" y="1046"/>
                    <a:pt x="1831" y="1"/>
                    <a:pt x="113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11"/>
            <p:cNvSpPr/>
            <p:nvPr/>
          </p:nvSpPr>
          <p:spPr>
            <a:xfrm>
              <a:off x="5270550" y="5014675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8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11"/>
            <p:cNvSpPr/>
            <p:nvPr/>
          </p:nvSpPr>
          <p:spPr>
            <a:xfrm>
              <a:off x="5177275" y="4503575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33" y="0"/>
                  </a:moveTo>
                  <a:cubicBezTo>
                    <a:pt x="1006" y="0"/>
                    <a:pt x="872" y="35"/>
                    <a:pt x="736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6" y="1620"/>
                    <a:pt x="1410" y="1578"/>
                    <a:pt x="1556" y="1483"/>
                  </a:cubicBezTo>
                  <a:cubicBezTo>
                    <a:pt x="2302" y="1046"/>
                    <a:pt x="1830" y="0"/>
                    <a:pt x="113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11"/>
            <p:cNvSpPr/>
            <p:nvPr/>
          </p:nvSpPr>
          <p:spPr>
            <a:xfrm>
              <a:off x="5057700" y="596725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53" y="1"/>
                  </a:moveTo>
                  <a:cubicBezTo>
                    <a:pt x="1013" y="1"/>
                    <a:pt x="864" y="43"/>
                    <a:pt x="716" y="140"/>
                  </a:cubicBezTo>
                  <a:cubicBezTo>
                    <a:pt x="0" y="575"/>
                    <a:pt x="467" y="1633"/>
                    <a:pt x="1158" y="1633"/>
                  </a:cubicBezTo>
                  <a:cubicBezTo>
                    <a:pt x="1288" y="1633"/>
                    <a:pt x="1427" y="1595"/>
                    <a:pt x="1567" y="1508"/>
                  </a:cubicBezTo>
                  <a:cubicBezTo>
                    <a:pt x="2325" y="1028"/>
                    <a:pt x="1844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11"/>
            <p:cNvSpPr/>
            <p:nvPr/>
          </p:nvSpPr>
          <p:spPr>
            <a:xfrm>
              <a:off x="5883200" y="5973150"/>
              <a:ext cx="57525" cy="40550"/>
            </a:xfrm>
            <a:custGeom>
              <a:rect b="b" l="l" r="r" t="t"/>
              <a:pathLst>
                <a:path extrusionOk="0" h="1622" w="2301">
                  <a:moveTo>
                    <a:pt x="1130" y="0"/>
                  </a:moveTo>
                  <a:cubicBezTo>
                    <a:pt x="1003" y="0"/>
                    <a:pt x="870" y="36"/>
                    <a:pt x="736" y="117"/>
                  </a:cubicBezTo>
                  <a:cubicBezTo>
                    <a:pt x="1" y="573"/>
                    <a:pt x="450" y="1622"/>
                    <a:pt x="1131" y="1622"/>
                  </a:cubicBezTo>
                  <a:cubicBezTo>
                    <a:pt x="1266" y="1622"/>
                    <a:pt x="1411" y="1581"/>
                    <a:pt x="1557" y="1485"/>
                  </a:cubicBezTo>
                  <a:cubicBezTo>
                    <a:pt x="2300" y="1023"/>
                    <a:pt x="1812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11"/>
            <p:cNvSpPr/>
            <p:nvPr/>
          </p:nvSpPr>
          <p:spPr>
            <a:xfrm>
              <a:off x="5931725" y="4845275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1"/>
                    <a:pt x="454" y="1630"/>
                    <a:pt x="1135" y="1630"/>
                  </a:cubicBezTo>
                  <a:cubicBezTo>
                    <a:pt x="1271" y="1630"/>
                    <a:pt x="1415" y="1588"/>
                    <a:pt x="1561" y="1493"/>
                  </a:cubicBezTo>
                  <a:cubicBezTo>
                    <a:pt x="2328" y="1058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11"/>
            <p:cNvSpPr/>
            <p:nvPr/>
          </p:nvSpPr>
          <p:spPr>
            <a:xfrm>
              <a:off x="5286650" y="7263675"/>
              <a:ext cx="57350" cy="41025"/>
            </a:xfrm>
            <a:custGeom>
              <a:rect b="b" l="l" r="r" t="t"/>
              <a:pathLst>
                <a:path extrusionOk="0" h="1641" w="2294">
                  <a:moveTo>
                    <a:pt x="1153" y="1"/>
                  </a:moveTo>
                  <a:cubicBezTo>
                    <a:pt x="1020" y="1"/>
                    <a:pt x="879" y="42"/>
                    <a:pt x="738" y="138"/>
                  </a:cubicBezTo>
                  <a:cubicBezTo>
                    <a:pt x="0" y="570"/>
                    <a:pt x="454" y="1641"/>
                    <a:pt x="1138" y="1641"/>
                  </a:cubicBezTo>
                  <a:cubicBezTo>
                    <a:pt x="1272" y="1641"/>
                    <a:pt x="1414" y="1600"/>
                    <a:pt x="1558" y="1506"/>
                  </a:cubicBezTo>
                  <a:cubicBezTo>
                    <a:pt x="2294" y="1049"/>
                    <a:pt x="1823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11"/>
            <p:cNvSpPr/>
            <p:nvPr/>
          </p:nvSpPr>
          <p:spPr>
            <a:xfrm>
              <a:off x="5314750" y="6321675"/>
              <a:ext cx="58850" cy="40775"/>
            </a:xfrm>
            <a:custGeom>
              <a:rect b="b" l="l" r="r" t="t"/>
              <a:pathLst>
                <a:path extrusionOk="0" h="1631" w="2354">
                  <a:moveTo>
                    <a:pt x="1168" y="1"/>
                  </a:moveTo>
                  <a:cubicBezTo>
                    <a:pt x="1031" y="1"/>
                    <a:pt x="885" y="39"/>
                    <a:pt x="738" y="128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7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11"/>
            <p:cNvSpPr/>
            <p:nvPr/>
          </p:nvSpPr>
          <p:spPr>
            <a:xfrm>
              <a:off x="6292525" y="710330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63" y="0"/>
                  </a:moveTo>
                  <a:cubicBezTo>
                    <a:pt x="1021" y="0"/>
                    <a:pt x="870" y="42"/>
                    <a:pt x="716" y="140"/>
                  </a:cubicBezTo>
                  <a:cubicBezTo>
                    <a:pt x="0" y="574"/>
                    <a:pt x="467" y="1632"/>
                    <a:pt x="1158" y="1632"/>
                  </a:cubicBezTo>
                  <a:cubicBezTo>
                    <a:pt x="1288" y="1632"/>
                    <a:pt x="1427" y="1594"/>
                    <a:pt x="1567" y="1507"/>
                  </a:cubicBezTo>
                  <a:cubicBezTo>
                    <a:pt x="2325" y="1027"/>
                    <a:pt x="1865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11"/>
            <p:cNvSpPr/>
            <p:nvPr/>
          </p:nvSpPr>
          <p:spPr>
            <a:xfrm>
              <a:off x="6776025" y="5652975"/>
              <a:ext cx="57450" cy="40775"/>
            </a:xfrm>
            <a:custGeom>
              <a:rect b="b" l="l" r="r" t="t"/>
              <a:pathLst>
                <a:path extrusionOk="0" h="1631" w="2298">
                  <a:moveTo>
                    <a:pt x="1143" y="1"/>
                  </a:moveTo>
                  <a:cubicBezTo>
                    <a:pt x="1013" y="1"/>
                    <a:pt x="876" y="39"/>
                    <a:pt x="738" y="127"/>
                  </a:cubicBezTo>
                  <a:cubicBezTo>
                    <a:pt x="1" y="560"/>
                    <a:pt x="455" y="1630"/>
                    <a:pt x="1139" y="1630"/>
                  </a:cubicBezTo>
                  <a:cubicBezTo>
                    <a:pt x="1272" y="1630"/>
                    <a:pt x="1415" y="1590"/>
                    <a:pt x="1559" y="1495"/>
                  </a:cubicBezTo>
                  <a:cubicBezTo>
                    <a:pt x="2298" y="1036"/>
                    <a:pt x="1819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11"/>
            <p:cNvSpPr/>
            <p:nvPr/>
          </p:nvSpPr>
          <p:spPr>
            <a:xfrm>
              <a:off x="6423500" y="528550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35" y="0"/>
                  </a:moveTo>
                  <a:cubicBezTo>
                    <a:pt x="1007" y="0"/>
                    <a:pt x="872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7" y="1046"/>
                    <a:pt x="1838" y="0"/>
                    <a:pt x="11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11"/>
            <p:cNvSpPr/>
            <p:nvPr/>
          </p:nvSpPr>
          <p:spPr>
            <a:xfrm>
              <a:off x="7421050" y="6393875"/>
              <a:ext cx="57575" cy="40775"/>
            </a:xfrm>
            <a:custGeom>
              <a:rect b="b" l="l" r="r" t="t"/>
              <a:pathLst>
                <a:path extrusionOk="0" h="1631" w="2303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7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11"/>
            <p:cNvSpPr/>
            <p:nvPr/>
          </p:nvSpPr>
          <p:spPr>
            <a:xfrm>
              <a:off x="8126400" y="5589200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46" y="0"/>
                  </a:moveTo>
                  <a:cubicBezTo>
                    <a:pt x="1015" y="0"/>
                    <a:pt x="876" y="38"/>
                    <a:pt x="736" y="125"/>
                  </a:cubicBezTo>
                  <a:cubicBezTo>
                    <a:pt x="1" y="582"/>
                    <a:pt x="471" y="1630"/>
                    <a:pt x="1159" y="1630"/>
                  </a:cubicBezTo>
                  <a:cubicBezTo>
                    <a:pt x="1296" y="1630"/>
                    <a:pt x="1441" y="1589"/>
                    <a:pt x="1587" y="1493"/>
                  </a:cubicBezTo>
                  <a:cubicBezTo>
                    <a:pt x="2303" y="1058"/>
                    <a:pt x="1836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11"/>
            <p:cNvSpPr/>
            <p:nvPr/>
          </p:nvSpPr>
          <p:spPr>
            <a:xfrm>
              <a:off x="7689425" y="5573200"/>
              <a:ext cx="58850" cy="40750"/>
            </a:xfrm>
            <a:custGeom>
              <a:rect b="b" l="l" r="r" t="t"/>
              <a:pathLst>
                <a:path extrusionOk="0" h="1630" w="2354">
                  <a:moveTo>
                    <a:pt x="1168" y="0"/>
                  </a:moveTo>
                  <a:cubicBezTo>
                    <a:pt x="1031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53" y="1036"/>
                    <a:pt x="1879" y="0"/>
                    <a:pt x="1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11"/>
            <p:cNvSpPr/>
            <p:nvPr/>
          </p:nvSpPr>
          <p:spPr>
            <a:xfrm>
              <a:off x="8348175" y="44344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1" y="35"/>
                    <a:pt x="710" y="115"/>
                  </a:cubicBezTo>
                  <a:cubicBezTo>
                    <a:pt x="1" y="571"/>
                    <a:pt x="454" y="1620"/>
                    <a:pt x="1135" y="1620"/>
                  </a:cubicBezTo>
                  <a:cubicBezTo>
                    <a:pt x="1271" y="1620"/>
                    <a:pt x="1415" y="1578"/>
                    <a:pt x="1562" y="1483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11"/>
            <p:cNvSpPr/>
            <p:nvPr/>
          </p:nvSpPr>
          <p:spPr>
            <a:xfrm>
              <a:off x="5215200" y="4038225"/>
              <a:ext cx="57475" cy="40750"/>
            </a:xfrm>
            <a:custGeom>
              <a:rect b="b" l="l" r="r" t="t"/>
              <a:pathLst>
                <a:path extrusionOk="0" h="1630" w="2299">
                  <a:moveTo>
                    <a:pt x="1154" y="0"/>
                  </a:moveTo>
                  <a:cubicBezTo>
                    <a:pt x="1021" y="0"/>
                    <a:pt x="881" y="38"/>
                    <a:pt x="738" y="127"/>
                  </a:cubicBezTo>
                  <a:cubicBezTo>
                    <a:pt x="1" y="559"/>
                    <a:pt x="455" y="1630"/>
                    <a:pt x="1139" y="1630"/>
                  </a:cubicBezTo>
                  <a:cubicBezTo>
                    <a:pt x="1273" y="1630"/>
                    <a:pt x="1415" y="1589"/>
                    <a:pt x="1559" y="1495"/>
                  </a:cubicBezTo>
                  <a:cubicBezTo>
                    <a:pt x="2298" y="1036"/>
                    <a:pt x="1840" y="0"/>
                    <a:pt x="115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11"/>
            <p:cNvSpPr/>
            <p:nvPr/>
          </p:nvSpPr>
          <p:spPr>
            <a:xfrm>
              <a:off x="5536525" y="3264200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5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11"/>
            <p:cNvSpPr/>
            <p:nvPr/>
          </p:nvSpPr>
          <p:spPr>
            <a:xfrm>
              <a:off x="3785025" y="3922000"/>
              <a:ext cx="58225" cy="40775"/>
            </a:xfrm>
            <a:custGeom>
              <a:rect b="b" l="l" r="r" t="t"/>
              <a:pathLst>
                <a:path extrusionOk="0" h="1631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2"/>
                    <a:pt x="454" y="1630"/>
                    <a:pt x="1135" y="1630"/>
                  </a:cubicBezTo>
                  <a:cubicBezTo>
                    <a:pt x="1271" y="1630"/>
                    <a:pt x="1415" y="1589"/>
                    <a:pt x="1561" y="1493"/>
                  </a:cubicBezTo>
                  <a:cubicBezTo>
                    <a:pt x="2328" y="1059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11"/>
            <p:cNvSpPr/>
            <p:nvPr/>
          </p:nvSpPr>
          <p:spPr>
            <a:xfrm>
              <a:off x="5940050" y="7646625"/>
              <a:ext cx="57400" cy="40800"/>
            </a:xfrm>
            <a:custGeom>
              <a:rect b="b" l="l" r="r" t="t"/>
              <a:pathLst>
                <a:path extrusionOk="0" h="1632" w="2296">
                  <a:moveTo>
                    <a:pt x="1163" y="0"/>
                  </a:moveTo>
                  <a:cubicBezTo>
                    <a:pt x="1028" y="0"/>
                    <a:pt x="885" y="42"/>
                    <a:pt x="742" y="139"/>
                  </a:cubicBezTo>
                  <a:cubicBezTo>
                    <a:pt x="1" y="574"/>
                    <a:pt x="463" y="1632"/>
                    <a:pt x="1153" y="1632"/>
                  </a:cubicBezTo>
                  <a:cubicBezTo>
                    <a:pt x="1284" y="1632"/>
                    <a:pt x="1422" y="1594"/>
                    <a:pt x="1563" y="1507"/>
                  </a:cubicBezTo>
                  <a:cubicBezTo>
                    <a:pt x="2296" y="1027"/>
                    <a:pt x="1830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11"/>
            <p:cNvSpPr/>
            <p:nvPr/>
          </p:nvSpPr>
          <p:spPr>
            <a:xfrm>
              <a:off x="4139200" y="7183900"/>
              <a:ext cx="58000" cy="41025"/>
            </a:xfrm>
            <a:custGeom>
              <a:rect b="b" l="l" r="r" t="t"/>
              <a:pathLst>
                <a:path extrusionOk="0" h="1641" w="2320">
                  <a:moveTo>
                    <a:pt x="1177" y="0"/>
                  </a:moveTo>
                  <a:cubicBezTo>
                    <a:pt x="1038" y="0"/>
                    <a:pt x="889" y="42"/>
                    <a:pt x="738" y="138"/>
                  </a:cubicBezTo>
                  <a:cubicBezTo>
                    <a:pt x="1" y="570"/>
                    <a:pt x="455" y="1640"/>
                    <a:pt x="1139" y="1640"/>
                  </a:cubicBezTo>
                  <a:cubicBezTo>
                    <a:pt x="1272" y="1640"/>
                    <a:pt x="1415" y="1600"/>
                    <a:pt x="1559" y="1505"/>
                  </a:cubicBezTo>
                  <a:cubicBezTo>
                    <a:pt x="2319" y="1049"/>
                    <a:pt x="1874" y="0"/>
                    <a:pt x="11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11"/>
            <p:cNvSpPr/>
            <p:nvPr/>
          </p:nvSpPr>
          <p:spPr>
            <a:xfrm>
              <a:off x="3683925" y="6031700"/>
              <a:ext cx="58350" cy="40975"/>
            </a:xfrm>
            <a:custGeom>
              <a:rect b="b" l="l" r="r" t="t"/>
              <a:pathLst>
                <a:path extrusionOk="0" h="1639" w="2334">
                  <a:moveTo>
                    <a:pt x="1141" y="1"/>
                  </a:moveTo>
                  <a:cubicBezTo>
                    <a:pt x="1013" y="1"/>
                    <a:pt x="878" y="36"/>
                    <a:pt x="742" y="115"/>
                  </a:cubicBezTo>
                  <a:cubicBezTo>
                    <a:pt x="0" y="576"/>
                    <a:pt x="485" y="1638"/>
                    <a:pt x="1164" y="1638"/>
                  </a:cubicBezTo>
                  <a:cubicBezTo>
                    <a:pt x="1293" y="1638"/>
                    <a:pt x="1428" y="1600"/>
                    <a:pt x="1563" y="1514"/>
                  </a:cubicBezTo>
                  <a:cubicBezTo>
                    <a:pt x="2334" y="1051"/>
                    <a:pt x="1844" y="1"/>
                    <a:pt x="114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11"/>
            <p:cNvSpPr/>
            <p:nvPr/>
          </p:nvSpPr>
          <p:spPr>
            <a:xfrm>
              <a:off x="2993275" y="5645375"/>
              <a:ext cx="58875" cy="40775"/>
            </a:xfrm>
            <a:custGeom>
              <a:rect b="b" l="l" r="r" t="t"/>
              <a:pathLst>
                <a:path extrusionOk="0" h="1631" w="2355">
                  <a:moveTo>
                    <a:pt x="1168" y="1"/>
                  </a:moveTo>
                  <a:cubicBezTo>
                    <a:pt x="1031" y="1"/>
                    <a:pt x="886" y="39"/>
                    <a:pt x="738" y="127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6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11"/>
            <p:cNvSpPr/>
            <p:nvPr/>
          </p:nvSpPr>
          <p:spPr>
            <a:xfrm>
              <a:off x="3193950" y="494355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46" y="0"/>
                  </a:moveTo>
                  <a:cubicBezTo>
                    <a:pt x="1015" y="0"/>
                    <a:pt x="877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8" y="1046"/>
                    <a:pt x="1860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11"/>
            <p:cNvSpPr/>
            <p:nvPr/>
          </p:nvSpPr>
          <p:spPr>
            <a:xfrm>
              <a:off x="2905900" y="4509350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66" y="0"/>
                  </a:moveTo>
                  <a:cubicBezTo>
                    <a:pt x="1030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28" y="1036"/>
                    <a:pt x="1870" y="0"/>
                    <a:pt x="11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11"/>
            <p:cNvSpPr/>
            <p:nvPr/>
          </p:nvSpPr>
          <p:spPr>
            <a:xfrm>
              <a:off x="7494175" y="3580000"/>
              <a:ext cx="58050" cy="40825"/>
            </a:xfrm>
            <a:custGeom>
              <a:rect b="b" l="l" r="r" t="t"/>
              <a:pathLst>
                <a:path extrusionOk="0" h="1633" w="2322">
                  <a:moveTo>
                    <a:pt x="1143" y="1"/>
                  </a:moveTo>
                  <a:cubicBezTo>
                    <a:pt x="1012" y="1"/>
                    <a:pt x="874" y="39"/>
                    <a:pt x="736" y="127"/>
                  </a:cubicBezTo>
                  <a:cubicBezTo>
                    <a:pt x="1" y="584"/>
                    <a:pt x="450" y="1632"/>
                    <a:pt x="1131" y="1632"/>
                  </a:cubicBezTo>
                  <a:cubicBezTo>
                    <a:pt x="1266" y="1632"/>
                    <a:pt x="1411" y="1591"/>
                    <a:pt x="1557" y="1495"/>
                  </a:cubicBezTo>
                  <a:cubicBezTo>
                    <a:pt x="2321" y="1036"/>
                    <a:pt x="1825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11"/>
            <p:cNvSpPr/>
            <p:nvPr/>
          </p:nvSpPr>
          <p:spPr>
            <a:xfrm>
              <a:off x="8140100" y="3675300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23" y="0"/>
                  </a:moveTo>
                  <a:cubicBezTo>
                    <a:pt x="998" y="0"/>
                    <a:pt x="867" y="35"/>
                    <a:pt x="735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5" y="1620"/>
                    <a:pt x="1410" y="1578"/>
                    <a:pt x="1556" y="1483"/>
                  </a:cubicBezTo>
                  <a:cubicBezTo>
                    <a:pt x="2301" y="1046"/>
                    <a:pt x="1808" y="0"/>
                    <a:pt x="112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11"/>
            <p:cNvSpPr/>
            <p:nvPr/>
          </p:nvSpPr>
          <p:spPr>
            <a:xfrm>
              <a:off x="8477350" y="28280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2" y="35"/>
                    <a:pt x="711" y="115"/>
                  </a:cubicBezTo>
                  <a:cubicBezTo>
                    <a:pt x="1" y="571"/>
                    <a:pt x="454" y="1620"/>
                    <a:pt x="1136" y="1620"/>
                  </a:cubicBezTo>
                  <a:cubicBezTo>
                    <a:pt x="1271" y="1620"/>
                    <a:pt x="1416" y="1578"/>
                    <a:pt x="1562" y="1482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11"/>
            <p:cNvSpPr/>
            <p:nvPr/>
          </p:nvSpPr>
          <p:spPr>
            <a:xfrm>
              <a:off x="9636150" y="3074225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4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11"/>
            <p:cNvSpPr/>
            <p:nvPr/>
          </p:nvSpPr>
          <p:spPr>
            <a:xfrm>
              <a:off x="5654625" y="1181925"/>
              <a:ext cx="4940850" cy="3255375"/>
            </a:xfrm>
            <a:custGeom>
              <a:rect b="b" l="l" r="r" t="t"/>
              <a:pathLst>
                <a:path extrusionOk="0" h="130215" w="197634">
                  <a:moveTo>
                    <a:pt x="37235" y="851"/>
                  </a:moveTo>
                  <a:lnTo>
                    <a:pt x="49850" y="25988"/>
                  </a:lnTo>
                  <a:lnTo>
                    <a:pt x="12189" y="21642"/>
                  </a:lnTo>
                  <a:lnTo>
                    <a:pt x="37235" y="851"/>
                  </a:lnTo>
                  <a:close/>
                  <a:moveTo>
                    <a:pt x="88908" y="517"/>
                  </a:moveTo>
                  <a:lnTo>
                    <a:pt x="85261" y="34803"/>
                  </a:lnTo>
                  <a:lnTo>
                    <a:pt x="67965" y="28876"/>
                  </a:lnTo>
                  <a:lnTo>
                    <a:pt x="88908" y="517"/>
                  </a:lnTo>
                  <a:close/>
                  <a:moveTo>
                    <a:pt x="73102" y="17478"/>
                  </a:moveTo>
                  <a:lnTo>
                    <a:pt x="67692" y="28846"/>
                  </a:lnTo>
                  <a:cubicBezTo>
                    <a:pt x="67661" y="28937"/>
                    <a:pt x="67692" y="28998"/>
                    <a:pt x="67722" y="29028"/>
                  </a:cubicBezTo>
                  <a:lnTo>
                    <a:pt x="67783" y="29028"/>
                  </a:lnTo>
                  <a:lnTo>
                    <a:pt x="66658" y="35381"/>
                  </a:lnTo>
                  <a:lnTo>
                    <a:pt x="50336" y="26292"/>
                  </a:lnTo>
                  <a:lnTo>
                    <a:pt x="73102" y="17478"/>
                  </a:lnTo>
                  <a:close/>
                  <a:moveTo>
                    <a:pt x="50853" y="26900"/>
                  </a:moveTo>
                  <a:lnTo>
                    <a:pt x="66628" y="35685"/>
                  </a:lnTo>
                  <a:lnTo>
                    <a:pt x="65382" y="42980"/>
                  </a:lnTo>
                  <a:lnTo>
                    <a:pt x="50853" y="26900"/>
                  </a:lnTo>
                  <a:close/>
                  <a:moveTo>
                    <a:pt x="50062" y="26323"/>
                  </a:moveTo>
                  <a:cubicBezTo>
                    <a:pt x="50062" y="26384"/>
                    <a:pt x="50062" y="26414"/>
                    <a:pt x="50093" y="26444"/>
                  </a:cubicBezTo>
                  <a:lnTo>
                    <a:pt x="65078" y="43071"/>
                  </a:lnTo>
                  <a:lnTo>
                    <a:pt x="65078" y="43071"/>
                  </a:lnTo>
                  <a:lnTo>
                    <a:pt x="34500" y="26870"/>
                  </a:lnTo>
                  <a:lnTo>
                    <a:pt x="50062" y="26323"/>
                  </a:lnTo>
                  <a:close/>
                  <a:moveTo>
                    <a:pt x="34591" y="27265"/>
                  </a:moveTo>
                  <a:lnTo>
                    <a:pt x="64835" y="43223"/>
                  </a:lnTo>
                  <a:lnTo>
                    <a:pt x="47175" y="43284"/>
                  </a:lnTo>
                  <a:cubicBezTo>
                    <a:pt x="47175" y="43253"/>
                    <a:pt x="47175" y="43223"/>
                    <a:pt x="47144" y="43162"/>
                  </a:cubicBezTo>
                  <a:lnTo>
                    <a:pt x="34591" y="27265"/>
                  </a:lnTo>
                  <a:close/>
                  <a:moveTo>
                    <a:pt x="89151" y="760"/>
                  </a:moveTo>
                  <a:lnTo>
                    <a:pt x="112070" y="44013"/>
                  </a:lnTo>
                  <a:lnTo>
                    <a:pt x="85504" y="34925"/>
                  </a:lnTo>
                  <a:lnTo>
                    <a:pt x="89151" y="760"/>
                  </a:lnTo>
                  <a:close/>
                  <a:moveTo>
                    <a:pt x="89455" y="730"/>
                  </a:moveTo>
                  <a:lnTo>
                    <a:pt x="126659" y="35107"/>
                  </a:lnTo>
                  <a:lnTo>
                    <a:pt x="114167" y="44743"/>
                  </a:lnTo>
                  <a:lnTo>
                    <a:pt x="112495" y="44135"/>
                  </a:lnTo>
                  <a:lnTo>
                    <a:pt x="89455" y="730"/>
                  </a:lnTo>
                  <a:close/>
                  <a:moveTo>
                    <a:pt x="66902" y="35806"/>
                  </a:moveTo>
                  <a:lnTo>
                    <a:pt x="83467" y="45047"/>
                  </a:lnTo>
                  <a:lnTo>
                    <a:pt x="65595" y="43223"/>
                  </a:lnTo>
                  <a:lnTo>
                    <a:pt x="66902" y="35806"/>
                  </a:lnTo>
                  <a:close/>
                  <a:moveTo>
                    <a:pt x="68026" y="29241"/>
                  </a:moveTo>
                  <a:lnTo>
                    <a:pt x="85230" y="35107"/>
                  </a:lnTo>
                  <a:lnTo>
                    <a:pt x="84197" y="45138"/>
                  </a:lnTo>
                  <a:lnTo>
                    <a:pt x="66932" y="35533"/>
                  </a:lnTo>
                  <a:lnTo>
                    <a:pt x="68026" y="29241"/>
                  </a:lnTo>
                  <a:close/>
                  <a:moveTo>
                    <a:pt x="112677" y="44499"/>
                  </a:moveTo>
                  <a:lnTo>
                    <a:pt x="113893" y="44925"/>
                  </a:lnTo>
                  <a:lnTo>
                    <a:pt x="113164" y="45442"/>
                  </a:lnTo>
                  <a:lnTo>
                    <a:pt x="112677" y="44499"/>
                  </a:lnTo>
                  <a:close/>
                  <a:moveTo>
                    <a:pt x="12250" y="21946"/>
                  </a:moveTo>
                  <a:lnTo>
                    <a:pt x="48634" y="26140"/>
                  </a:lnTo>
                  <a:lnTo>
                    <a:pt x="33983" y="26657"/>
                  </a:lnTo>
                  <a:cubicBezTo>
                    <a:pt x="34013" y="26627"/>
                    <a:pt x="34013" y="26612"/>
                    <a:pt x="34006" y="26612"/>
                  </a:cubicBezTo>
                  <a:lnTo>
                    <a:pt x="34006" y="26612"/>
                  </a:lnTo>
                  <a:cubicBezTo>
                    <a:pt x="33998" y="26612"/>
                    <a:pt x="33983" y="26627"/>
                    <a:pt x="33983" y="26657"/>
                  </a:cubicBezTo>
                  <a:lnTo>
                    <a:pt x="33892" y="26596"/>
                  </a:lnTo>
                  <a:cubicBezTo>
                    <a:pt x="33867" y="26588"/>
                    <a:pt x="33845" y="26584"/>
                    <a:pt x="33824" y="26584"/>
                  </a:cubicBezTo>
                  <a:cubicBezTo>
                    <a:pt x="33768" y="26584"/>
                    <a:pt x="33724" y="26613"/>
                    <a:pt x="33679" y="26657"/>
                  </a:cubicBezTo>
                  <a:lnTo>
                    <a:pt x="14317" y="53861"/>
                  </a:lnTo>
                  <a:lnTo>
                    <a:pt x="12250" y="21946"/>
                  </a:lnTo>
                  <a:close/>
                  <a:moveTo>
                    <a:pt x="65686" y="43496"/>
                  </a:moveTo>
                  <a:lnTo>
                    <a:pt x="83680" y="45350"/>
                  </a:lnTo>
                  <a:lnTo>
                    <a:pt x="68178" y="55016"/>
                  </a:lnTo>
                  <a:lnTo>
                    <a:pt x="65686" y="43496"/>
                  </a:lnTo>
                  <a:close/>
                  <a:moveTo>
                    <a:pt x="65382" y="43527"/>
                  </a:moveTo>
                  <a:lnTo>
                    <a:pt x="67935" y="55168"/>
                  </a:lnTo>
                  <a:lnTo>
                    <a:pt x="67479" y="55472"/>
                  </a:lnTo>
                  <a:lnTo>
                    <a:pt x="47661" y="43588"/>
                  </a:lnTo>
                  <a:lnTo>
                    <a:pt x="65382" y="43527"/>
                  </a:lnTo>
                  <a:close/>
                  <a:moveTo>
                    <a:pt x="67996" y="55472"/>
                  </a:moveTo>
                  <a:lnTo>
                    <a:pt x="68087" y="55867"/>
                  </a:lnTo>
                  <a:lnTo>
                    <a:pt x="67722" y="55685"/>
                  </a:lnTo>
                  <a:lnTo>
                    <a:pt x="67996" y="55472"/>
                  </a:lnTo>
                  <a:close/>
                  <a:moveTo>
                    <a:pt x="47023" y="43466"/>
                  </a:moveTo>
                  <a:cubicBezTo>
                    <a:pt x="47023" y="43527"/>
                    <a:pt x="47053" y="43557"/>
                    <a:pt x="47114" y="43588"/>
                  </a:cubicBezTo>
                  <a:lnTo>
                    <a:pt x="67205" y="55685"/>
                  </a:lnTo>
                  <a:lnTo>
                    <a:pt x="65078" y="56992"/>
                  </a:lnTo>
                  <a:lnTo>
                    <a:pt x="35655" y="52585"/>
                  </a:lnTo>
                  <a:lnTo>
                    <a:pt x="47023" y="43466"/>
                  </a:lnTo>
                  <a:close/>
                  <a:moveTo>
                    <a:pt x="126842" y="35259"/>
                  </a:moveTo>
                  <a:lnTo>
                    <a:pt x="150520" y="57144"/>
                  </a:lnTo>
                  <a:lnTo>
                    <a:pt x="114471" y="44803"/>
                  </a:lnTo>
                  <a:lnTo>
                    <a:pt x="126842" y="35259"/>
                  </a:lnTo>
                  <a:close/>
                  <a:moveTo>
                    <a:pt x="67479" y="55837"/>
                  </a:moveTo>
                  <a:lnTo>
                    <a:pt x="68148" y="56232"/>
                  </a:lnTo>
                  <a:lnTo>
                    <a:pt x="68421" y="57509"/>
                  </a:lnTo>
                  <a:lnTo>
                    <a:pt x="65503" y="57053"/>
                  </a:lnTo>
                  <a:lnTo>
                    <a:pt x="67479" y="55837"/>
                  </a:lnTo>
                  <a:close/>
                  <a:moveTo>
                    <a:pt x="68482" y="56384"/>
                  </a:moveTo>
                  <a:lnTo>
                    <a:pt x="70853" y="57813"/>
                  </a:lnTo>
                  <a:lnTo>
                    <a:pt x="68725" y="57509"/>
                  </a:lnTo>
                  <a:lnTo>
                    <a:pt x="68482" y="56384"/>
                  </a:lnTo>
                  <a:close/>
                  <a:moveTo>
                    <a:pt x="114197" y="45016"/>
                  </a:moveTo>
                  <a:lnTo>
                    <a:pt x="151067" y="57630"/>
                  </a:lnTo>
                  <a:cubicBezTo>
                    <a:pt x="151071" y="57634"/>
                    <a:pt x="151075" y="57637"/>
                    <a:pt x="151078" y="57640"/>
                  </a:cubicBezTo>
                  <a:lnTo>
                    <a:pt x="151078" y="57640"/>
                  </a:lnTo>
                  <a:lnTo>
                    <a:pt x="120580" y="59393"/>
                  </a:lnTo>
                  <a:lnTo>
                    <a:pt x="113316" y="45715"/>
                  </a:lnTo>
                  <a:lnTo>
                    <a:pt x="114197" y="45016"/>
                  </a:lnTo>
                  <a:close/>
                  <a:moveTo>
                    <a:pt x="113073" y="45867"/>
                  </a:moveTo>
                  <a:lnTo>
                    <a:pt x="120246" y="59393"/>
                  </a:lnTo>
                  <a:lnTo>
                    <a:pt x="93467" y="60913"/>
                  </a:lnTo>
                  <a:lnTo>
                    <a:pt x="113073" y="45867"/>
                  </a:lnTo>
                  <a:close/>
                  <a:moveTo>
                    <a:pt x="85504" y="35198"/>
                  </a:moveTo>
                  <a:lnTo>
                    <a:pt x="112313" y="44347"/>
                  </a:lnTo>
                  <a:lnTo>
                    <a:pt x="112981" y="45594"/>
                  </a:lnTo>
                  <a:lnTo>
                    <a:pt x="92981" y="60943"/>
                  </a:lnTo>
                  <a:cubicBezTo>
                    <a:pt x="92951" y="61004"/>
                    <a:pt x="92920" y="61065"/>
                    <a:pt x="92951" y="61095"/>
                  </a:cubicBezTo>
                  <a:lnTo>
                    <a:pt x="92951" y="61156"/>
                  </a:lnTo>
                  <a:lnTo>
                    <a:pt x="92920" y="61156"/>
                  </a:lnTo>
                  <a:lnTo>
                    <a:pt x="71582" y="57965"/>
                  </a:lnTo>
                  <a:lnTo>
                    <a:pt x="68421" y="56050"/>
                  </a:lnTo>
                  <a:lnTo>
                    <a:pt x="68269" y="55320"/>
                  </a:lnTo>
                  <a:lnTo>
                    <a:pt x="84136" y="45411"/>
                  </a:lnTo>
                  <a:lnTo>
                    <a:pt x="84288" y="45411"/>
                  </a:lnTo>
                  <a:cubicBezTo>
                    <a:pt x="84379" y="45411"/>
                    <a:pt x="84440" y="45381"/>
                    <a:pt x="84440" y="45290"/>
                  </a:cubicBezTo>
                  <a:lnTo>
                    <a:pt x="85504" y="35198"/>
                  </a:lnTo>
                  <a:close/>
                  <a:moveTo>
                    <a:pt x="35959" y="52889"/>
                  </a:moveTo>
                  <a:lnTo>
                    <a:pt x="64683" y="57205"/>
                  </a:lnTo>
                  <a:lnTo>
                    <a:pt x="50853" y="65807"/>
                  </a:lnTo>
                  <a:lnTo>
                    <a:pt x="35959" y="52889"/>
                  </a:lnTo>
                  <a:close/>
                  <a:moveTo>
                    <a:pt x="72221" y="58329"/>
                  </a:moveTo>
                  <a:lnTo>
                    <a:pt x="92768" y="61399"/>
                  </a:lnTo>
                  <a:lnTo>
                    <a:pt x="98239" y="73983"/>
                  </a:lnTo>
                  <a:lnTo>
                    <a:pt x="72221" y="58329"/>
                  </a:lnTo>
                  <a:close/>
                  <a:moveTo>
                    <a:pt x="65108" y="57235"/>
                  </a:moveTo>
                  <a:lnTo>
                    <a:pt x="68482" y="57721"/>
                  </a:lnTo>
                  <a:lnTo>
                    <a:pt x="72038" y="73922"/>
                  </a:lnTo>
                  <a:lnTo>
                    <a:pt x="54196" y="77509"/>
                  </a:lnTo>
                  <a:lnTo>
                    <a:pt x="51096" y="66019"/>
                  </a:lnTo>
                  <a:lnTo>
                    <a:pt x="65108" y="57235"/>
                  </a:lnTo>
                  <a:close/>
                  <a:moveTo>
                    <a:pt x="150976" y="57965"/>
                  </a:moveTo>
                  <a:lnTo>
                    <a:pt x="134380" y="85473"/>
                  </a:lnTo>
                  <a:lnTo>
                    <a:pt x="134380" y="85412"/>
                  </a:lnTo>
                  <a:lnTo>
                    <a:pt x="120702" y="59667"/>
                  </a:lnTo>
                  <a:lnTo>
                    <a:pt x="150976" y="57965"/>
                  </a:lnTo>
                  <a:close/>
                  <a:moveTo>
                    <a:pt x="68847" y="57813"/>
                  </a:moveTo>
                  <a:lnTo>
                    <a:pt x="71522" y="58208"/>
                  </a:lnTo>
                  <a:lnTo>
                    <a:pt x="98391" y="74378"/>
                  </a:lnTo>
                  <a:lnTo>
                    <a:pt x="89060" y="85959"/>
                  </a:lnTo>
                  <a:lnTo>
                    <a:pt x="72373" y="74074"/>
                  </a:lnTo>
                  <a:lnTo>
                    <a:pt x="72373" y="74013"/>
                  </a:lnTo>
                  <a:lnTo>
                    <a:pt x="68847" y="57813"/>
                  </a:lnTo>
                  <a:close/>
                  <a:moveTo>
                    <a:pt x="35351" y="52676"/>
                  </a:moveTo>
                  <a:cubicBezTo>
                    <a:pt x="35351" y="52706"/>
                    <a:pt x="35412" y="52737"/>
                    <a:pt x="35412" y="52737"/>
                  </a:cubicBezTo>
                  <a:lnTo>
                    <a:pt x="50609" y="65928"/>
                  </a:lnTo>
                  <a:lnTo>
                    <a:pt x="15259" y="88451"/>
                  </a:lnTo>
                  <a:lnTo>
                    <a:pt x="14499" y="54712"/>
                  </a:lnTo>
                  <a:lnTo>
                    <a:pt x="35351" y="52676"/>
                  </a:lnTo>
                  <a:close/>
                  <a:moveTo>
                    <a:pt x="123103" y="81004"/>
                  </a:moveTo>
                  <a:lnTo>
                    <a:pt x="134198" y="85655"/>
                  </a:lnTo>
                  <a:lnTo>
                    <a:pt x="108969" y="98938"/>
                  </a:lnTo>
                  <a:lnTo>
                    <a:pt x="123103" y="81004"/>
                  </a:lnTo>
                  <a:close/>
                  <a:moveTo>
                    <a:pt x="120428" y="59697"/>
                  </a:moveTo>
                  <a:lnTo>
                    <a:pt x="133954" y="85229"/>
                  </a:lnTo>
                  <a:lnTo>
                    <a:pt x="123134" y="80701"/>
                  </a:lnTo>
                  <a:cubicBezTo>
                    <a:pt x="123109" y="80692"/>
                    <a:pt x="123089" y="80689"/>
                    <a:pt x="123072" y="80689"/>
                  </a:cubicBezTo>
                  <a:cubicBezTo>
                    <a:pt x="123026" y="80689"/>
                    <a:pt x="123004" y="80717"/>
                    <a:pt x="122982" y="80761"/>
                  </a:cubicBezTo>
                  <a:lnTo>
                    <a:pt x="108392" y="99242"/>
                  </a:lnTo>
                  <a:lnTo>
                    <a:pt x="108209" y="99363"/>
                  </a:lnTo>
                  <a:lnTo>
                    <a:pt x="98787" y="74317"/>
                  </a:lnTo>
                  <a:cubicBezTo>
                    <a:pt x="98787" y="74287"/>
                    <a:pt x="98726" y="74287"/>
                    <a:pt x="98695" y="74257"/>
                  </a:cubicBezTo>
                  <a:lnTo>
                    <a:pt x="98665" y="74226"/>
                  </a:lnTo>
                  <a:lnTo>
                    <a:pt x="93011" y="61217"/>
                  </a:lnTo>
                  <a:cubicBezTo>
                    <a:pt x="93042" y="61217"/>
                    <a:pt x="93042" y="61217"/>
                    <a:pt x="93072" y="61247"/>
                  </a:cubicBezTo>
                  <a:lnTo>
                    <a:pt x="120428" y="59697"/>
                  </a:lnTo>
                  <a:close/>
                  <a:moveTo>
                    <a:pt x="98543" y="74561"/>
                  </a:moveTo>
                  <a:lnTo>
                    <a:pt x="107905" y="99455"/>
                  </a:lnTo>
                  <a:lnTo>
                    <a:pt x="89242" y="86141"/>
                  </a:lnTo>
                  <a:lnTo>
                    <a:pt x="98543" y="74561"/>
                  </a:lnTo>
                  <a:close/>
                  <a:moveTo>
                    <a:pt x="53588" y="78208"/>
                  </a:moveTo>
                  <a:lnTo>
                    <a:pt x="42555" y="100883"/>
                  </a:lnTo>
                  <a:lnTo>
                    <a:pt x="15715" y="88999"/>
                  </a:lnTo>
                  <a:lnTo>
                    <a:pt x="53588" y="78208"/>
                  </a:lnTo>
                  <a:close/>
                  <a:moveTo>
                    <a:pt x="50822" y="66171"/>
                  </a:moveTo>
                  <a:lnTo>
                    <a:pt x="53983" y="77752"/>
                  </a:lnTo>
                  <a:lnTo>
                    <a:pt x="53983" y="77783"/>
                  </a:lnTo>
                  <a:cubicBezTo>
                    <a:pt x="54014" y="77813"/>
                    <a:pt x="54044" y="77874"/>
                    <a:pt x="54135" y="77874"/>
                  </a:cubicBezTo>
                  <a:lnTo>
                    <a:pt x="72038" y="74226"/>
                  </a:lnTo>
                  <a:lnTo>
                    <a:pt x="44318" y="101673"/>
                  </a:lnTo>
                  <a:lnTo>
                    <a:pt x="42798" y="101005"/>
                  </a:lnTo>
                  <a:lnTo>
                    <a:pt x="54014" y="78056"/>
                  </a:lnTo>
                  <a:cubicBezTo>
                    <a:pt x="54044" y="78026"/>
                    <a:pt x="54044" y="77935"/>
                    <a:pt x="54014" y="77904"/>
                  </a:cubicBezTo>
                  <a:cubicBezTo>
                    <a:pt x="53993" y="77883"/>
                    <a:pt x="53972" y="77848"/>
                    <a:pt x="53931" y="77848"/>
                  </a:cubicBezTo>
                  <a:cubicBezTo>
                    <a:pt x="53912" y="77848"/>
                    <a:pt x="53890" y="77855"/>
                    <a:pt x="53862" y="77874"/>
                  </a:cubicBezTo>
                  <a:lnTo>
                    <a:pt x="15381" y="88847"/>
                  </a:lnTo>
                  <a:lnTo>
                    <a:pt x="15381" y="88847"/>
                  </a:lnTo>
                  <a:lnTo>
                    <a:pt x="50822" y="66171"/>
                  </a:lnTo>
                  <a:close/>
                  <a:moveTo>
                    <a:pt x="72282" y="74378"/>
                  </a:moveTo>
                  <a:lnTo>
                    <a:pt x="88817" y="86141"/>
                  </a:lnTo>
                  <a:lnTo>
                    <a:pt x="71947" y="107114"/>
                  </a:lnTo>
                  <a:lnTo>
                    <a:pt x="44561" y="101886"/>
                  </a:lnTo>
                  <a:lnTo>
                    <a:pt x="72282" y="74378"/>
                  </a:lnTo>
                  <a:close/>
                  <a:moveTo>
                    <a:pt x="42646" y="101278"/>
                  </a:moveTo>
                  <a:lnTo>
                    <a:pt x="44287" y="101977"/>
                  </a:lnTo>
                  <a:lnTo>
                    <a:pt x="44409" y="101977"/>
                  </a:lnTo>
                  <a:cubicBezTo>
                    <a:pt x="44409" y="102038"/>
                    <a:pt x="44409" y="102069"/>
                    <a:pt x="44439" y="102099"/>
                  </a:cubicBezTo>
                  <a:lnTo>
                    <a:pt x="57388" y="118026"/>
                  </a:lnTo>
                  <a:lnTo>
                    <a:pt x="28785" y="129729"/>
                  </a:lnTo>
                  <a:lnTo>
                    <a:pt x="42646" y="101278"/>
                  </a:lnTo>
                  <a:close/>
                  <a:moveTo>
                    <a:pt x="88999" y="0"/>
                  </a:moveTo>
                  <a:cubicBezTo>
                    <a:pt x="88969" y="0"/>
                    <a:pt x="88938" y="31"/>
                    <a:pt x="88908" y="31"/>
                  </a:cubicBezTo>
                  <a:lnTo>
                    <a:pt x="68543" y="27660"/>
                  </a:lnTo>
                  <a:lnTo>
                    <a:pt x="73437" y="17295"/>
                  </a:lnTo>
                  <a:cubicBezTo>
                    <a:pt x="73467" y="17265"/>
                    <a:pt x="73437" y="17174"/>
                    <a:pt x="73406" y="17143"/>
                  </a:cubicBezTo>
                  <a:cubicBezTo>
                    <a:pt x="73364" y="17122"/>
                    <a:pt x="73322" y="17087"/>
                    <a:pt x="73290" y="17087"/>
                  </a:cubicBezTo>
                  <a:cubicBezTo>
                    <a:pt x="73276" y="17087"/>
                    <a:pt x="73264" y="17094"/>
                    <a:pt x="73254" y="17113"/>
                  </a:cubicBezTo>
                  <a:lnTo>
                    <a:pt x="50184" y="26019"/>
                  </a:lnTo>
                  <a:lnTo>
                    <a:pt x="50153" y="26019"/>
                  </a:lnTo>
                  <a:lnTo>
                    <a:pt x="37327" y="578"/>
                  </a:lnTo>
                  <a:cubicBezTo>
                    <a:pt x="37296" y="547"/>
                    <a:pt x="37296" y="487"/>
                    <a:pt x="37235" y="487"/>
                  </a:cubicBezTo>
                  <a:cubicBezTo>
                    <a:pt x="37175" y="487"/>
                    <a:pt x="37144" y="487"/>
                    <a:pt x="37114" y="547"/>
                  </a:cubicBezTo>
                  <a:lnTo>
                    <a:pt x="12068" y="21368"/>
                  </a:lnTo>
                  <a:lnTo>
                    <a:pt x="8846" y="7569"/>
                  </a:lnTo>
                  <a:cubicBezTo>
                    <a:pt x="8846" y="7478"/>
                    <a:pt x="8755" y="7447"/>
                    <a:pt x="8724" y="7447"/>
                  </a:cubicBezTo>
                  <a:cubicBezTo>
                    <a:pt x="8663" y="7447"/>
                    <a:pt x="8603" y="7478"/>
                    <a:pt x="8572" y="7569"/>
                  </a:cubicBezTo>
                  <a:lnTo>
                    <a:pt x="31" y="37934"/>
                  </a:lnTo>
                  <a:cubicBezTo>
                    <a:pt x="1" y="37995"/>
                    <a:pt x="61" y="38086"/>
                    <a:pt x="153" y="38116"/>
                  </a:cubicBezTo>
                  <a:cubicBezTo>
                    <a:pt x="164" y="38122"/>
                    <a:pt x="177" y="38125"/>
                    <a:pt x="190" y="38125"/>
                  </a:cubicBezTo>
                  <a:cubicBezTo>
                    <a:pt x="246" y="38125"/>
                    <a:pt x="310" y="38080"/>
                    <a:pt x="335" y="38056"/>
                  </a:cubicBezTo>
                  <a:lnTo>
                    <a:pt x="8724" y="8177"/>
                  </a:lnTo>
                  <a:lnTo>
                    <a:pt x="11885" y="21672"/>
                  </a:lnTo>
                  <a:cubicBezTo>
                    <a:pt x="11885" y="21703"/>
                    <a:pt x="11916" y="21733"/>
                    <a:pt x="11946" y="21733"/>
                  </a:cubicBezTo>
                  <a:cubicBezTo>
                    <a:pt x="11946" y="21763"/>
                    <a:pt x="11916" y="21763"/>
                    <a:pt x="11946" y="21824"/>
                  </a:cubicBezTo>
                  <a:lnTo>
                    <a:pt x="14043" y="54317"/>
                  </a:lnTo>
                  <a:cubicBezTo>
                    <a:pt x="14043" y="54378"/>
                    <a:pt x="14074" y="54408"/>
                    <a:pt x="14165" y="54408"/>
                  </a:cubicBezTo>
                  <a:cubicBezTo>
                    <a:pt x="14195" y="54408"/>
                    <a:pt x="14287" y="54408"/>
                    <a:pt x="14317" y="54378"/>
                  </a:cubicBezTo>
                  <a:lnTo>
                    <a:pt x="33831" y="26961"/>
                  </a:lnTo>
                  <a:lnTo>
                    <a:pt x="33953" y="27022"/>
                  </a:lnTo>
                  <a:lnTo>
                    <a:pt x="46810" y="43314"/>
                  </a:lnTo>
                  <a:lnTo>
                    <a:pt x="35351" y="52493"/>
                  </a:lnTo>
                  <a:lnTo>
                    <a:pt x="14317" y="54530"/>
                  </a:lnTo>
                  <a:cubicBezTo>
                    <a:pt x="14226" y="54530"/>
                    <a:pt x="14195" y="54621"/>
                    <a:pt x="14195" y="54682"/>
                  </a:cubicBezTo>
                  <a:lnTo>
                    <a:pt x="14986" y="88847"/>
                  </a:lnTo>
                  <a:cubicBezTo>
                    <a:pt x="14986" y="88877"/>
                    <a:pt x="15046" y="88968"/>
                    <a:pt x="15077" y="88968"/>
                  </a:cubicBezTo>
                  <a:lnTo>
                    <a:pt x="15138" y="88968"/>
                  </a:lnTo>
                  <a:lnTo>
                    <a:pt x="15138" y="89029"/>
                  </a:lnTo>
                  <a:cubicBezTo>
                    <a:pt x="15138" y="89120"/>
                    <a:pt x="15198" y="89150"/>
                    <a:pt x="15229" y="89181"/>
                  </a:cubicBezTo>
                  <a:lnTo>
                    <a:pt x="42403" y="101218"/>
                  </a:lnTo>
                  <a:lnTo>
                    <a:pt x="28360" y="130033"/>
                  </a:lnTo>
                  <a:cubicBezTo>
                    <a:pt x="28329" y="130063"/>
                    <a:pt x="28360" y="130154"/>
                    <a:pt x="28421" y="130185"/>
                  </a:cubicBezTo>
                  <a:cubicBezTo>
                    <a:pt x="28451" y="130215"/>
                    <a:pt x="28481" y="130215"/>
                    <a:pt x="28512" y="130215"/>
                  </a:cubicBezTo>
                  <a:lnTo>
                    <a:pt x="28573" y="130215"/>
                  </a:lnTo>
                  <a:lnTo>
                    <a:pt x="57661" y="118209"/>
                  </a:lnTo>
                  <a:cubicBezTo>
                    <a:pt x="57692" y="118178"/>
                    <a:pt x="57752" y="118178"/>
                    <a:pt x="57752" y="118087"/>
                  </a:cubicBezTo>
                  <a:cubicBezTo>
                    <a:pt x="57752" y="118057"/>
                    <a:pt x="57752" y="118026"/>
                    <a:pt x="57692" y="117996"/>
                  </a:cubicBezTo>
                  <a:lnTo>
                    <a:pt x="44865" y="102221"/>
                  </a:lnTo>
                  <a:lnTo>
                    <a:pt x="44865" y="102221"/>
                  </a:lnTo>
                  <a:lnTo>
                    <a:pt x="71947" y="107418"/>
                  </a:lnTo>
                  <a:cubicBezTo>
                    <a:pt x="71978" y="107418"/>
                    <a:pt x="72069" y="107418"/>
                    <a:pt x="72099" y="107388"/>
                  </a:cubicBezTo>
                  <a:lnTo>
                    <a:pt x="89060" y="86324"/>
                  </a:lnTo>
                  <a:lnTo>
                    <a:pt x="108057" y="99880"/>
                  </a:lnTo>
                  <a:cubicBezTo>
                    <a:pt x="108085" y="99907"/>
                    <a:pt x="108118" y="99922"/>
                    <a:pt x="108149" y="99922"/>
                  </a:cubicBezTo>
                  <a:cubicBezTo>
                    <a:pt x="108188" y="99922"/>
                    <a:pt x="108223" y="99900"/>
                    <a:pt x="108240" y="99850"/>
                  </a:cubicBezTo>
                  <a:lnTo>
                    <a:pt x="108544" y="99485"/>
                  </a:lnTo>
                  <a:lnTo>
                    <a:pt x="134532" y="85807"/>
                  </a:lnTo>
                  <a:cubicBezTo>
                    <a:pt x="134562" y="85807"/>
                    <a:pt x="134562" y="85746"/>
                    <a:pt x="134562" y="85746"/>
                  </a:cubicBezTo>
                  <a:lnTo>
                    <a:pt x="151371" y="57873"/>
                  </a:lnTo>
                  <a:cubicBezTo>
                    <a:pt x="151402" y="57843"/>
                    <a:pt x="151402" y="57752"/>
                    <a:pt x="151371" y="57721"/>
                  </a:cubicBezTo>
                  <a:cubicBezTo>
                    <a:pt x="151310" y="57691"/>
                    <a:pt x="151280" y="57630"/>
                    <a:pt x="151250" y="57630"/>
                  </a:cubicBezTo>
                  <a:lnTo>
                    <a:pt x="151156" y="57636"/>
                  </a:lnTo>
                  <a:lnTo>
                    <a:pt x="151156" y="57636"/>
                  </a:lnTo>
                  <a:cubicBezTo>
                    <a:pt x="151175" y="57619"/>
                    <a:pt x="151194" y="57594"/>
                    <a:pt x="151219" y="57569"/>
                  </a:cubicBezTo>
                  <a:cubicBezTo>
                    <a:pt x="151250" y="57539"/>
                    <a:pt x="151250" y="57448"/>
                    <a:pt x="151158" y="57387"/>
                  </a:cubicBezTo>
                  <a:lnTo>
                    <a:pt x="127085" y="35107"/>
                  </a:lnTo>
                  <a:lnTo>
                    <a:pt x="136964" y="27508"/>
                  </a:lnTo>
                  <a:lnTo>
                    <a:pt x="152739" y="36019"/>
                  </a:lnTo>
                  <a:cubicBezTo>
                    <a:pt x="152748" y="36028"/>
                    <a:pt x="152759" y="36032"/>
                    <a:pt x="152772" y="36032"/>
                  </a:cubicBezTo>
                  <a:cubicBezTo>
                    <a:pt x="152802" y="36032"/>
                    <a:pt x="152839" y="36010"/>
                    <a:pt x="152861" y="35989"/>
                  </a:cubicBezTo>
                  <a:lnTo>
                    <a:pt x="169578" y="17204"/>
                  </a:lnTo>
                  <a:lnTo>
                    <a:pt x="197360" y="34682"/>
                  </a:lnTo>
                  <a:cubicBezTo>
                    <a:pt x="197401" y="34709"/>
                    <a:pt x="197436" y="34724"/>
                    <a:pt x="197464" y="34724"/>
                  </a:cubicBezTo>
                  <a:cubicBezTo>
                    <a:pt x="197500" y="34724"/>
                    <a:pt x="197526" y="34701"/>
                    <a:pt x="197542" y="34651"/>
                  </a:cubicBezTo>
                  <a:cubicBezTo>
                    <a:pt x="197633" y="34590"/>
                    <a:pt x="197633" y="34499"/>
                    <a:pt x="197573" y="34469"/>
                  </a:cubicBezTo>
                  <a:lnTo>
                    <a:pt x="169700" y="16961"/>
                  </a:lnTo>
                  <a:cubicBezTo>
                    <a:pt x="169687" y="16948"/>
                    <a:pt x="169659" y="16941"/>
                    <a:pt x="169628" y="16941"/>
                  </a:cubicBezTo>
                  <a:cubicBezTo>
                    <a:pt x="169584" y="16941"/>
                    <a:pt x="169535" y="16956"/>
                    <a:pt x="169517" y="16991"/>
                  </a:cubicBezTo>
                  <a:lnTo>
                    <a:pt x="152800" y="35776"/>
                  </a:lnTo>
                  <a:lnTo>
                    <a:pt x="137024" y="27295"/>
                  </a:lnTo>
                  <a:cubicBezTo>
                    <a:pt x="137009" y="27280"/>
                    <a:pt x="136986" y="27273"/>
                    <a:pt x="136960" y="27273"/>
                  </a:cubicBezTo>
                  <a:cubicBezTo>
                    <a:pt x="136933" y="27273"/>
                    <a:pt x="136903" y="27280"/>
                    <a:pt x="136872" y="27295"/>
                  </a:cubicBezTo>
                  <a:lnTo>
                    <a:pt x="126903" y="34955"/>
                  </a:lnTo>
                  <a:lnTo>
                    <a:pt x="89121" y="31"/>
                  </a:lnTo>
                  <a:cubicBezTo>
                    <a:pt x="89090" y="0"/>
                    <a:pt x="89060" y="0"/>
                    <a:pt x="8899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11"/>
            <p:cNvSpPr/>
            <p:nvPr/>
          </p:nvSpPr>
          <p:spPr>
            <a:xfrm>
              <a:off x="6484000" y="1835075"/>
              <a:ext cx="39550" cy="28850"/>
            </a:xfrm>
            <a:custGeom>
              <a:rect b="b" l="l" r="r" t="t"/>
              <a:pathLst>
                <a:path extrusionOk="0" h="1154" w="1582">
                  <a:moveTo>
                    <a:pt x="791" y="0"/>
                  </a:moveTo>
                  <a:cubicBezTo>
                    <a:pt x="748" y="0"/>
                    <a:pt x="703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82" y="968"/>
                    <a:pt x="1413" y="0"/>
                    <a:pt x="79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11"/>
            <p:cNvSpPr/>
            <p:nvPr/>
          </p:nvSpPr>
          <p:spPr>
            <a:xfrm>
              <a:off x="6523575" y="2480975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05" y="1"/>
                  </a:moveTo>
                  <a:cubicBezTo>
                    <a:pt x="767" y="1"/>
                    <a:pt x="726" y="5"/>
                    <a:pt x="684" y="15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380" y="1"/>
                    <a:pt x="80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11"/>
            <p:cNvSpPr/>
            <p:nvPr/>
          </p:nvSpPr>
          <p:spPr>
            <a:xfrm>
              <a:off x="6810800" y="2252250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0"/>
                  </a:moveTo>
                  <a:cubicBezTo>
                    <a:pt x="743" y="0"/>
                    <a:pt x="699" y="5"/>
                    <a:pt x="654" y="15"/>
                  </a:cubicBezTo>
                  <a:cubicBezTo>
                    <a:pt x="0" y="157"/>
                    <a:pt x="144" y="1123"/>
                    <a:pt x="762" y="1123"/>
                  </a:cubicBezTo>
                  <a:cubicBezTo>
                    <a:pt x="805" y="1123"/>
                    <a:pt x="850" y="1119"/>
                    <a:pt x="897" y="1109"/>
                  </a:cubicBezTo>
                  <a:cubicBezTo>
                    <a:pt x="1523" y="967"/>
                    <a:pt x="1377" y="0"/>
                    <a:pt x="78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1"/>
            <p:cNvSpPr/>
            <p:nvPr/>
          </p:nvSpPr>
          <p:spPr>
            <a:xfrm>
              <a:off x="6885275" y="1823675"/>
              <a:ext cx="38875" cy="28850"/>
            </a:xfrm>
            <a:custGeom>
              <a:rect b="b" l="l" r="r" t="t"/>
              <a:pathLst>
                <a:path extrusionOk="0" h="1154" w="1555">
                  <a:moveTo>
                    <a:pt x="816" y="0"/>
                  </a:moveTo>
                  <a:cubicBezTo>
                    <a:pt x="774" y="0"/>
                    <a:pt x="730" y="5"/>
                    <a:pt x="684" y="15"/>
                  </a:cubicBezTo>
                  <a:cubicBezTo>
                    <a:pt x="1" y="157"/>
                    <a:pt x="171" y="1153"/>
                    <a:pt x="795" y="1153"/>
                  </a:cubicBezTo>
                  <a:cubicBezTo>
                    <a:pt x="837" y="1153"/>
                    <a:pt x="882" y="1149"/>
                    <a:pt x="927" y="1139"/>
                  </a:cubicBezTo>
                  <a:cubicBezTo>
                    <a:pt x="1554" y="997"/>
                    <a:pt x="1433" y="0"/>
                    <a:pt x="8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11"/>
            <p:cNvSpPr/>
            <p:nvPr/>
          </p:nvSpPr>
          <p:spPr>
            <a:xfrm>
              <a:off x="7271300" y="2249425"/>
              <a:ext cx="39225" cy="28625"/>
            </a:xfrm>
            <a:custGeom>
              <a:rect b="b" l="l" r="r" t="t"/>
              <a:pathLst>
                <a:path extrusionOk="0" h="1145" w="1569">
                  <a:moveTo>
                    <a:pt x="762" y="1"/>
                  </a:moveTo>
                  <a:cubicBezTo>
                    <a:pt x="737" y="1"/>
                    <a:pt x="711" y="2"/>
                    <a:pt x="684" y="6"/>
                  </a:cubicBezTo>
                  <a:cubicBezTo>
                    <a:pt x="1" y="148"/>
                    <a:pt x="145" y="1145"/>
                    <a:pt x="765" y="1145"/>
                  </a:cubicBezTo>
                  <a:cubicBezTo>
                    <a:pt x="807" y="1145"/>
                    <a:pt x="851" y="1140"/>
                    <a:pt x="897" y="1131"/>
                  </a:cubicBezTo>
                  <a:cubicBezTo>
                    <a:pt x="1568" y="1014"/>
                    <a:pt x="1371" y="1"/>
                    <a:pt x="7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11"/>
            <p:cNvSpPr/>
            <p:nvPr/>
          </p:nvSpPr>
          <p:spPr>
            <a:xfrm>
              <a:off x="7332900" y="18951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7" y="0"/>
                    <a:pt x="726" y="5"/>
                    <a:pt x="682" y="15"/>
                  </a:cubicBezTo>
                  <a:cubicBezTo>
                    <a:pt x="0" y="157"/>
                    <a:pt x="169" y="1123"/>
                    <a:pt x="765" y="1123"/>
                  </a:cubicBezTo>
                  <a:cubicBezTo>
                    <a:pt x="807" y="1123"/>
                    <a:pt x="850" y="1119"/>
                    <a:pt x="895" y="1109"/>
                  </a:cubicBezTo>
                  <a:cubicBezTo>
                    <a:pt x="1549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1"/>
            <p:cNvSpPr/>
            <p:nvPr/>
          </p:nvSpPr>
          <p:spPr>
            <a:xfrm>
              <a:off x="6905775" y="2817725"/>
              <a:ext cx="38300" cy="27975"/>
            </a:xfrm>
            <a:custGeom>
              <a:rect b="b" l="l" r="r" t="t"/>
              <a:pathLst>
                <a:path extrusionOk="0" h="1119" w="1532">
                  <a:moveTo>
                    <a:pt x="761" y="1"/>
                  </a:moveTo>
                  <a:cubicBezTo>
                    <a:pt x="727" y="1"/>
                    <a:pt x="691" y="4"/>
                    <a:pt x="655" y="10"/>
                  </a:cubicBezTo>
                  <a:cubicBezTo>
                    <a:pt x="1" y="152"/>
                    <a:pt x="145" y="1119"/>
                    <a:pt x="763" y="1119"/>
                  </a:cubicBezTo>
                  <a:cubicBezTo>
                    <a:pt x="806" y="1119"/>
                    <a:pt x="851" y="1114"/>
                    <a:pt x="898" y="1104"/>
                  </a:cubicBezTo>
                  <a:cubicBezTo>
                    <a:pt x="1531" y="989"/>
                    <a:pt x="1374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11"/>
            <p:cNvSpPr/>
            <p:nvPr/>
          </p:nvSpPr>
          <p:spPr>
            <a:xfrm>
              <a:off x="7440025" y="3019100"/>
              <a:ext cx="39000" cy="27975"/>
            </a:xfrm>
            <a:custGeom>
              <a:rect b="b" l="l" r="r" t="t"/>
              <a:pathLst>
                <a:path extrusionOk="0" h="1119" w="1560">
                  <a:moveTo>
                    <a:pt x="789" y="0"/>
                  </a:moveTo>
                  <a:cubicBezTo>
                    <a:pt x="755" y="0"/>
                    <a:pt x="720" y="3"/>
                    <a:pt x="683" y="10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60" y="989"/>
                    <a:pt x="1402" y="0"/>
                    <a:pt x="78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11"/>
            <p:cNvSpPr/>
            <p:nvPr/>
          </p:nvSpPr>
          <p:spPr>
            <a:xfrm>
              <a:off x="7741650" y="2297825"/>
              <a:ext cx="39525" cy="28125"/>
            </a:xfrm>
            <a:custGeom>
              <a:rect b="b" l="l" r="r" t="t"/>
              <a:pathLst>
                <a:path extrusionOk="0" h="1125" w="1581">
                  <a:moveTo>
                    <a:pt x="790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80" y="967"/>
                    <a:pt x="1412" y="1"/>
                    <a:pt x="7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11"/>
            <p:cNvSpPr/>
            <p:nvPr/>
          </p:nvSpPr>
          <p:spPr>
            <a:xfrm>
              <a:off x="6743175" y="3715800"/>
              <a:ext cx="39525" cy="28850"/>
            </a:xfrm>
            <a:custGeom>
              <a:rect b="b" l="l" r="r" t="t"/>
              <a:pathLst>
                <a:path extrusionOk="0" h="1154" w="1581">
                  <a:moveTo>
                    <a:pt x="811" y="0"/>
                  </a:moveTo>
                  <a:cubicBezTo>
                    <a:pt x="771" y="0"/>
                    <a:pt x="728" y="5"/>
                    <a:pt x="684" y="15"/>
                  </a:cubicBezTo>
                  <a:cubicBezTo>
                    <a:pt x="1" y="157"/>
                    <a:pt x="145" y="1153"/>
                    <a:pt x="765" y="1153"/>
                  </a:cubicBezTo>
                  <a:cubicBezTo>
                    <a:pt x="807" y="1153"/>
                    <a:pt x="851" y="1149"/>
                    <a:pt x="897" y="1139"/>
                  </a:cubicBezTo>
                  <a:cubicBezTo>
                    <a:pt x="1581" y="997"/>
                    <a:pt x="1410" y="0"/>
                    <a:pt x="81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11"/>
            <p:cNvSpPr/>
            <p:nvPr/>
          </p:nvSpPr>
          <p:spPr>
            <a:xfrm>
              <a:off x="6987900" y="3110275"/>
              <a:ext cx="38975" cy="27975"/>
            </a:xfrm>
            <a:custGeom>
              <a:rect b="b" l="l" r="r" t="t"/>
              <a:pathLst>
                <a:path extrusionOk="0" h="1119" w="1559">
                  <a:moveTo>
                    <a:pt x="791" y="1"/>
                  </a:moveTo>
                  <a:cubicBezTo>
                    <a:pt x="757" y="1"/>
                    <a:pt x="720" y="4"/>
                    <a:pt x="683" y="10"/>
                  </a:cubicBezTo>
                  <a:cubicBezTo>
                    <a:pt x="0" y="152"/>
                    <a:pt x="169" y="1119"/>
                    <a:pt x="791" y="1119"/>
                  </a:cubicBezTo>
                  <a:cubicBezTo>
                    <a:pt x="834" y="1119"/>
                    <a:pt x="879" y="1114"/>
                    <a:pt x="926" y="1104"/>
                  </a:cubicBezTo>
                  <a:cubicBezTo>
                    <a:pt x="1559" y="961"/>
                    <a:pt x="1402" y="1"/>
                    <a:pt x="79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11"/>
            <p:cNvSpPr/>
            <p:nvPr/>
          </p:nvSpPr>
          <p:spPr>
            <a:xfrm>
              <a:off x="7436225" y="3851800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8" y="1"/>
                  </a:moveTo>
                  <a:cubicBezTo>
                    <a:pt x="775" y="1"/>
                    <a:pt x="730" y="5"/>
                    <a:pt x="683" y="15"/>
                  </a:cubicBezTo>
                  <a:cubicBezTo>
                    <a:pt x="1" y="157"/>
                    <a:pt x="170" y="1124"/>
                    <a:pt x="791" y="1124"/>
                  </a:cubicBezTo>
                  <a:cubicBezTo>
                    <a:pt x="834" y="1124"/>
                    <a:pt x="879" y="1119"/>
                    <a:pt x="926" y="1110"/>
                  </a:cubicBezTo>
                  <a:cubicBezTo>
                    <a:pt x="1552" y="967"/>
                    <a:pt x="1433" y="1"/>
                    <a:pt x="8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1"/>
            <p:cNvSpPr/>
            <p:nvPr/>
          </p:nvSpPr>
          <p:spPr>
            <a:xfrm>
              <a:off x="8097525" y="3024500"/>
              <a:ext cx="39000" cy="28025"/>
            </a:xfrm>
            <a:custGeom>
              <a:rect b="b" l="l" r="r" t="t"/>
              <a:pathLst>
                <a:path extrusionOk="0" h="1121" w="1560">
                  <a:moveTo>
                    <a:pt x="761" y="1"/>
                  </a:moveTo>
                  <a:cubicBezTo>
                    <a:pt x="734" y="1"/>
                    <a:pt x="705" y="3"/>
                    <a:pt x="675" y="7"/>
                  </a:cubicBezTo>
                  <a:cubicBezTo>
                    <a:pt x="0" y="147"/>
                    <a:pt x="158" y="1121"/>
                    <a:pt x="764" y="1121"/>
                  </a:cubicBezTo>
                  <a:cubicBezTo>
                    <a:pt x="812" y="1121"/>
                    <a:pt x="864" y="1114"/>
                    <a:pt x="919" y="1101"/>
                  </a:cubicBezTo>
                  <a:cubicBezTo>
                    <a:pt x="1559" y="955"/>
                    <a:pt x="1391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11"/>
            <p:cNvSpPr/>
            <p:nvPr/>
          </p:nvSpPr>
          <p:spPr>
            <a:xfrm>
              <a:off x="7955975" y="2701350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15" y="0"/>
                  </a:moveTo>
                  <a:cubicBezTo>
                    <a:pt x="774" y="0"/>
                    <a:pt x="730" y="5"/>
                    <a:pt x="684" y="14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433" y="0"/>
                    <a:pt x="81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1"/>
            <p:cNvSpPr/>
            <p:nvPr/>
          </p:nvSpPr>
          <p:spPr>
            <a:xfrm>
              <a:off x="8338975" y="3661075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3" y="1"/>
                  </a:moveTo>
                  <a:cubicBezTo>
                    <a:pt x="772" y="1"/>
                    <a:pt x="728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78" y="967"/>
                    <a:pt x="1410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1"/>
            <p:cNvSpPr/>
            <p:nvPr/>
          </p:nvSpPr>
          <p:spPr>
            <a:xfrm>
              <a:off x="8990225" y="3306975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7" y="0"/>
                  </a:moveTo>
                  <a:cubicBezTo>
                    <a:pt x="774" y="0"/>
                    <a:pt x="730" y="5"/>
                    <a:pt x="682" y="15"/>
                  </a:cubicBezTo>
                  <a:cubicBezTo>
                    <a:pt x="0" y="157"/>
                    <a:pt x="169" y="1123"/>
                    <a:pt x="790" y="1123"/>
                  </a:cubicBezTo>
                  <a:cubicBezTo>
                    <a:pt x="833" y="1123"/>
                    <a:pt x="878" y="1119"/>
                    <a:pt x="926" y="1109"/>
                  </a:cubicBezTo>
                  <a:cubicBezTo>
                    <a:pt x="1551" y="967"/>
                    <a:pt x="1432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1"/>
            <p:cNvSpPr/>
            <p:nvPr/>
          </p:nvSpPr>
          <p:spPr>
            <a:xfrm>
              <a:off x="8710700" y="3191475"/>
              <a:ext cx="39375" cy="28225"/>
            </a:xfrm>
            <a:custGeom>
              <a:rect b="b" l="l" r="r" t="t"/>
              <a:pathLst>
                <a:path extrusionOk="0" h="1129" w="1575">
                  <a:moveTo>
                    <a:pt x="780" y="0"/>
                  </a:moveTo>
                  <a:cubicBezTo>
                    <a:pt x="738" y="0"/>
                    <a:pt x="693" y="5"/>
                    <a:pt x="647" y="15"/>
                  </a:cubicBezTo>
                  <a:cubicBezTo>
                    <a:pt x="0" y="155"/>
                    <a:pt x="134" y="1129"/>
                    <a:pt x="736" y="1129"/>
                  </a:cubicBezTo>
                  <a:cubicBezTo>
                    <a:pt x="785" y="1129"/>
                    <a:pt x="836" y="1122"/>
                    <a:pt x="891" y="1109"/>
                  </a:cubicBezTo>
                  <a:cubicBezTo>
                    <a:pt x="1574" y="995"/>
                    <a:pt x="1404" y="0"/>
                    <a:pt x="7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11"/>
            <p:cNvSpPr/>
            <p:nvPr/>
          </p:nvSpPr>
          <p:spPr>
            <a:xfrm>
              <a:off x="9411200" y="260862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7" y="1"/>
                    <a:pt x="726" y="5"/>
                    <a:pt x="683" y="15"/>
                  </a:cubicBezTo>
                  <a:cubicBezTo>
                    <a:pt x="0" y="157"/>
                    <a:pt x="169" y="1124"/>
                    <a:pt x="766" y="1124"/>
                  </a:cubicBezTo>
                  <a:cubicBezTo>
                    <a:pt x="807" y="1124"/>
                    <a:pt x="850" y="1119"/>
                    <a:pt x="895" y="1109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11"/>
            <p:cNvSpPr/>
            <p:nvPr/>
          </p:nvSpPr>
          <p:spPr>
            <a:xfrm>
              <a:off x="7468900" y="16017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8" y="1"/>
                    <a:pt x="726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50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1"/>
            <p:cNvSpPr/>
            <p:nvPr/>
          </p:nvSpPr>
          <p:spPr>
            <a:xfrm>
              <a:off x="7863250" y="1175475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1"/>
                  </a:moveTo>
                  <a:cubicBezTo>
                    <a:pt x="743" y="1"/>
                    <a:pt x="699" y="5"/>
                    <a:pt x="654" y="15"/>
                  </a:cubicBezTo>
                  <a:cubicBezTo>
                    <a:pt x="0" y="157"/>
                    <a:pt x="144" y="1124"/>
                    <a:pt x="762" y="1124"/>
                  </a:cubicBezTo>
                  <a:cubicBezTo>
                    <a:pt x="805" y="1124"/>
                    <a:pt x="850" y="1119"/>
                    <a:pt x="897" y="1109"/>
                  </a:cubicBezTo>
                  <a:cubicBezTo>
                    <a:pt x="1523" y="967"/>
                    <a:pt x="1377" y="1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11"/>
            <p:cNvSpPr/>
            <p:nvPr/>
          </p:nvSpPr>
          <p:spPr>
            <a:xfrm>
              <a:off x="6566150" y="1183975"/>
              <a:ext cx="39725" cy="27975"/>
            </a:xfrm>
            <a:custGeom>
              <a:rect b="b" l="l" r="r" t="t"/>
              <a:pathLst>
                <a:path extrusionOk="0" h="1119" w="1589">
                  <a:moveTo>
                    <a:pt x="794" y="0"/>
                  </a:moveTo>
                  <a:cubicBezTo>
                    <a:pt x="758" y="0"/>
                    <a:pt x="721" y="3"/>
                    <a:pt x="683" y="9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89" y="988"/>
                    <a:pt x="1432" y="0"/>
                    <a:pt x="79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11"/>
            <p:cNvSpPr/>
            <p:nvPr/>
          </p:nvSpPr>
          <p:spPr>
            <a:xfrm>
              <a:off x="7077575" y="4120800"/>
              <a:ext cx="38750" cy="28125"/>
            </a:xfrm>
            <a:custGeom>
              <a:rect b="b" l="l" r="r" t="t"/>
              <a:pathLst>
                <a:path extrusionOk="0" h="1125" w="1550">
                  <a:moveTo>
                    <a:pt x="807" y="1"/>
                  </a:moveTo>
                  <a:cubicBezTo>
                    <a:pt x="767" y="1"/>
                    <a:pt x="726" y="6"/>
                    <a:pt x="682" y="15"/>
                  </a:cubicBezTo>
                  <a:cubicBezTo>
                    <a:pt x="0" y="158"/>
                    <a:pt x="142" y="1124"/>
                    <a:pt x="760" y="1124"/>
                  </a:cubicBezTo>
                  <a:cubicBezTo>
                    <a:pt x="803" y="1124"/>
                    <a:pt x="848" y="1119"/>
                    <a:pt x="895" y="1110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11"/>
            <p:cNvSpPr/>
            <p:nvPr/>
          </p:nvSpPr>
          <p:spPr>
            <a:xfrm>
              <a:off x="6351025" y="4418700"/>
              <a:ext cx="38850" cy="28850"/>
            </a:xfrm>
            <a:custGeom>
              <a:rect b="b" l="l" r="r" t="t"/>
              <a:pathLst>
                <a:path extrusionOk="0" h="1154" w="1554">
                  <a:moveTo>
                    <a:pt x="787" y="0"/>
                  </a:moveTo>
                  <a:cubicBezTo>
                    <a:pt x="746" y="0"/>
                    <a:pt x="702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54" y="997"/>
                    <a:pt x="1408" y="0"/>
                    <a:pt x="7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11"/>
            <p:cNvSpPr/>
            <p:nvPr/>
          </p:nvSpPr>
          <p:spPr>
            <a:xfrm>
              <a:off x="6017475" y="3389250"/>
              <a:ext cx="39200" cy="28650"/>
            </a:xfrm>
            <a:custGeom>
              <a:rect b="b" l="l" r="r" t="t"/>
              <a:pathLst>
                <a:path extrusionOk="0" h="1146" w="1568">
                  <a:moveTo>
                    <a:pt x="764" y="1"/>
                  </a:moveTo>
                  <a:cubicBezTo>
                    <a:pt x="739" y="1"/>
                    <a:pt x="712" y="3"/>
                    <a:pt x="684" y="6"/>
                  </a:cubicBezTo>
                  <a:cubicBezTo>
                    <a:pt x="1" y="149"/>
                    <a:pt x="145" y="1145"/>
                    <a:pt x="766" y="1145"/>
                  </a:cubicBezTo>
                  <a:cubicBezTo>
                    <a:pt x="807" y="1145"/>
                    <a:pt x="851" y="1141"/>
                    <a:pt x="897" y="1131"/>
                  </a:cubicBezTo>
                  <a:cubicBezTo>
                    <a:pt x="1568" y="985"/>
                    <a:pt x="1371" y="1"/>
                    <a:pt x="76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11"/>
            <p:cNvSpPr/>
            <p:nvPr/>
          </p:nvSpPr>
          <p:spPr>
            <a:xfrm>
              <a:off x="5996250" y="2531875"/>
              <a:ext cx="38775" cy="28100"/>
            </a:xfrm>
            <a:custGeom>
              <a:rect b="b" l="l" r="r" t="t"/>
              <a:pathLst>
                <a:path extrusionOk="0" h="1124" w="1551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90" y="1124"/>
                  </a:cubicBezTo>
                  <a:cubicBezTo>
                    <a:pt x="833" y="1124"/>
                    <a:pt x="878" y="1119"/>
                    <a:pt x="926" y="1109"/>
                  </a:cubicBezTo>
                  <a:cubicBezTo>
                    <a:pt x="1551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11"/>
            <p:cNvSpPr/>
            <p:nvPr/>
          </p:nvSpPr>
          <p:spPr>
            <a:xfrm>
              <a:off x="5640550" y="2115450"/>
              <a:ext cx="38100" cy="28125"/>
            </a:xfrm>
            <a:custGeom>
              <a:rect b="b" l="l" r="r" t="t"/>
              <a:pathLst>
                <a:path extrusionOk="0" h="1125" w="1524">
                  <a:moveTo>
                    <a:pt x="789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23" y="968"/>
                    <a:pt x="1404" y="1"/>
                    <a:pt x="78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11"/>
            <p:cNvSpPr/>
            <p:nvPr/>
          </p:nvSpPr>
          <p:spPr>
            <a:xfrm>
              <a:off x="5938475" y="1706775"/>
              <a:ext cx="38975" cy="28725"/>
            </a:xfrm>
            <a:custGeom>
              <a:rect b="b" l="l" r="r" t="t"/>
              <a:pathLst>
                <a:path extrusionOk="0" h="1149" w="1559">
                  <a:moveTo>
                    <a:pt x="785" y="0"/>
                  </a:moveTo>
                  <a:cubicBezTo>
                    <a:pt x="752" y="0"/>
                    <a:pt x="718" y="3"/>
                    <a:pt x="683" y="10"/>
                  </a:cubicBezTo>
                  <a:cubicBezTo>
                    <a:pt x="1" y="180"/>
                    <a:pt x="170" y="1149"/>
                    <a:pt x="766" y="1149"/>
                  </a:cubicBezTo>
                  <a:cubicBezTo>
                    <a:pt x="808" y="1149"/>
                    <a:pt x="851" y="1144"/>
                    <a:pt x="896" y="1134"/>
                  </a:cubicBezTo>
                  <a:cubicBezTo>
                    <a:pt x="1558" y="990"/>
                    <a:pt x="1375" y="0"/>
                    <a:pt x="78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11"/>
            <p:cNvSpPr/>
            <p:nvPr/>
          </p:nvSpPr>
          <p:spPr>
            <a:xfrm>
              <a:off x="5854900" y="1355700"/>
              <a:ext cx="38925" cy="27975"/>
            </a:xfrm>
            <a:custGeom>
              <a:rect b="b" l="l" r="r" t="t"/>
              <a:pathLst>
                <a:path extrusionOk="0" h="1119" w="1557">
                  <a:moveTo>
                    <a:pt x="796" y="0"/>
                  </a:moveTo>
                  <a:cubicBezTo>
                    <a:pt x="760" y="0"/>
                    <a:pt x="722" y="3"/>
                    <a:pt x="683" y="10"/>
                  </a:cubicBezTo>
                  <a:cubicBezTo>
                    <a:pt x="0" y="152"/>
                    <a:pt x="169" y="1119"/>
                    <a:pt x="766" y="1119"/>
                  </a:cubicBezTo>
                  <a:cubicBezTo>
                    <a:pt x="807" y="1119"/>
                    <a:pt x="850" y="1114"/>
                    <a:pt x="896" y="1104"/>
                  </a:cubicBezTo>
                  <a:cubicBezTo>
                    <a:pt x="1557" y="960"/>
                    <a:pt x="1429" y="0"/>
                    <a:pt x="79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11"/>
            <p:cNvSpPr/>
            <p:nvPr/>
          </p:nvSpPr>
          <p:spPr>
            <a:xfrm>
              <a:off x="9060075" y="1848750"/>
              <a:ext cx="39500" cy="28100"/>
            </a:xfrm>
            <a:custGeom>
              <a:rect b="b" l="l" r="r" t="t"/>
              <a:pathLst>
                <a:path extrusionOk="0" h="1124" w="1580">
                  <a:moveTo>
                    <a:pt x="790" y="0"/>
                  </a:moveTo>
                  <a:cubicBezTo>
                    <a:pt x="747" y="0"/>
                    <a:pt x="702" y="5"/>
                    <a:pt x="654" y="15"/>
                  </a:cubicBezTo>
                  <a:cubicBezTo>
                    <a:pt x="1" y="157"/>
                    <a:pt x="144" y="1123"/>
                    <a:pt x="763" y="1123"/>
                  </a:cubicBezTo>
                  <a:cubicBezTo>
                    <a:pt x="805" y="1123"/>
                    <a:pt x="850" y="1119"/>
                    <a:pt x="898" y="1109"/>
                  </a:cubicBezTo>
                  <a:cubicBezTo>
                    <a:pt x="1580" y="967"/>
                    <a:pt x="1411" y="0"/>
                    <a:pt x="79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11"/>
            <p:cNvSpPr/>
            <p:nvPr/>
          </p:nvSpPr>
          <p:spPr>
            <a:xfrm>
              <a:off x="9456800" y="20653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65" y="1124"/>
                  </a:cubicBezTo>
                  <a:cubicBezTo>
                    <a:pt x="807" y="1124"/>
                    <a:pt x="850" y="1119"/>
                    <a:pt x="895" y="1110"/>
                  </a:cubicBezTo>
                  <a:cubicBezTo>
                    <a:pt x="1549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11"/>
            <p:cNvSpPr/>
            <p:nvPr/>
          </p:nvSpPr>
          <p:spPr>
            <a:xfrm>
              <a:off x="9878525" y="1594950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8" y="0"/>
                  </a:moveTo>
                  <a:cubicBezTo>
                    <a:pt x="775" y="0"/>
                    <a:pt x="730" y="5"/>
                    <a:pt x="683" y="14"/>
                  </a:cubicBezTo>
                  <a:cubicBezTo>
                    <a:pt x="1" y="157"/>
                    <a:pt x="169" y="1123"/>
                    <a:pt x="766" y="1123"/>
                  </a:cubicBezTo>
                  <a:cubicBezTo>
                    <a:pt x="807" y="1123"/>
                    <a:pt x="851" y="1119"/>
                    <a:pt x="896" y="1109"/>
                  </a:cubicBezTo>
                  <a:cubicBezTo>
                    <a:pt x="1578" y="967"/>
                    <a:pt x="143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11"/>
            <p:cNvSpPr/>
            <p:nvPr/>
          </p:nvSpPr>
          <p:spPr>
            <a:xfrm>
              <a:off x="10573825" y="20318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8" y="0"/>
                    <a:pt x="726" y="5"/>
                    <a:pt x="683" y="15"/>
                  </a:cubicBezTo>
                  <a:cubicBezTo>
                    <a:pt x="1" y="157"/>
                    <a:pt x="169" y="1124"/>
                    <a:pt x="766" y="1124"/>
                  </a:cubicBezTo>
                  <a:cubicBezTo>
                    <a:pt x="807" y="1124"/>
                    <a:pt x="851" y="1119"/>
                    <a:pt x="896" y="1109"/>
                  </a:cubicBezTo>
                  <a:cubicBezTo>
                    <a:pt x="1550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6" name="Google Shape;1996;p11"/>
          <p:cNvSpPr txBox="1"/>
          <p:nvPr>
            <p:ph hasCustomPrompt="1" type="title"/>
          </p:nvPr>
        </p:nvSpPr>
        <p:spPr>
          <a:xfrm>
            <a:off x="1737750" y="1516025"/>
            <a:ext cx="5668500" cy="9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97" name="Google Shape;1997;p11"/>
          <p:cNvSpPr txBox="1"/>
          <p:nvPr>
            <p:ph idx="1" type="body"/>
          </p:nvPr>
        </p:nvSpPr>
        <p:spPr>
          <a:xfrm>
            <a:off x="1737738" y="3081175"/>
            <a:ext cx="5668500" cy="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8" name="Google Shape;199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2" name="Google Shape;2002;p13"/>
          <p:cNvGrpSpPr/>
          <p:nvPr/>
        </p:nvGrpSpPr>
        <p:grpSpPr>
          <a:xfrm flipH="1">
            <a:off x="2890413" y="-1150512"/>
            <a:ext cx="9036625" cy="5462925"/>
            <a:chOff x="-1554275" y="-744050"/>
            <a:chExt cx="9036625" cy="5462925"/>
          </a:xfrm>
        </p:grpSpPr>
        <p:sp>
          <p:nvSpPr>
            <p:cNvPr id="2003" name="Google Shape;2003;p13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13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5" name="Google Shape;2005;p13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2006" name="Google Shape;2006;p13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13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13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13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13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13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13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13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13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13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13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13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13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13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13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13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13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13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13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13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13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13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13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13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13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13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13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13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13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13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13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13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13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13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13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13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13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13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13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13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13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13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13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13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13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13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13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13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13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13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13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13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13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13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13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13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13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13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13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13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13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13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13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13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13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13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13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13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13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13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13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13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13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13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13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13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13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13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13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13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13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13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13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13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13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13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13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13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13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13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13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13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13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13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13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13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13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13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13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13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13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13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13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13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13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13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13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13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13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13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13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13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13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13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13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13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13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13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13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13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13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13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28" name="Google Shape;2128;p13"/>
          <p:cNvSpPr txBox="1"/>
          <p:nvPr>
            <p:ph hasCustomPrompt="1" type="title"/>
          </p:nvPr>
        </p:nvSpPr>
        <p:spPr>
          <a:xfrm>
            <a:off x="717994" y="1536363"/>
            <a:ext cx="557700" cy="5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29" name="Google Shape;2129;p13"/>
          <p:cNvSpPr txBox="1"/>
          <p:nvPr>
            <p:ph idx="1" type="subTitle"/>
          </p:nvPr>
        </p:nvSpPr>
        <p:spPr>
          <a:xfrm>
            <a:off x="1278450" y="1536375"/>
            <a:ext cx="32856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0" name="Google Shape;2130;p13"/>
          <p:cNvSpPr txBox="1"/>
          <p:nvPr>
            <p:ph idx="2" type="subTitle"/>
          </p:nvPr>
        </p:nvSpPr>
        <p:spPr>
          <a:xfrm>
            <a:off x="1278449" y="2043613"/>
            <a:ext cx="22587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31" name="Google Shape;2131;p13"/>
          <p:cNvSpPr txBox="1"/>
          <p:nvPr>
            <p:ph hasCustomPrompt="1" idx="3" type="title"/>
          </p:nvPr>
        </p:nvSpPr>
        <p:spPr>
          <a:xfrm>
            <a:off x="4592704" y="1536363"/>
            <a:ext cx="557700" cy="5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32" name="Google Shape;2132;p13"/>
          <p:cNvSpPr txBox="1"/>
          <p:nvPr>
            <p:ph idx="4" type="subTitle"/>
          </p:nvPr>
        </p:nvSpPr>
        <p:spPr>
          <a:xfrm>
            <a:off x="5147526" y="1536375"/>
            <a:ext cx="32856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3" name="Google Shape;2133;p13"/>
          <p:cNvSpPr txBox="1"/>
          <p:nvPr>
            <p:ph idx="5" type="subTitle"/>
          </p:nvPr>
        </p:nvSpPr>
        <p:spPr>
          <a:xfrm>
            <a:off x="5147519" y="2043613"/>
            <a:ext cx="22587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34" name="Google Shape;2134;p13"/>
          <p:cNvSpPr txBox="1"/>
          <p:nvPr>
            <p:ph hasCustomPrompt="1" idx="6" type="title"/>
          </p:nvPr>
        </p:nvSpPr>
        <p:spPr>
          <a:xfrm>
            <a:off x="717994" y="3326299"/>
            <a:ext cx="557700" cy="5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35" name="Google Shape;2135;p13"/>
          <p:cNvSpPr txBox="1"/>
          <p:nvPr>
            <p:ph idx="7" type="subTitle"/>
          </p:nvPr>
        </p:nvSpPr>
        <p:spPr>
          <a:xfrm>
            <a:off x="1278450" y="3326302"/>
            <a:ext cx="32856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6" name="Google Shape;2136;p13"/>
          <p:cNvSpPr txBox="1"/>
          <p:nvPr>
            <p:ph idx="8" type="subTitle"/>
          </p:nvPr>
        </p:nvSpPr>
        <p:spPr>
          <a:xfrm>
            <a:off x="1278449" y="3830263"/>
            <a:ext cx="22587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37" name="Google Shape;2137;p13"/>
          <p:cNvSpPr txBox="1"/>
          <p:nvPr>
            <p:ph hasCustomPrompt="1" idx="9" type="title"/>
          </p:nvPr>
        </p:nvSpPr>
        <p:spPr>
          <a:xfrm>
            <a:off x="4592704" y="3326299"/>
            <a:ext cx="557700" cy="5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38" name="Google Shape;2138;p13"/>
          <p:cNvSpPr txBox="1"/>
          <p:nvPr>
            <p:ph idx="13" type="subTitle"/>
          </p:nvPr>
        </p:nvSpPr>
        <p:spPr>
          <a:xfrm>
            <a:off x="5147526" y="3326302"/>
            <a:ext cx="32856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9" name="Google Shape;2139;p13"/>
          <p:cNvSpPr txBox="1"/>
          <p:nvPr>
            <p:ph idx="14" type="subTitle"/>
          </p:nvPr>
        </p:nvSpPr>
        <p:spPr>
          <a:xfrm>
            <a:off x="5147519" y="3830263"/>
            <a:ext cx="22587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40" name="Google Shape;2140;p13"/>
          <p:cNvSpPr txBox="1"/>
          <p:nvPr>
            <p:ph idx="15"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141" name="Google Shape;214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5"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14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grpSp>
        <p:nvGrpSpPr>
          <p:cNvPr id="2144" name="Google Shape;2144;p14"/>
          <p:cNvGrpSpPr/>
          <p:nvPr/>
        </p:nvGrpSpPr>
        <p:grpSpPr>
          <a:xfrm rot="-7965303">
            <a:off x="934445" y="2655105"/>
            <a:ext cx="7707067" cy="7263594"/>
            <a:chOff x="2905900" y="1175475"/>
            <a:chExt cx="7706675" cy="7263225"/>
          </a:xfrm>
        </p:grpSpPr>
        <p:sp>
          <p:nvSpPr>
            <p:cNvPr id="2145" name="Google Shape;2145;p14"/>
            <p:cNvSpPr/>
            <p:nvPr/>
          </p:nvSpPr>
          <p:spPr>
            <a:xfrm>
              <a:off x="2928900" y="2844350"/>
              <a:ext cx="6739500" cy="5594350"/>
            </a:xfrm>
            <a:custGeom>
              <a:rect b="b" l="l" r="r" t="t"/>
              <a:pathLst>
                <a:path extrusionOk="0" h="223774" w="269580">
                  <a:moveTo>
                    <a:pt x="174016" y="46210"/>
                  </a:moveTo>
                  <a:lnTo>
                    <a:pt x="216965" y="64022"/>
                  </a:lnTo>
                  <a:lnTo>
                    <a:pt x="161979" y="65268"/>
                  </a:lnTo>
                  <a:lnTo>
                    <a:pt x="174016" y="46210"/>
                  </a:lnTo>
                  <a:close/>
                  <a:moveTo>
                    <a:pt x="106172" y="18003"/>
                  </a:moveTo>
                  <a:lnTo>
                    <a:pt x="173681" y="46058"/>
                  </a:lnTo>
                  <a:lnTo>
                    <a:pt x="161523" y="65298"/>
                  </a:lnTo>
                  <a:lnTo>
                    <a:pt x="158970" y="65359"/>
                  </a:lnTo>
                  <a:lnTo>
                    <a:pt x="106172" y="18003"/>
                  </a:lnTo>
                  <a:close/>
                  <a:moveTo>
                    <a:pt x="105777" y="18185"/>
                  </a:moveTo>
                  <a:lnTo>
                    <a:pt x="158362" y="65359"/>
                  </a:lnTo>
                  <a:lnTo>
                    <a:pt x="117875" y="66271"/>
                  </a:lnTo>
                  <a:lnTo>
                    <a:pt x="105777" y="18185"/>
                  </a:lnTo>
                  <a:close/>
                  <a:moveTo>
                    <a:pt x="161249" y="65694"/>
                  </a:moveTo>
                  <a:lnTo>
                    <a:pt x="160581" y="66788"/>
                  </a:lnTo>
                  <a:lnTo>
                    <a:pt x="159395" y="65724"/>
                  </a:lnTo>
                  <a:lnTo>
                    <a:pt x="161249" y="65694"/>
                  </a:lnTo>
                  <a:close/>
                  <a:moveTo>
                    <a:pt x="105291" y="18003"/>
                  </a:moveTo>
                  <a:lnTo>
                    <a:pt x="117449" y="66302"/>
                  </a:lnTo>
                  <a:lnTo>
                    <a:pt x="91127" y="66909"/>
                  </a:lnTo>
                  <a:lnTo>
                    <a:pt x="105291" y="18003"/>
                  </a:lnTo>
                  <a:close/>
                  <a:moveTo>
                    <a:pt x="92312" y="48915"/>
                  </a:moveTo>
                  <a:lnTo>
                    <a:pt x="90671" y="66940"/>
                  </a:lnTo>
                  <a:cubicBezTo>
                    <a:pt x="90671" y="67061"/>
                    <a:pt x="90731" y="67153"/>
                    <a:pt x="90823" y="67183"/>
                  </a:cubicBezTo>
                  <a:lnTo>
                    <a:pt x="90853" y="67183"/>
                  </a:lnTo>
                  <a:lnTo>
                    <a:pt x="92525" y="76302"/>
                  </a:lnTo>
                  <a:lnTo>
                    <a:pt x="65868" y="72107"/>
                  </a:lnTo>
                  <a:lnTo>
                    <a:pt x="92312" y="48915"/>
                  </a:lnTo>
                  <a:close/>
                  <a:moveTo>
                    <a:pt x="117571" y="66697"/>
                  </a:moveTo>
                  <a:lnTo>
                    <a:pt x="121097" y="80770"/>
                  </a:lnTo>
                  <a:lnTo>
                    <a:pt x="92981" y="76362"/>
                  </a:lnTo>
                  <a:lnTo>
                    <a:pt x="91309" y="67305"/>
                  </a:lnTo>
                  <a:lnTo>
                    <a:pt x="117571" y="66697"/>
                  </a:lnTo>
                  <a:close/>
                  <a:moveTo>
                    <a:pt x="35411" y="44204"/>
                  </a:moveTo>
                  <a:lnTo>
                    <a:pt x="65047" y="71955"/>
                  </a:lnTo>
                  <a:lnTo>
                    <a:pt x="11855" y="84812"/>
                  </a:lnTo>
                  <a:lnTo>
                    <a:pt x="11855" y="84812"/>
                  </a:lnTo>
                  <a:lnTo>
                    <a:pt x="35411" y="44204"/>
                  </a:lnTo>
                  <a:close/>
                  <a:moveTo>
                    <a:pt x="66932" y="72685"/>
                  </a:moveTo>
                  <a:lnTo>
                    <a:pt x="92677" y="76727"/>
                  </a:lnTo>
                  <a:lnTo>
                    <a:pt x="94592" y="87244"/>
                  </a:lnTo>
                  <a:lnTo>
                    <a:pt x="66932" y="72685"/>
                  </a:lnTo>
                  <a:close/>
                  <a:moveTo>
                    <a:pt x="65503" y="72381"/>
                  </a:moveTo>
                  <a:lnTo>
                    <a:pt x="65625" y="72502"/>
                  </a:lnTo>
                  <a:lnTo>
                    <a:pt x="94196" y="87518"/>
                  </a:lnTo>
                  <a:lnTo>
                    <a:pt x="44682" y="80861"/>
                  </a:lnTo>
                  <a:lnTo>
                    <a:pt x="65503" y="72381"/>
                  </a:lnTo>
                  <a:close/>
                  <a:moveTo>
                    <a:pt x="93011" y="76818"/>
                  </a:moveTo>
                  <a:lnTo>
                    <a:pt x="120124" y="81043"/>
                  </a:lnTo>
                  <a:lnTo>
                    <a:pt x="94987" y="87518"/>
                  </a:lnTo>
                  <a:lnTo>
                    <a:pt x="93011" y="76818"/>
                  </a:lnTo>
                  <a:close/>
                  <a:moveTo>
                    <a:pt x="45047" y="81317"/>
                  </a:moveTo>
                  <a:lnTo>
                    <a:pt x="93984" y="87882"/>
                  </a:lnTo>
                  <a:lnTo>
                    <a:pt x="70062" y="96788"/>
                  </a:lnTo>
                  <a:cubicBezTo>
                    <a:pt x="70062" y="96728"/>
                    <a:pt x="70032" y="96667"/>
                    <a:pt x="69971" y="96636"/>
                  </a:cubicBezTo>
                  <a:lnTo>
                    <a:pt x="45047" y="81317"/>
                  </a:lnTo>
                  <a:close/>
                  <a:moveTo>
                    <a:pt x="160702" y="67396"/>
                  </a:moveTo>
                  <a:lnTo>
                    <a:pt x="177116" y="82198"/>
                  </a:lnTo>
                  <a:lnTo>
                    <a:pt x="141614" y="97579"/>
                  </a:lnTo>
                  <a:lnTo>
                    <a:pt x="160702" y="67396"/>
                  </a:lnTo>
                  <a:close/>
                  <a:moveTo>
                    <a:pt x="120580" y="81347"/>
                  </a:moveTo>
                  <a:lnTo>
                    <a:pt x="104379" y="102168"/>
                  </a:lnTo>
                  <a:lnTo>
                    <a:pt x="95230" y="87852"/>
                  </a:lnTo>
                  <a:lnTo>
                    <a:pt x="120580" y="81347"/>
                  </a:lnTo>
                  <a:close/>
                  <a:moveTo>
                    <a:pt x="94835" y="88004"/>
                  </a:moveTo>
                  <a:lnTo>
                    <a:pt x="104105" y="102503"/>
                  </a:lnTo>
                  <a:lnTo>
                    <a:pt x="103619" y="103171"/>
                  </a:lnTo>
                  <a:lnTo>
                    <a:pt x="70883" y="96940"/>
                  </a:lnTo>
                  <a:lnTo>
                    <a:pt x="94835" y="88004"/>
                  </a:lnTo>
                  <a:close/>
                  <a:moveTo>
                    <a:pt x="104349" y="102898"/>
                  </a:moveTo>
                  <a:lnTo>
                    <a:pt x="104653" y="103354"/>
                  </a:lnTo>
                  <a:lnTo>
                    <a:pt x="104075" y="103232"/>
                  </a:lnTo>
                  <a:lnTo>
                    <a:pt x="104349" y="102898"/>
                  </a:lnTo>
                  <a:close/>
                  <a:moveTo>
                    <a:pt x="158818" y="65815"/>
                  </a:moveTo>
                  <a:lnTo>
                    <a:pt x="160338" y="67183"/>
                  </a:lnTo>
                  <a:lnTo>
                    <a:pt x="140884" y="97913"/>
                  </a:lnTo>
                  <a:cubicBezTo>
                    <a:pt x="140854" y="98004"/>
                    <a:pt x="140854" y="98095"/>
                    <a:pt x="140884" y="98156"/>
                  </a:cubicBezTo>
                  <a:lnTo>
                    <a:pt x="140945" y="98186"/>
                  </a:lnTo>
                  <a:lnTo>
                    <a:pt x="140854" y="98186"/>
                  </a:lnTo>
                  <a:lnTo>
                    <a:pt x="110428" y="104448"/>
                  </a:lnTo>
                  <a:lnTo>
                    <a:pt x="105169" y="103445"/>
                  </a:lnTo>
                  <a:lnTo>
                    <a:pt x="104622" y="102533"/>
                  </a:lnTo>
                  <a:lnTo>
                    <a:pt x="121218" y="81195"/>
                  </a:lnTo>
                  <a:lnTo>
                    <a:pt x="121401" y="81165"/>
                  </a:lnTo>
                  <a:cubicBezTo>
                    <a:pt x="121522" y="81104"/>
                    <a:pt x="121583" y="81013"/>
                    <a:pt x="121553" y="80922"/>
                  </a:cubicBezTo>
                  <a:lnTo>
                    <a:pt x="117996" y="66727"/>
                  </a:lnTo>
                  <a:lnTo>
                    <a:pt x="158818" y="65815"/>
                  </a:lnTo>
                  <a:close/>
                  <a:moveTo>
                    <a:pt x="105473" y="103931"/>
                  </a:moveTo>
                  <a:lnTo>
                    <a:pt x="109394" y="104691"/>
                  </a:lnTo>
                  <a:lnTo>
                    <a:pt x="106355" y="105299"/>
                  </a:lnTo>
                  <a:lnTo>
                    <a:pt x="105473" y="103931"/>
                  </a:lnTo>
                  <a:close/>
                  <a:moveTo>
                    <a:pt x="103771" y="103567"/>
                  </a:moveTo>
                  <a:lnTo>
                    <a:pt x="104926" y="103810"/>
                  </a:lnTo>
                  <a:lnTo>
                    <a:pt x="105899" y="105360"/>
                  </a:lnTo>
                  <a:lnTo>
                    <a:pt x="101735" y="106241"/>
                  </a:lnTo>
                  <a:lnTo>
                    <a:pt x="103771" y="103567"/>
                  </a:lnTo>
                  <a:close/>
                  <a:moveTo>
                    <a:pt x="218029" y="64903"/>
                  </a:moveTo>
                  <a:lnTo>
                    <a:pt x="209244" y="110466"/>
                  </a:lnTo>
                  <a:lnTo>
                    <a:pt x="209214" y="110406"/>
                  </a:lnTo>
                  <a:lnTo>
                    <a:pt x="177876" y="82290"/>
                  </a:lnTo>
                  <a:lnTo>
                    <a:pt x="218029" y="64903"/>
                  </a:lnTo>
                  <a:close/>
                  <a:moveTo>
                    <a:pt x="140854" y="98551"/>
                  </a:moveTo>
                  <a:lnTo>
                    <a:pt x="154532" y="112837"/>
                  </a:lnTo>
                  <a:lnTo>
                    <a:pt x="154532" y="112837"/>
                  </a:lnTo>
                  <a:lnTo>
                    <a:pt x="111461" y="104630"/>
                  </a:lnTo>
                  <a:lnTo>
                    <a:pt x="140854" y="98551"/>
                  </a:lnTo>
                  <a:close/>
                  <a:moveTo>
                    <a:pt x="69971" y="97092"/>
                  </a:moveTo>
                  <a:cubicBezTo>
                    <a:pt x="70001" y="97123"/>
                    <a:pt x="70032" y="97153"/>
                    <a:pt x="70093" y="97183"/>
                  </a:cubicBezTo>
                  <a:lnTo>
                    <a:pt x="103346" y="103536"/>
                  </a:lnTo>
                  <a:lnTo>
                    <a:pt x="101127" y="106393"/>
                  </a:lnTo>
                  <a:lnTo>
                    <a:pt x="59089" y="115056"/>
                  </a:lnTo>
                  <a:lnTo>
                    <a:pt x="69971" y="97092"/>
                  </a:lnTo>
                  <a:close/>
                  <a:moveTo>
                    <a:pt x="100701" y="106880"/>
                  </a:moveTo>
                  <a:lnTo>
                    <a:pt x="86294" y="125421"/>
                  </a:lnTo>
                  <a:lnTo>
                    <a:pt x="59667" y="115360"/>
                  </a:lnTo>
                  <a:lnTo>
                    <a:pt x="100701" y="106880"/>
                  </a:lnTo>
                  <a:close/>
                  <a:moveTo>
                    <a:pt x="63466" y="72745"/>
                  </a:moveTo>
                  <a:lnTo>
                    <a:pt x="43922" y="80709"/>
                  </a:lnTo>
                  <a:cubicBezTo>
                    <a:pt x="43922" y="80739"/>
                    <a:pt x="43922" y="80739"/>
                    <a:pt x="43892" y="80739"/>
                  </a:cubicBezTo>
                  <a:lnTo>
                    <a:pt x="43740" y="80709"/>
                  </a:lnTo>
                  <a:cubicBezTo>
                    <a:pt x="43618" y="80709"/>
                    <a:pt x="43557" y="80739"/>
                    <a:pt x="43527" y="80861"/>
                  </a:cubicBezTo>
                  <a:lnTo>
                    <a:pt x="30791" y="127397"/>
                  </a:lnTo>
                  <a:lnTo>
                    <a:pt x="12098" y="85177"/>
                  </a:lnTo>
                  <a:lnTo>
                    <a:pt x="63466" y="72745"/>
                  </a:lnTo>
                  <a:close/>
                  <a:moveTo>
                    <a:pt x="110428" y="104874"/>
                  </a:moveTo>
                  <a:lnTo>
                    <a:pt x="154866" y="113323"/>
                  </a:lnTo>
                  <a:lnTo>
                    <a:pt x="147997" y="133689"/>
                  </a:lnTo>
                  <a:lnTo>
                    <a:pt x="119486" y="125907"/>
                  </a:lnTo>
                  <a:lnTo>
                    <a:pt x="119455" y="125877"/>
                  </a:lnTo>
                  <a:lnTo>
                    <a:pt x="106568" y="105664"/>
                  </a:lnTo>
                  <a:lnTo>
                    <a:pt x="110428" y="104874"/>
                  </a:lnTo>
                  <a:close/>
                  <a:moveTo>
                    <a:pt x="106172" y="105725"/>
                  </a:moveTo>
                  <a:lnTo>
                    <a:pt x="119060" y="125907"/>
                  </a:lnTo>
                  <a:lnTo>
                    <a:pt x="96719" y="139707"/>
                  </a:lnTo>
                  <a:lnTo>
                    <a:pt x="86689" y="125603"/>
                  </a:lnTo>
                  <a:lnTo>
                    <a:pt x="101339" y="106728"/>
                  </a:lnTo>
                  <a:lnTo>
                    <a:pt x="106172" y="105725"/>
                  </a:lnTo>
                  <a:close/>
                  <a:moveTo>
                    <a:pt x="191736" y="110041"/>
                  </a:moveTo>
                  <a:lnTo>
                    <a:pt x="209062" y="110770"/>
                  </a:lnTo>
                  <a:lnTo>
                    <a:pt x="181523" y="141379"/>
                  </a:lnTo>
                  <a:lnTo>
                    <a:pt x="191736" y="110041"/>
                  </a:lnTo>
                  <a:close/>
                  <a:moveTo>
                    <a:pt x="177481" y="82533"/>
                  </a:moveTo>
                  <a:lnTo>
                    <a:pt x="208515" y="110345"/>
                  </a:lnTo>
                  <a:lnTo>
                    <a:pt x="191584" y="109615"/>
                  </a:lnTo>
                  <a:cubicBezTo>
                    <a:pt x="191493" y="109615"/>
                    <a:pt x="191402" y="109646"/>
                    <a:pt x="191402" y="109767"/>
                  </a:cubicBezTo>
                  <a:lnTo>
                    <a:pt x="180824" y="142138"/>
                  </a:lnTo>
                  <a:lnTo>
                    <a:pt x="180642" y="142382"/>
                  </a:lnTo>
                  <a:lnTo>
                    <a:pt x="155413" y="113111"/>
                  </a:lnTo>
                  <a:cubicBezTo>
                    <a:pt x="155383" y="113080"/>
                    <a:pt x="155322" y="113080"/>
                    <a:pt x="155292" y="113050"/>
                  </a:cubicBezTo>
                  <a:lnTo>
                    <a:pt x="155231" y="113050"/>
                  </a:lnTo>
                  <a:lnTo>
                    <a:pt x="141097" y="98247"/>
                  </a:lnTo>
                  <a:lnTo>
                    <a:pt x="141188" y="98247"/>
                  </a:lnTo>
                  <a:lnTo>
                    <a:pt x="177481" y="82533"/>
                  </a:lnTo>
                  <a:close/>
                  <a:moveTo>
                    <a:pt x="155261" y="113506"/>
                  </a:moveTo>
                  <a:lnTo>
                    <a:pt x="180308" y="142564"/>
                  </a:lnTo>
                  <a:lnTo>
                    <a:pt x="148392" y="133810"/>
                  </a:lnTo>
                  <a:lnTo>
                    <a:pt x="155261" y="113506"/>
                  </a:lnTo>
                  <a:close/>
                  <a:moveTo>
                    <a:pt x="58785" y="115390"/>
                  </a:moveTo>
                  <a:cubicBezTo>
                    <a:pt x="58816" y="115421"/>
                    <a:pt x="58877" y="115482"/>
                    <a:pt x="58907" y="115482"/>
                  </a:cubicBezTo>
                  <a:lnTo>
                    <a:pt x="86081" y="125755"/>
                  </a:lnTo>
                  <a:lnTo>
                    <a:pt x="49454" y="173902"/>
                  </a:lnTo>
                  <a:lnTo>
                    <a:pt x="31551" y="128552"/>
                  </a:lnTo>
                  <a:lnTo>
                    <a:pt x="58785" y="115390"/>
                  </a:lnTo>
                  <a:close/>
                  <a:moveTo>
                    <a:pt x="96172" y="140831"/>
                  </a:moveTo>
                  <a:lnTo>
                    <a:pt x="92494" y="177093"/>
                  </a:lnTo>
                  <a:lnTo>
                    <a:pt x="50244" y="174358"/>
                  </a:lnTo>
                  <a:lnTo>
                    <a:pt x="96172" y="140831"/>
                  </a:lnTo>
                  <a:close/>
                  <a:moveTo>
                    <a:pt x="86415" y="125907"/>
                  </a:moveTo>
                  <a:lnTo>
                    <a:pt x="96446" y="140041"/>
                  </a:lnTo>
                  <a:lnTo>
                    <a:pt x="96476" y="140102"/>
                  </a:lnTo>
                  <a:cubicBezTo>
                    <a:pt x="96530" y="140138"/>
                    <a:pt x="96573" y="140152"/>
                    <a:pt x="96623" y="140152"/>
                  </a:cubicBezTo>
                  <a:cubicBezTo>
                    <a:pt x="96659" y="140152"/>
                    <a:pt x="96699" y="140145"/>
                    <a:pt x="96750" y="140132"/>
                  </a:cubicBezTo>
                  <a:lnTo>
                    <a:pt x="119151" y="126302"/>
                  </a:lnTo>
                  <a:lnTo>
                    <a:pt x="95291" y="177337"/>
                  </a:lnTo>
                  <a:lnTo>
                    <a:pt x="92859" y="177185"/>
                  </a:lnTo>
                  <a:lnTo>
                    <a:pt x="96598" y="140467"/>
                  </a:lnTo>
                  <a:cubicBezTo>
                    <a:pt x="96598" y="140406"/>
                    <a:pt x="96567" y="140315"/>
                    <a:pt x="96476" y="140284"/>
                  </a:cubicBezTo>
                  <a:cubicBezTo>
                    <a:pt x="96446" y="140269"/>
                    <a:pt x="96408" y="140262"/>
                    <a:pt x="96370" y="140262"/>
                  </a:cubicBezTo>
                  <a:cubicBezTo>
                    <a:pt x="96332" y="140262"/>
                    <a:pt x="96294" y="140269"/>
                    <a:pt x="96263" y="140284"/>
                  </a:cubicBezTo>
                  <a:lnTo>
                    <a:pt x="49606" y="174327"/>
                  </a:lnTo>
                  <a:lnTo>
                    <a:pt x="86415" y="125907"/>
                  </a:lnTo>
                  <a:close/>
                  <a:moveTo>
                    <a:pt x="119577" y="126333"/>
                  </a:moveTo>
                  <a:lnTo>
                    <a:pt x="147845" y="134084"/>
                  </a:lnTo>
                  <a:lnTo>
                    <a:pt x="135413" y="170893"/>
                  </a:lnTo>
                  <a:lnTo>
                    <a:pt x="95716" y="177397"/>
                  </a:lnTo>
                  <a:lnTo>
                    <a:pt x="119577" y="126333"/>
                  </a:lnTo>
                  <a:close/>
                  <a:moveTo>
                    <a:pt x="92829" y="177549"/>
                  </a:moveTo>
                  <a:lnTo>
                    <a:pt x="95412" y="177701"/>
                  </a:lnTo>
                  <a:cubicBezTo>
                    <a:pt x="95443" y="177701"/>
                    <a:pt x="95534" y="177701"/>
                    <a:pt x="95564" y="177671"/>
                  </a:cubicBezTo>
                  <a:cubicBezTo>
                    <a:pt x="95564" y="177701"/>
                    <a:pt x="95595" y="177732"/>
                    <a:pt x="95655" y="177762"/>
                  </a:cubicBezTo>
                  <a:lnTo>
                    <a:pt x="121127" y="192899"/>
                  </a:lnTo>
                  <a:lnTo>
                    <a:pt x="88239" y="223021"/>
                  </a:lnTo>
                  <a:lnTo>
                    <a:pt x="92829" y="177549"/>
                  </a:lnTo>
                  <a:close/>
                  <a:moveTo>
                    <a:pt x="222863" y="1"/>
                  </a:moveTo>
                  <a:cubicBezTo>
                    <a:pt x="222780" y="1"/>
                    <a:pt x="222735" y="55"/>
                    <a:pt x="222710" y="130"/>
                  </a:cubicBezTo>
                  <a:lnTo>
                    <a:pt x="209366" y="33900"/>
                  </a:lnTo>
                  <a:lnTo>
                    <a:pt x="183803" y="30252"/>
                  </a:lnTo>
                  <a:cubicBezTo>
                    <a:pt x="183712" y="30252"/>
                    <a:pt x="183651" y="30283"/>
                    <a:pt x="183590" y="30313"/>
                  </a:cubicBezTo>
                  <a:lnTo>
                    <a:pt x="173924" y="45724"/>
                  </a:lnTo>
                  <a:lnTo>
                    <a:pt x="105382" y="17243"/>
                  </a:lnTo>
                  <a:cubicBezTo>
                    <a:pt x="105342" y="17243"/>
                    <a:pt x="105301" y="17230"/>
                    <a:pt x="105270" y="17230"/>
                  </a:cubicBezTo>
                  <a:cubicBezTo>
                    <a:pt x="105254" y="17230"/>
                    <a:pt x="105240" y="17233"/>
                    <a:pt x="105230" y="17243"/>
                  </a:cubicBezTo>
                  <a:lnTo>
                    <a:pt x="105109" y="17365"/>
                  </a:lnTo>
                  <a:lnTo>
                    <a:pt x="91309" y="64934"/>
                  </a:lnTo>
                  <a:lnTo>
                    <a:pt x="92798" y="48459"/>
                  </a:lnTo>
                  <a:cubicBezTo>
                    <a:pt x="92798" y="48368"/>
                    <a:pt x="92768" y="48307"/>
                    <a:pt x="92677" y="48247"/>
                  </a:cubicBezTo>
                  <a:cubicBezTo>
                    <a:pt x="92654" y="48235"/>
                    <a:pt x="92628" y="48228"/>
                    <a:pt x="92601" y="48228"/>
                  </a:cubicBezTo>
                  <a:cubicBezTo>
                    <a:pt x="92553" y="48228"/>
                    <a:pt x="92502" y="48250"/>
                    <a:pt x="92464" y="48307"/>
                  </a:cubicBezTo>
                  <a:lnTo>
                    <a:pt x="65625" y="71864"/>
                  </a:lnTo>
                  <a:lnTo>
                    <a:pt x="65564" y="71894"/>
                  </a:lnTo>
                  <a:lnTo>
                    <a:pt x="35533" y="43748"/>
                  </a:lnTo>
                  <a:cubicBezTo>
                    <a:pt x="35511" y="43704"/>
                    <a:pt x="35456" y="43675"/>
                    <a:pt x="35416" y="43675"/>
                  </a:cubicBezTo>
                  <a:cubicBezTo>
                    <a:pt x="35401" y="43675"/>
                    <a:pt x="35389" y="43679"/>
                    <a:pt x="35381" y="43687"/>
                  </a:cubicBezTo>
                  <a:cubicBezTo>
                    <a:pt x="35320" y="43687"/>
                    <a:pt x="35259" y="43748"/>
                    <a:pt x="35229" y="43809"/>
                  </a:cubicBezTo>
                  <a:lnTo>
                    <a:pt x="11672" y="84478"/>
                  </a:lnTo>
                  <a:lnTo>
                    <a:pt x="395" y="67365"/>
                  </a:lnTo>
                  <a:cubicBezTo>
                    <a:pt x="374" y="67322"/>
                    <a:pt x="307" y="67279"/>
                    <a:pt x="237" y="67279"/>
                  </a:cubicBezTo>
                  <a:cubicBezTo>
                    <a:pt x="208" y="67279"/>
                    <a:pt x="179" y="67287"/>
                    <a:pt x="152" y="67305"/>
                  </a:cubicBezTo>
                  <a:cubicBezTo>
                    <a:pt x="91" y="67335"/>
                    <a:pt x="0" y="67396"/>
                    <a:pt x="0" y="67487"/>
                  </a:cubicBezTo>
                  <a:lnTo>
                    <a:pt x="3556" y="112898"/>
                  </a:lnTo>
                  <a:cubicBezTo>
                    <a:pt x="3556" y="112989"/>
                    <a:pt x="3648" y="113080"/>
                    <a:pt x="3769" y="113080"/>
                  </a:cubicBezTo>
                  <a:cubicBezTo>
                    <a:pt x="3891" y="113080"/>
                    <a:pt x="3952" y="112959"/>
                    <a:pt x="3952" y="112837"/>
                  </a:cubicBezTo>
                  <a:lnTo>
                    <a:pt x="456" y="68216"/>
                  </a:lnTo>
                  <a:lnTo>
                    <a:pt x="11490" y="84934"/>
                  </a:lnTo>
                  <a:cubicBezTo>
                    <a:pt x="11520" y="84964"/>
                    <a:pt x="11551" y="84995"/>
                    <a:pt x="11642" y="84995"/>
                  </a:cubicBezTo>
                  <a:lnTo>
                    <a:pt x="11642" y="85116"/>
                  </a:lnTo>
                  <a:lnTo>
                    <a:pt x="30669" y="128096"/>
                  </a:lnTo>
                  <a:cubicBezTo>
                    <a:pt x="30700" y="128157"/>
                    <a:pt x="30791" y="128187"/>
                    <a:pt x="30852" y="128187"/>
                  </a:cubicBezTo>
                  <a:cubicBezTo>
                    <a:pt x="30943" y="128187"/>
                    <a:pt x="31004" y="128126"/>
                    <a:pt x="31065" y="128035"/>
                  </a:cubicBezTo>
                  <a:lnTo>
                    <a:pt x="43861" y="81165"/>
                  </a:lnTo>
                  <a:lnTo>
                    <a:pt x="44044" y="81195"/>
                  </a:lnTo>
                  <a:lnTo>
                    <a:pt x="69576" y="96879"/>
                  </a:lnTo>
                  <a:lnTo>
                    <a:pt x="58634" y="115026"/>
                  </a:lnTo>
                  <a:lnTo>
                    <a:pt x="31156" y="128278"/>
                  </a:lnTo>
                  <a:cubicBezTo>
                    <a:pt x="31095" y="128309"/>
                    <a:pt x="31004" y="128430"/>
                    <a:pt x="31034" y="128552"/>
                  </a:cubicBezTo>
                  <a:lnTo>
                    <a:pt x="49150" y="174449"/>
                  </a:lnTo>
                  <a:cubicBezTo>
                    <a:pt x="49180" y="174510"/>
                    <a:pt x="49211" y="174540"/>
                    <a:pt x="49272" y="174540"/>
                  </a:cubicBezTo>
                  <a:lnTo>
                    <a:pt x="49393" y="174540"/>
                  </a:lnTo>
                  <a:lnTo>
                    <a:pt x="49393" y="174631"/>
                  </a:lnTo>
                  <a:cubicBezTo>
                    <a:pt x="49454" y="174692"/>
                    <a:pt x="49515" y="174783"/>
                    <a:pt x="49576" y="174783"/>
                  </a:cubicBezTo>
                  <a:lnTo>
                    <a:pt x="92403" y="177549"/>
                  </a:lnTo>
                  <a:lnTo>
                    <a:pt x="87753" y="223568"/>
                  </a:lnTo>
                  <a:cubicBezTo>
                    <a:pt x="87753" y="223629"/>
                    <a:pt x="87783" y="223720"/>
                    <a:pt x="87844" y="223751"/>
                  </a:cubicBezTo>
                  <a:cubicBezTo>
                    <a:pt x="87889" y="223766"/>
                    <a:pt x="87927" y="223773"/>
                    <a:pt x="87962" y="223773"/>
                  </a:cubicBezTo>
                  <a:cubicBezTo>
                    <a:pt x="87996" y="223773"/>
                    <a:pt x="88026" y="223766"/>
                    <a:pt x="88057" y="223751"/>
                  </a:cubicBezTo>
                  <a:cubicBezTo>
                    <a:pt x="88057" y="223751"/>
                    <a:pt x="88087" y="223751"/>
                    <a:pt x="88087" y="223720"/>
                  </a:cubicBezTo>
                  <a:lnTo>
                    <a:pt x="121583" y="193021"/>
                  </a:lnTo>
                  <a:cubicBezTo>
                    <a:pt x="121644" y="192990"/>
                    <a:pt x="121674" y="192899"/>
                    <a:pt x="121674" y="192869"/>
                  </a:cubicBezTo>
                  <a:cubicBezTo>
                    <a:pt x="121674" y="192778"/>
                    <a:pt x="121644" y="192747"/>
                    <a:pt x="121553" y="192717"/>
                  </a:cubicBezTo>
                  <a:lnTo>
                    <a:pt x="96294" y="177732"/>
                  </a:lnTo>
                  <a:lnTo>
                    <a:pt x="135565" y="171288"/>
                  </a:lnTo>
                  <a:cubicBezTo>
                    <a:pt x="135656" y="171288"/>
                    <a:pt x="135687" y="171197"/>
                    <a:pt x="135717" y="171136"/>
                  </a:cubicBezTo>
                  <a:lnTo>
                    <a:pt x="148179" y="134175"/>
                  </a:lnTo>
                  <a:lnTo>
                    <a:pt x="180672" y="143050"/>
                  </a:lnTo>
                  <a:cubicBezTo>
                    <a:pt x="180694" y="143056"/>
                    <a:pt x="180715" y="143058"/>
                    <a:pt x="180736" y="143058"/>
                  </a:cubicBezTo>
                  <a:cubicBezTo>
                    <a:pt x="180833" y="143058"/>
                    <a:pt x="180915" y="143004"/>
                    <a:pt x="180915" y="142929"/>
                  </a:cubicBezTo>
                  <a:lnTo>
                    <a:pt x="181098" y="142290"/>
                  </a:lnTo>
                  <a:lnTo>
                    <a:pt x="209427" y="110801"/>
                  </a:lnTo>
                  <a:cubicBezTo>
                    <a:pt x="209487" y="110770"/>
                    <a:pt x="209487" y="110709"/>
                    <a:pt x="209487" y="110679"/>
                  </a:cubicBezTo>
                  <a:lnTo>
                    <a:pt x="218363" y="64569"/>
                  </a:lnTo>
                  <a:cubicBezTo>
                    <a:pt x="218363" y="64478"/>
                    <a:pt x="218363" y="64417"/>
                    <a:pt x="218302" y="64356"/>
                  </a:cubicBezTo>
                  <a:cubicBezTo>
                    <a:pt x="218238" y="64335"/>
                    <a:pt x="218188" y="64313"/>
                    <a:pt x="218144" y="64313"/>
                  </a:cubicBezTo>
                  <a:cubicBezTo>
                    <a:pt x="218125" y="64313"/>
                    <a:pt x="218107" y="64317"/>
                    <a:pt x="218089" y="64326"/>
                  </a:cubicBezTo>
                  <a:lnTo>
                    <a:pt x="177420" y="81955"/>
                  </a:lnTo>
                  <a:lnTo>
                    <a:pt x="160763" y="67031"/>
                  </a:lnTo>
                  <a:lnTo>
                    <a:pt x="161645" y="65663"/>
                  </a:lnTo>
                  <a:lnTo>
                    <a:pt x="217846" y="64356"/>
                  </a:lnTo>
                  <a:cubicBezTo>
                    <a:pt x="217937" y="64356"/>
                    <a:pt x="218029" y="64295"/>
                    <a:pt x="218029" y="64204"/>
                  </a:cubicBezTo>
                  <a:cubicBezTo>
                    <a:pt x="218029" y="64143"/>
                    <a:pt x="217998" y="64022"/>
                    <a:pt x="217907" y="63991"/>
                  </a:cubicBezTo>
                  <a:lnTo>
                    <a:pt x="174168" y="45815"/>
                  </a:lnTo>
                  <a:lnTo>
                    <a:pt x="183803" y="30617"/>
                  </a:lnTo>
                  <a:lnTo>
                    <a:pt x="209396" y="34265"/>
                  </a:lnTo>
                  <a:cubicBezTo>
                    <a:pt x="209487" y="34265"/>
                    <a:pt x="209579" y="34234"/>
                    <a:pt x="209639" y="34173"/>
                  </a:cubicBezTo>
                  <a:lnTo>
                    <a:pt x="222922" y="434"/>
                  </a:lnTo>
                  <a:lnTo>
                    <a:pt x="269245" y="10252"/>
                  </a:lnTo>
                  <a:cubicBezTo>
                    <a:pt x="269272" y="10265"/>
                    <a:pt x="269297" y="10271"/>
                    <a:pt x="269320" y="10271"/>
                  </a:cubicBezTo>
                  <a:cubicBezTo>
                    <a:pt x="269403" y="10271"/>
                    <a:pt x="269458" y="10195"/>
                    <a:pt x="269458" y="10100"/>
                  </a:cubicBezTo>
                  <a:cubicBezTo>
                    <a:pt x="269580" y="10009"/>
                    <a:pt x="269549" y="9887"/>
                    <a:pt x="269428" y="9857"/>
                  </a:cubicBezTo>
                  <a:lnTo>
                    <a:pt x="222922" y="9"/>
                  </a:lnTo>
                  <a:cubicBezTo>
                    <a:pt x="222901" y="3"/>
                    <a:pt x="222881" y="1"/>
                    <a:pt x="22286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14"/>
            <p:cNvSpPr/>
            <p:nvPr/>
          </p:nvSpPr>
          <p:spPr>
            <a:xfrm>
              <a:off x="3997800" y="48455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12" y="0"/>
                  </a:moveTo>
                  <a:cubicBezTo>
                    <a:pt x="982" y="0"/>
                    <a:pt x="846" y="35"/>
                    <a:pt x="710" y="115"/>
                  </a:cubicBezTo>
                  <a:cubicBezTo>
                    <a:pt x="0" y="571"/>
                    <a:pt x="453" y="1620"/>
                    <a:pt x="1135" y="1620"/>
                  </a:cubicBezTo>
                  <a:cubicBezTo>
                    <a:pt x="1270" y="1620"/>
                    <a:pt x="1415" y="1578"/>
                    <a:pt x="1561" y="1483"/>
                  </a:cubicBezTo>
                  <a:cubicBezTo>
                    <a:pt x="2332" y="1046"/>
                    <a:pt x="1821" y="0"/>
                    <a:pt x="11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14"/>
            <p:cNvSpPr/>
            <p:nvPr/>
          </p:nvSpPr>
          <p:spPr>
            <a:xfrm>
              <a:off x="4372550" y="5700400"/>
              <a:ext cx="58950" cy="40500"/>
            </a:xfrm>
            <a:custGeom>
              <a:rect b="b" l="l" r="r" t="t"/>
              <a:pathLst>
                <a:path extrusionOk="0" h="1620" w="2358">
                  <a:moveTo>
                    <a:pt x="1147" y="0"/>
                  </a:moveTo>
                  <a:cubicBezTo>
                    <a:pt x="1016" y="0"/>
                    <a:pt x="876" y="35"/>
                    <a:pt x="736" y="115"/>
                  </a:cubicBezTo>
                  <a:cubicBezTo>
                    <a:pt x="0" y="571"/>
                    <a:pt x="471" y="1620"/>
                    <a:pt x="1158" y="1620"/>
                  </a:cubicBezTo>
                  <a:cubicBezTo>
                    <a:pt x="1295" y="1620"/>
                    <a:pt x="1440" y="1579"/>
                    <a:pt x="1587" y="1483"/>
                  </a:cubicBezTo>
                  <a:cubicBezTo>
                    <a:pt x="2358" y="1046"/>
                    <a:pt x="1868" y="0"/>
                    <a:pt x="11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14"/>
            <p:cNvSpPr/>
            <p:nvPr/>
          </p:nvSpPr>
          <p:spPr>
            <a:xfrm>
              <a:off x="4647500" y="5247950"/>
              <a:ext cx="58175" cy="40825"/>
            </a:xfrm>
            <a:custGeom>
              <a:rect b="b" l="l" r="r" t="t"/>
              <a:pathLst>
                <a:path extrusionOk="0" h="1633" w="2327">
                  <a:moveTo>
                    <a:pt x="1130" y="1"/>
                  </a:moveTo>
                  <a:cubicBezTo>
                    <a:pt x="995" y="1"/>
                    <a:pt x="853" y="39"/>
                    <a:pt x="710" y="128"/>
                  </a:cubicBezTo>
                  <a:cubicBezTo>
                    <a:pt x="0" y="584"/>
                    <a:pt x="454" y="1633"/>
                    <a:pt x="1135" y="1633"/>
                  </a:cubicBezTo>
                  <a:cubicBezTo>
                    <a:pt x="1271" y="1633"/>
                    <a:pt x="1415" y="1591"/>
                    <a:pt x="1561" y="1495"/>
                  </a:cubicBezTo>
                  <a:cubicBezTo>
                    <a:pt x="2326" y="1037"/>
                    <a:pt x="1830" y="1"/>
                    <a:pt x="11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14"/>
            <p:cNvSpPr/>
            <p:nvPr/>
          </p:nvSpPr>
          <p:spPr>
            <a:xfrm>
              <a:off x="4535925" y="4628950"/>
              <a:ext cx="57675" cy="40525"/>
            </a:xfrm>
            <a:custGeom>
              <a:rect b="b" l="l" r="r" t="t"/>
              <a:pathLst>
                <a:path extrusionOk="0" h="1621" w="2307">
                  <a:moveTo>
                    <a:pt x="1134" y="1"/>
                  </a:moveTo>
                  <a:cubicBezTo>
                    <a:pt x="1006" y="1"/>
                    <a:pt x="872" y="35"/>
                    <a:pt x="736" y="115"/>
                  </a:cubicBezTo>
                  <a:cubicBezTo>
                    <a:pt x="0" y="572"/>
                    <a:pt x="471" y="1620"/>
                    <a:pt x="1158" y="1620"/>
                  </a:cubicBezTo>
                  <a:cubicBezTo>
                    <a:pt x="1295" y="1620"/>
                    <a:pt x="1441" y="1579"/>
                    <a:pt x="1587" y="1483"/>
                  </a:cubicBezTo>
                  <a:cubicBezTo>
                    <a:pt x="2306" y="1046"/>
                    <a:pt x="1831" y="1"/>
                    <a:pt x="113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14"/>
            <p:cNvSpPr/>
            <p:nvPr/>
          </p:nvSpPr>
          <p:spPr>
            <a:xfrm>
              <a:off x="5270550" y="5014675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8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14"/>
            <p:cNvSpPr/>
            <p:nvPr/>
          </p:nvSpPr>
          <p:spPr>
            <a:xfrm>
              <a:off x="5177275" y="4503575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33" y="0"/>
                  </a:moveTo>
                  <a:cubicBezTo>
                    <a:pt x="1006" y="0"/>
                    <a:pt x="872" y="35"/>
                    <a:pt x="736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6" y="1620"/>
                    <a:pt x="1410" y="1578"/>
                    <a:pt x="1556" y="1483"/>
                  </a:cubicBezTo>
                  <a:cubicBezTo>
                    <a:pt x="2302" y="1046"/>
                    <a:pt x="1830" y="0"/>
                    <a:pt x="113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14"/>
            <p:cNvSpPr/>
            <p:nvPr/>
          </p:nvSpPr>
          <p:spPr>
            <a:xfrm>
              <a:off x="5057700" y="596725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53" y="1"/>
                  </a:moveTo>
                  <a:cubicBezTo>
                    <a:pt x="1013" y="1"/>
                    <a:pt x="864" y="43"/>
                    <a:pt x="716" y="140"/>
                  </a:cubicBezTo>
                  <a:cubicBezTo>
                    <a:pt x="0" y="575"/>
                    <a:pt x="467" y="1633"/>
                    <a:pt x="1158" y="1633"/>
                  </a:cubicBezTo>
                  <a:cubicBezTo>
                    <a:pt x="1288" y="1633"/>
                    <a:pt x="1427" y="1595"/>
                    <a:pt x="1567" y="1508"/>
                  </a:cubicBezTo>
                  <a:cubicBezTo>
                    <a:pt x="2325" y="1028"/>
                    <a:pt x="1844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14"/>
            <p:cNvSpPr/>
            <p:nvPr/>
          </p:nvSpPr>
          <p:spPr>
            <a:xfrm>
              <a:off x="5883200" y="5973150"/>
              <a:ext cx="57525" cy="40550"/>
            </a:xfrm>
            <a:custGeom>
              <a:rect b="b" l="l" r="r" t="t"/>
              <a:pathLst>
                <a:path extrusionOk="0" h="1622" w="2301">
                  <a:moveTo>
                    <a:pt x="1130" y="0"/>
                  </a:moveTo>
                  <a:cubicBezTo>
                    <a:pt x="1003" y="0"/>
                    <a:pt x="870" y="36"/>
                    <a:pt x="736" y="117"/>
                  </a:cubicBezTo>
                  <a:cubicBezTo>
                    <a:pt x="1" y="573"/>
                    <a:pt x="450" y="1622"/>
                    <a:pt x="1131" y="1622"/>
                  </a:cubicBezTo>
                  <a:cubicBezTo>
                    <a:pt x="1266" y="1622"/>
                    <a:pt x="1411" y="1581"/>
                    <a:pt x="1557" y="1485"/>
                  </a:cubicBezTo>
                  <a:cubicBezTo>
                    <a:pt x="2300" y="1023"/>
                    <a:pt x="1812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14"/>
            <p:cNvSpPr/>
            <p:nvPr/>
          </p:nvSpPr>
          <p:spPr>
            <a:xfrm>
              <a:off x="5931725" y="4845275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1"/>
                    <a:pt x="454" y="1630"/>
                    <a:pt x="1135" y="1630"/>
                  </a:cubicBezTo>
                  <a:cubicBezTo>
                    <a:pt x="1271" y="1630"/>
                    <a:pt x="1415" y="1588"/>
                    <a:pt x="1561" y="1493"/>
                  </a:cubicBezTo>
                  <a:cubicBezTo>
                    <a:pt x="2328" y="1058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14"/>
            <p:cNvSpPr/>
            <p:nvPr/>
          </p:nvSpPr>
          <p:spPr>
            <a:xfrm>
              <a:off x="5286650" y="7263675"/>
              <a:ext cx="57350" cy="41025"/>
            </a:xfrm>
            <a:custGeom>
              <a:rect b="b" l="l" r="r" t="t"/>
              <a:pathLst>
                <a:path extrusionOk="0" h="1641" w="2294">
                  <a:moveTo>
                    <a:pt x="1153" y="1"/>
                  </a:moveTo>
                  <a:cubicBezTo>
                    <a:pt x="1020" y="1"/>
                    <a:pt x="879" y="42"/>
                    <a:pt x="738" y="138"/>
                  </a:cubicBezTo>
                  <a:cubicBezTo>
                    <a:pt x="0" y="570"/>
                    <a:pt x="454" y="1641"/>
                    <a:pt x="1138" y="1641"/>
                  </a:cubicBezTo>
                  <a:cubicBezTo>
                    <a:pt x="1272" y="1641"/>
                    <a:pt x="1414" y="1600"/>
                    <a:pt x="1558" y="1506"/>
                  </a:cubicBezTo>
                  <a:cubicBezTo>
                    <a:pt x="2294" y="1049"/>
                    <a:pt x="1823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14"/>
            <p:cNvSpPr/>
            <p:nvPr/>
          </p:nvSpPr>
          <p:spPr>
            <a:xfrm>
              <a:off x="5314750" y="6321675"/>
              <a:ext cx="58850" cy="40775"/>
            </a:xfrm>
            <a:custGeom>
              <a:rect b="b" l="l" r="r" t="t"/>
              <a:pathLst>
                <a:path extrusionOk="0" h="1631" w="2354">
                  <a:moveTo>
                    <a:pt x="1168" y="1"/>
                  </a:moveTo>
                  <a:cubicBezTo>
                    <a:pt x="1031" y="1"/>
                    <a:pt x="885" y="39"/>
                    <a:pt x="738" y="128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7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14"/>
            <p:cNvSpPr/>
            <p:nvPr/>
          </p:nvSpPr>
          <p:spPr>
            <a:xfrm>
              <a:off x="6292525" y="710330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63" y="0"/>
                  </a:moveTo>
                  <a:cubicBezTo>
                    <a:pt x="1021" y="0"/>
                    <a:pt x="870" y="42"/>
                    <a:pt x="716" y="140"/>
                  </a:cubicBezTo>
                  <a:cubicBezTo>
                    <a:pt x="0" y="574"/>
                    <a:pt x="467" y="1632"/>
                    <a:pt x="1158" y="1632"/>
                  </a:cubicBezTo>
                  <a:cubicBezTo>
                    <a:pt x="1288" y="1632"/>
                    <a:pt x="1427" y="1594"/>
                    <a:pt x="1567" y="1507"/>
                  </a:cubicBezTo>
                  <a:cubicBezTo>
                    <a:pt x="2325" y="1027"/>
                    <a:pt x="1865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14"/>
            <p:cNvSpPr/>
            <p:nvPr/>
          </p:nvSpPr>
          <p:spPr>
            <a:xfrm>
              <a:off x="6776025" y="5652975"/>
              <a:ext cx="57450" cy="40775"/>
            </a:xfrm>
            <a:custGeom>
              <a:rect b="b" l="l" r="r" t="t"/>
              <a:pathLst>
                <a:path extrusionOk="0" h="1631" w="2298">
                  <a:moveTo>
                    <a:pt x="1143" y="1"/>
                  </a:moveTo>
                  <a:cubicBezTo>
                    <a:pt x="1013" y="1"/>
                    <a:pt x="876" y="39"/>
                    <a:pt x="738" y="127"/>
                  </a:cubicBezTo>
                  <a:cubicBezTo>
                    <a:pt x="1" y="560"/>
                    <a:pt x="455" y="1630"/>
                    <a:pt x="1139" y="1630"/>
                  </a:cubicBezTo>
                  <a:cubicBezTo>
                    <a:pt x="1272" y="1630"/>
                    <a:pt x="1415" y="1590"/>
                    <a:pt x="1559" y="1495"/>
                  </a:cubicBezTo>
                  <a:cubicBezTo>
                    <a:pt x="2298" y="1036"/>
                    <a:pt x="1819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14"/>
            <p:cNvSpPr/>
            <p:nvPr/>
          </p:nvSpPr>
          <p:spPr>
            <a:xfrm>
              <a:off x="6423500" y="528550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35" y="0"/>
                  </a:moveTo>
                  <a:cubicBezTo>
                    <a:pt x="1007" y="0"/>
                    <a:pt x="872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7" y="1046"/>
                    <a:pt x="1838" y="0"/>
                    <a:pt x="11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14"/>
            <p:cNvSpPr/>
            <p:nvPr/>
          </p:nvSpPr>
          <p:spPr>
            <a:xfrm>
              <a:off x="7421050" y="6393875"/>
              <a:ext cx="57575" cy="40775"/>
            </a:xfrm>
            <a:custGeom>
              <a:rect b="b" l="l" r="r" t="t"/>
              <a:pathLst>
                <a:path extrusionOk="0" h="1631" w="2303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7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14"/>
            <p:cNvSpPr/>
            <p:nvPr/>
          </p:nvSpPr>
          <p:spPr>
            <a:xfrm>
              <a:off x="8126400" y="5589200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46" y="0"/>
                  </a:moveTo>
                  <a:cubicBezTo>
                    <a:pt x="1015" y="0"/>
                    <a:pt x="876" y="38"/>
                    <a:pt x="736" y="125"/>
                  </a:cubicBezTo>
                  <a:cubicBezTo>
                    <a:pt x="1" y="582"/>
                    <a:pt x="471" y="1630"/>
                    <a:pt x="1159" y="1630"/>
                  </a:cubicBezTo>
                  <a:cubicBezTo>
                    <a:pt x="1296" y="1630"/>
                    <a:pt x="1441" y="1589"/>
                    <a:pt x="1587" y="1493"/>
                  </a:cubicBezTo>
                  <a:cubicBezTo>
                    <a:pt x="2303" y="1058"/>
                    <a:pt x="1836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14"/>
            <p:cNvSpPr/>
            <p:nvPr/>
          </p:nvSpPr>
          <p:spPr>
            <a:xfrm>
              <a:off x="7689425" y="5573200"/>
              <a:ext cx="58850" cy="40750"/>
            </a:xfrm>
            <a:custGeom>
              <a:rect b="b" l="l" r="r" t="t"/>
              <a:pathLst>
                <a:path extrusionOk="0" h="1630" w="2354">
                  <a:moveTo>
                    <a:pt x="1168" y="0"/>
                  </a:moveTo>
                  <a:cubicBezTo>
                    <a:pt x="1031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53" y="1036"/>
                    <a:pt x="1879" y="0"/>
                    <a:pt x="1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14"/>
            <p:cNvSpPr/>
            <p:nvPr/>
          </p:nvSpPr>
          <p:spPr>
            <a:xfrm>
              <a:off x="8348175" y="44344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1" y="35"/>
                    <a:pt x="710" y="115"/>
                  </a:cubicBezTo>
                  <a:cubicBezTo>
                    <a:pt x="1" y="571"/>
                    <a:pt x="454" y="1620"/>
                    <a:pt x="1135" y="1620"/>
                  </a:cubicBezTo>
                  <a:cubicBezTo>
                    <a:pt x="1271" y="1620"/>
                    <a:pt x="1415" y="1578"/>
                    <a:pt x="1562" y="1483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14"/>
            <p:cNvSpPr/>
            <p:nvPr/>
          </p:nvSpPr>
          <p:spPr>
            <a:xfrm>
              <a:off x="5215200" y="4038225"/>
              <a:ext cx="57475" cy="40750"/>
            </a:xfrm>
            <a:custGeom>
              <a:rect b="b" l="l" r="r" t="t"/>
              <a:pathLst>
                <a:path extrusionOk="0" h="1630" w="2299">
                  <a:moveTo>
                    <a:pt x="1154" y="0"/>
                  </a:moveTo>
                  <a:cubicBezTo>
                    <a:pt x="1021" y="0"/>
                    <a:pt x="881" y="38"/>
                    <a:pt x="738" y="127"/>
                  </a:cubicBezTo>
                  <a:cubicBezTo>
                    <a:pt x="1" y="559"/>
                    <a:pt x="455" y="1630"/>
                    <a:pt x="1139" y="1630"/>
                  </a:cubicBezTo>
                  <a:cubicBezTo>
                    <a:pt x="1273" y="1630"/>
                    <a:pt x="1415" y="1589"/>
                    <a:pt x="1559" y="1495"/>
                  </a:cubicBezTo>
                  <a:cubicBezTo>
                    <a:pt x="2298" y="1036"/>
                    <a:pt x="1840" y="0"/>
                    <a:pt x="115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14"/>
            <p:cNvSpPr/>
            <p:nvPr/>
          </p:nvSpPr>
          <p:spPr>
            <a:xfrm>
              <a:off x="5536525" y="3264200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5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14"/>
            <p:cNvSpPr/>
            <p:nvPr/>
          </p:nvSpPr>
          <p:spPr>
            <a:xfrm>
              <a:off x="3785025" y="3922000"/>
              <a:ext cx="58225" cy="40775"/>
            </a:xfrm>
            <a:custGeom>
              <a:rect b="b" l="l" r="r" t="t"/>
              <a:pathLst>
                <a:path extrusionOk="0" h="1631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2"/>
                    <a:pt x="454" y="1630"/>
                    <a:pt x="1135" y="1630"/>
                  </a:cubicBezTo>
                  <a:cubicBezTo>
                    <a:pt x="1271" y="1630"/>
                    <a:pt x="1415" y="1589"/>
                    <a:pt x="1561" y="1493"/>
                  </a:cubicBezTo>
                  <a:cubicBezTo>
                    <a:pt x="2328" y="1059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14"/>
            <p:cNvSpPr/>
            <p:nvPr/>
          </p:nvSpPr>
          <p:spPr>
            <a:xfrm>
              <a:off x="5940050" y="7646625"/>
              <a:ext cx="57400" cy="40800"/>
            </a:xfrm>
            <a:custGeom>
              <a:rect b="b" l="l" r="r" t="t"/>
              <a:pathLst>
                <a:path extrusionOk="0" h="1632" w="2296">
                  <a:moveTo>
                    <a:pt x="1163" y="0"/>
                  </a:moveTo>
                  <a:cubicBezTo>
                    <a:pt x="1028" y="0"/>
                    <a:pt x="885" y="42"/>
                    <a:pt x="742" y="139"/>
                  </a:cubicBezTo>
                  <a:cubicBezTo>
                    <a:pt x="1" y="574"/>
                    <a:pt x="463" y="1632"/>
                    <a:pt x="1153" y="1632"/>
                  </a:cubicBezTo>
                  <a:cubicBezTo>
                    <a:pt x="1284" y="1632"/>
                    <a:pt x="1422" y="1594"/>
                    <a:pt x="1563" y="1507"/>
                  </a:cubicBezTo>
                  <a:cubicBezTo>
                    <a:pt x="2296" y="1027"/>
                    <a:pt x="1830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14"/>
            <p:cNvSpPr/>
            <p:nvPr/>
          </p:nvSpPr>
          <p:spPr>
            <a:xfrm>
              <a:off x="4139200" y="7183900"/>
              <a:ext cx="58000" cy="41025"/>
            </a:xfrm>
            <a:custGeom>
              <a:rect b="b" l="l" r="r" t="t"/>
              <a:pathLst>
                <a:path extrusionOk="0" h="1641" w="2320">
                  <a:moveTo>
                    <a:pt x="1177" y="0"/>
                  </a:moveTo>
                  <a:cubicBezTo>
                    <a:pt x="1038" y="0"/>
                    <a:pt x="889" y="42"/>
                    <a:pt x="738" y="138"/>
                  </a:cubicBezTo>
                  <a:cubicBezTo>
                    <a:pt x="1" y="570"/>
                    <a:pt x="455" y="1640"/>
                    <a:pt x="1139" y="1640"/>
                  </a:cubicBezTo>
                  <a:cubicBezTo>
                    <a:pt x="1272" y="1640"/>
                    <a:pt x="1415" y="1600"/>
                    <a:pt x="1559" y="1505"/>
                  </a:cubicBezTo>
                  <a:cubicBezTo>
                    <a:pt x="2319" y="1049"/>
                    <a:pt x="1874" y="0"/>
                    <a:pt x="11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14"/>
            <p:cNvSpPr/>
            <p:nvPr/>
          </p:nvSpPr>
          <p:spPr>
            <a:xfrm>
              <a:off x="3683925" y="6031700"/>
              <a:ext cx="58350" cy="40975"/>
            </a:xfrm>
            <a:custGeom>
              <a:rect b="b" l="l" r="r" t="t"/>
              <a:pathLst>
                <a:path extrusionOk="0" h="1639" w="2334">
                  <a:moveTo>
                    <a:pt x="1141" y="1"/>
                  </a:moveTo>
                  <a:cubicBezTo>
                    <a:pt x="1013" y="1"/>
                    <a:pt x="878" y="36"/>
                    <a:pt x="742" y="115"/>
                  </a:cubicBezTo>
                  <a:cubicBezTo>
                    <a:pt x="0" y="576"/>
                    <a:pt x="485" y="1638"/>
                    <a:pt x="1164" y="1638"/>
                  </a:cubicBezTo>
                  <a:cubicBezTo>
                    <a:pt x="1293" y="1638"/>
                    <a:pt x="1428" y="1600"/>
                    <a:pt x="1563" y="1514"/>
                  </a:cubicBezTo>
                  <a:cubicBezTo>
                    <a:pt x="2334" y="1051"/>
                    <a:pt x="1844" y="1"/>
                    <a:pt x="114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14"/>
            <p:cNvSpPr/>
            <p:nvPr/>
          </p:nvSpPr>
          <p:spPr>
            <a:xfrm>
              <a:off x="2993275" y="5645375"/>
              <a:ext cx="58875" cy="40775"/>
            </a:xfrm>
            <a:custGeom>
              <a:rect b="b" l="l" r="r" t="t"/>
              <a:pathLst>
                <a:path extrusionOk="0" h="1631" w="2355">
                  <a:moveTo>
                    <a:pt x="1168" y="1"/>
                  </a:moveTo>
                  <a:cubicBezTo>
                    <a:pt x="1031" y="1"/>
                    <a:pt x="886" y="39"/>
                    <a:pt x="738" y="127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6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14"/>
            <p:cNvSpPr/>
            <p:nvPr/>
          </p:nvSpPr>
          <p:spPr>
            <a:xfrm>
              <a:off x="3193950" y="494355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46" y="0"/>
                  </a:moveTo>
                  <a:cubicBezTo>
                    <a:pt x="1015" y="0"/>
                    <a:pt x="877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8" y="1046"/>
                    <a:pt x="1860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14"/>
            <p:cNvSpPr/>
            <p:nvPr/>
          </p:nvSpPr>
          <p:spPr>
            <a:xfrm>
              <a:off x="2905900" y="4509350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66" y="0"/>
                  </a:moveTo>
                  <a:cubicBezTo>
                    <a:pt x="1030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28" y="1036"/>
                    <a:pt x="1870" y="0"/>
                    <a:pt x="11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14"/>
            <p:cNvSpPr/>
            <p:nvPr/>
          </p:nvSpPr>
          <p:spPr>
            <a:xfrm>
              <a:off x="7494175" y="3580000"/>
              <a:ext cx="58050" cy="40825"/>
            </a:xfrm>
            <a:custGeom>
              <a:rect b="b" l="l" r="r" t="t"/>
              <a:pathLst>
                <a:path extrusionOk="0" h="1633" w="2322">
                  <a:moveTo>
                    <a:pt x="1143" y="1"/>
                  </a:moveTo>
                  <a:cubicBezTo>
                    <a:pt x="1012" y="1"/>
                    <a:pt x="874" y="39"/>
                    <a:pt x="736" y="127"/>
                  </a:cubicBezTo>
                  <a:cubicBezTo>
                    <a:pt x="1" y="584"/>
                    <a:pt x="450" y="1632"/>
                    <a:pt x="1131" y="1632"/>
                  </a:cubicBezTo>
                  <a:cubicBezTo>
                    <a:pt x="1266" y="1632"/>
                    <a:pt x="1411" y="1591"/>
                    <a:pt x="1557" y="1495"/>
                  </a:cubicBezTo>
                  <a:cubicBezTo>
                    <a:pt x="2321" y="1036"/>
                    <a:pt x="1825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14"/>
            <p:cNvSpPr/>
            <p:nvPr/>
          </p:nvSpPr>
          <p:spPr>
            <a:xfrm>
              <a:off x="8140100" y="3675300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23" y="0"/>
                  </a:moveTo>
                  <a:cubicBezTo>
                    <a:pt x="998" y="0"/>
                    <a:pt x="867" y="35"/>
                    <a:pt x="735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5" y="1620"/>
                    <a:pt x="1410" y="1578"/>
                    <a:pt x="1556" y="1483"/>
                  </a:cubicBezTo>
                  <a:cubicBezTo>
                    <a:pt x="2301" y="1046"/>
                    <a:pt x="1808" y="0"/>
                    <a:pt x="112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14"/>
            <p:cNvSpPr/>
            <p:nvPr/>
          </p:nvSpPr>
          <p:spPr>
            <a:xfrm>
              <a:off x="8477350" y="28280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2" y="35"/>
                    <a:pt x="711" y="115"/>
                  </a:cubicBezTo>
                  <a:cubicBezTo>
                    <a:pt x="1" y="571"/>
                    <a:pt x="454" y="1620"/>
                    <a:pt x="1136" y="1620"/>
                  </a:cubicBezTo>
                  <a:cubicBezTo>
                    <a:pt x="1271" y="1620"/>
                    <a:pt x="1416" y="1578"/>
                    <a:pt x="1562" y="1482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14"/>
            <p:cNvSpPr/>
            <p:nvPr/>
          </p:nvSpPr>
          <p:spPr>
            <a:xfrm>
              <a:off x="9636150" y="3074225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4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14"/>
            <p:cNvSpPr/>
            <p:nvPr/>
          </p:nvSpPr>
          <p:spPr>
            <a:xfrm>
              <a:off x="5654625" y="1181925"/>
              <a:ext cx="4940850" cy="3255375"/>
            </a:xfrm>
            <a:custGeom>
              <a:rect b="b" l="l" r="r" t="t"/>
              <a:pathLst>
                <a:path extrusionOk="0" h="130215" w="197634">
                  <a:moveTo>
                    <a:pt x="37235" y="851"/>
                  </a:moveTo>
                  <a:lnTo>
                    <a:pt x="49850" y="25988"/>
                  </a:lnTo>
                  <a:lnTo>
                    <a:pt x="12189" y="21642"/>
                  </a:lnTo>
                  <a:lnTo>
                    <a:pt x="37235" y="851"/>
                  </a:lnTo>
                  <a:close/>
                  <a:moveTo>
                    <a:pt x="88908" y="517"/>
                  </a:moveTo>
                  <a:lnTo>
                    <a:pt x="85261" y="34803"/>
                  </a:lnTo>
                  <a:lnTo>
                    <a:pt x="67965" y="28876"/>
                  </a:lnTo>
                  <a:lnTo>
                    <a:pt x="88908" y="517"/>
                  </a:lnTo>
                  <a:close/>
                  <a:moveTo>
                    <a:pt x="73102" y="17478"/>
                  </a:moveTo>
                  <a:lnTo>
                    <a:pt x="67692" y="28846"/>
                  </a:lnTo>
                  <a:cubicBezTo>
                    <a:pt x="67661" y="28937"/>
                    <a:pt x="67692" y="28998"/>
                    <a:pt x="67722" y="29028"/>
                  </a:cubicBezTo>
                  <a:lnTo>
                    <a:pt x="67783" y="29028"/>
                  </a:lnTo>
                  <a:lnTo>
                    <a:pt x="66658" y="35381"/>
                  </a:lnTo>
                  <a:lnTo>
                    <a:pt x="50336" y="26292"/>
                  </a:lnTo>
                  <a:lnTo>
                    <a:pt x="73102" y="17478"/>
                  </a:lnTo>
                  <a:close/>
                  <a:moveTo>
                    <a:pt x="50853" y="26900"/>
                  </a:moveTo>
                  <a:lnTo>
                    <a:pt x="66628" y="35685"/>
                  </a:lnTo>
                  <a:lnTo>
                    <a:pt x="65382" y="42980"/>
                  </a:lnTo>
                  <a:lnTo>
                    <a:pt x="50853" y="26900"/>
                  </a:lnTo>
                  <a:close/>
                  <a:moveTo>
                    <a:pt x="50062" y="26323"/>
                  </a:moveTo>
                  <a:cubicBezTo>
                    <a:pt x="50062" y="26384"/>
                    <a:pt x="50062" y="26414"/>
                    <a:pt x="50093" y="26444"/>
                  </a:cubicBezTo>
                  <a:lnTo>
                    <a:pt x="65078" y="43071"/>
                  </a:lnTo>
                  <a:lnTo>
                    <a:pt x="65078" y="43071"/>
                  </a:lnTo>
                  <a:lnTo>
                    <a:pt x="34500" y="26870"/>
                  </a:lnTo>
                  <a:lnTo>
                    <a:pt x="50062" y="26323"/>
                  </a:lnTo>
                  <a:close/>
                  <a:moveTo>
                    <a:pt x="34591" y="27265"/>
                  </a:moveTo>
                  <a:lnTo>
                    <a:pt x="64835" y="43223"/>
                  </a:lnTo>
                  <a:lnTo>
                    <a:pt x="47175" y="43284"/>
                  </a:lnTo>
                  <a:cubicBezTo>
                    <a:pt x="47175" y="43253"/>
                    <a:pt x="47175" y="43223"/>
                    <a:pt x="47144" y="43162"/>
                  </a:cubicBezTo>
                  <a:lnTo>
                    <a:pt x="34591" y="27265"/>
                  </a:lnTo>
                  <a:close/>
                  <a:moveTo>
                    <a:pt x="89151" y="760"/>
                  </a:moveTo>
                  <a:lnTo>
                    <a:pt x="112070" y="44013"/>
                  </a:lnTo>
                  <a:lnTo>
                    <a:pt x="85504" y="34925"/>
                  </a:lnTo>
                  <a:lnTo>
                    <a:pt x="89151" y="760"/>
                  </a:lnTo>
                  <a:close/>
                  <a:moveTo>
                    <a:pt x="89455" y="730"/>
                  </a:moveTo>
                  <a:lnTo>
                    <a:pt x="126659" y="35107"/>
                  </a:lnTo>
                  <a:lnTo>
                    <a:pt x="114167" y="44743"/>
                  </a:lnTo>
                  <a:lnTo>
                    <a:pt x="112495" y="44135"/>
                  </a:lnTo>
                  <a:lnTo>
                    <a:pt x="89455" y="730"/>
                  </a:lnTo>
                  <a:close/>
                  <a:moveTo>
                    <a:pt x="66902" y="35806"/>
                  </a:moveTo>
                  <a:lnTo>
                    <a:pt x="83467" y="45047"/>
                  </a:lnTo>
                  <a:lnTo>
                    <a:pt x="65595" y="43223"/>
                  </a:lnTo>
                  <a:lnTo>
                    <a:pt x="66902" y="35806"/>
                  </a:lnTo>
                  <a:close/>
                  <a:moveTo>
                    <a:pt x="68026" y="29241"/>
                  </a:moveTo>
                  <a:lnTo>
                    <a:pt x="85230" y="35107"/>
                  </a:lnTo>
                  <a:lnTo>
                    <a:pt x="84197" y="45138"/>
                  </a:lnTo>
                  <a:lnTo>
                    <a:pt x="66932" y="35533"/>
                  </a:lnTo>
                  <a:lnTo>
                    <a:pt x="68026" y="29241"/>
                  </a:lnTo>
                  <a:close/>
                  <a:moveTo>
                    <a:pt x="112677" y="44499"/>
                  </a:moveTo>
                  <a:lnTo>
                    <a:pt x="113893" y="44925"/>
                  </a:lnTo>
                  <a:lnTo>
                    <a:pt x="113164" y="45442"/>
                  </a:lnTo>
                  <a:lnTo>
                    <a:pt x="112677" y="44499"/>
                  </a:lnTo>
                  <a:close/>
                  <a:moveTo>
                    <a:pt x="12250" y="21946"/>
                  </a:moveTo>
                  <a:lnTo>
                    <a:pt x="48634" y="26140"/>
                  </a:lnTo>
                  <a:lnTo>
                    <a:pt x="33983" y="26657"/>
                  </a:lnTo>
                  <a:cubicBezTo>
                    <a:pt x="34013" y="26627"/>
                    <a:pt x="34013" y="26612"/>
                    <a:pt x="34006" y="26612"/>
                  </a:cubicBezTo>
                  <a:lnTo>
                    <a:pt x="34006" y="26612"/>
                  </a:lnTo>
                  <a:cubicBezTo>
                    <a:pt x="33998" y="26612"/>
                    <a:pt x="33983" y="26627"/>
                    <a:pt x="33983" y="26657"/>
                  </a:cubicBezTo>
                  <a:lnTo>
                    <a:pt x="33892" y="26596"/>
                  </a:lnTo>
                  <a:cubicBezTo>
                    <a:pt x="33867" y="26588"/>
                    <a:pt x="33845" y="26584"/>
                    <a:pt x="33824" y="26584"/>
                  </a:cubicBezTo>
                  <a:cubicBezTo>
                    <a:pt x="33768" y="26584"/>
                    <a:pt x="33724" y="26613"/>
                    <a:pt x="33679" y="26657"/>
                  </a:cubicBezTo>
                  <a:lnTo>
                    <a:pt x="14317" y="53861"/>
                  </a:lnTo>
                  <a:lnTo>
                    <a:pt x="12250" y="21946"/>
                  </a:lnTo>
                  <a:close/>
                  <a:moveTo>
                    <a:pt x="65686" y="43496"/>
                  </a:moveTo>
                  <a:lnTo>
                    <a:pt x="83680" y="45350"/>
                  </a:lnTo>
                  <a:lnTo>
                    <a:pt x="68178" y="55016"/>
                  </a:lnTo>
                  <a:lnTo>
                    <a:pt x="65686" y="43496"/>
                  </a:lnTo>
                  <a:close/>
                  <a:moveTo>
                    <a:pt x="65382" y="43527"/>
                  </a:moveTo>
                  <a:lnTo>
                    <a:pt x="67935" y="55168"/>
                  </a:lnTo>
                  <a:lnTo>
                    <a:pt x="67479" y="55472"/>
                  </a:lnTo>
                  <a:lnTo>
                    <a:pt x="47661" y="43588"/>
                  </a:lnTo>
                  <a:lnTo>
                    <a:pt x="65382" y="43527"/>
                  </a:lnTo>
                  <a:close/>
                  <a:moveTo>
                    <a:pt x="67996" y="55472"/>
                  </a:moveTo>
                  <a:lnTo>
                    <a:pt x="68087" y="55867"/>
                  </a:lnTo>
                  <a:lnTo>
                    <a:pt x="67722" y="55685"/>
                  </a:lnTo>
                  <a:lnTo>
                    <a:pt x="67996" y="55472"/>
                  </a:lnTo>
                  <a:close/>
                  <a:moveTo>
                    <a:pt x="47023" y="43466"/>
                  </a:moveTo>
                  <a:cubicBezTo>
                    <a:pt x="47023" y="43527"/>
                    <a:pt x="47053" y="43557"/>
                    <a:pt x="47114" y="43588"/>
                  </a:cubicBezTo>
                  <a:lnTo>
                    <a:pt x="67205" y="55685"/>
                  </a:lnTo>
                  <a:lnTo>
                    <a:pt x="65078" y="56992"/>
                  </a:lnTo>
                  <a:lnTo>
                    <a:pt x="35655" y="52585"/>
                  </a:lnTo>
                  <a:lnTo>
                    <a:pt x="47023" y="43466"/>
                  </a:lnTo>
                  <a:close/>
                  <a:moveTo>
                    <a:pt x="126842" y="35259"/>
                  </a:moveTo>
                  <a:lnTo>
                    <a:pt x="150520" y="57144"/>
                  </a:lnTo>
                  <a:lnTo>
                    <a:pt x="114471" y="44803"/>
                  </a:lnTo>
                  <a:lnTo>
                    <a:pt x="126842" y="35259"/>
                  </a:lnTo>
                  <a:close/>
                  <a:moveTo>
                    <a:pt x="67479" y="55837"/>
                  </a:moveTo>
                  <a:lnTo>
                    <a:pt x="68148" y="56232"/>
                  </a:lnTo>
                  <a:lnTo>
                    <a:pt x="68421" y="57509"/>
                  </a:lnTo>
                  <a:lnTo>
                    <a:pt x="65503" y="57053"/>
                  </a:lnTo>
                  <a:lnTo>
                    <a:pt x="67479" y="55837"/>
                  </a:lnTo>
                  <a:close/>
                  <a:moveTo>
                    <a:pt x="68482" y="56384"/>
                  </a:moveTo>
                  <a:lnTo>
                    <a:pt x="70853" y="57813"/>
                  </a:lnTo>
                  <a:lnTo>
                    <a:pt x="68725" y="57509"/>
                  </a:lnTo>
                  <a:lnTo>
                    <a:pt x="68482" y="56384"/>
                  </a:lnTo>
                  <a:close/>
                  <a:moveTo>
                    <a:pt x="114197" y="45016"/>
                  </a:moveTo>
                  <a:lnTo>
                    <a:pt x="151067" y="57630"/>
                  </a:lnTo>
                  <a:cubicBezTo>
                    <a:pt x="151071" y="57634"/>
                    <a:pt x="151075" y="57637"/>
                    <a:pt x="151078" y="57640"/>
                  </a:cubicBezTo>
                  <a:lnTo>
                    <a:pt x="151078" y="57640"/>
                  </a:lnTo>
                  <a:lnTo>
                    <a:pt x="120580" y="59393"/>
                  </a:lnTo>
                  <a:lnTo>
                    <a:pt x="113316" y="45715"/>
                  </a:lnTo>
                  <a:lnTo>
                    <a:pt x="114197" y="45016"/>
                  </a:lnTo>
                  <a:close/>
                  <a:moveTo>
                    <a:pt x="113073" y="45867"/>
                  </a:moveTo>
                  <a:lnTo>
                    <a:pt x="120246" y="59393"/>
                  </a:lnTo>
                  <a:lnTo>
                    <a:pt x="93467" y="60913"/>
                  </a:lnTo>
                  <a:lnTo>
                    <a:pt x="113073" y="45867"/>
                  </a:lnTo>
                  <a:close/>
                  <a:moveTo>
                    <a:pt x="85504" y="35198"/>
                  </a:moveTo>
                  <a:lnTo>
                    <a:pt x="112313" y="44347"/>
                  </a:lnTo>
                  <a:lnTo>
                    <a:pt x="112981" y="45594"/>
                  </a:lnTo>
                  <a:lnTo>
                    <a:pt x="92981" y="60943"/>
                  </a:lnTo>
                  <a:cubicBezTo>
                    <a:pt x="92951" y="61004"/>
                    <a:pt x="92920" y="61065"/>
                    <a:pt x="92951" y="61095"/>
                  </a:cubicBezTo>
                  <a:lnTo>
                    <a:pt x="92951" y="61156"/>
                  </a:lnTo>
                  <a:lnTo>
                    <a:pt x="92920" y="61156"/>
                  </a:lnTo>
                  <a:lnTo>
                    <a:pt x="71582" y="57965"/>
                  </a:lnTo>
                  <a:lnTo>
                    <a:pt x="68421" y="56050"/>
                  </a:lnTo>
                  <a:lnTo>
                    <a:pt x="68269" y="55320"/>
                  </a:lnTo>
                  <a:lnTo>
                    <a:pt x="84136" y="45411"/>
                  </a:lnTo>
                  <a:lnTo>
                    <a:pt x="84288" y="45411"/>
                  </a:lnTo>
                  <a:cubicBezTo>
                    <a:pt x="84379" y="45411"/>
                    <a:pt x="84440" y="45381"/>
                    <a:pt x="84440" y="45290"/>
                  </a:cubicBezTo>
                  <a:lnTo>
                    <a:pt x="85504" y="35198"/>
                  </a:lnTo>
                  <a:close/>
                  <a:moveTo>
                    <a:pt x="35959" y="52889"/>
                  </a:moveTo>
                  <a:lnTo>
                    <a:pt x="64683" y="57205"/>
                  </a:lnTo>
                  <a:lnTo>
                    <a:pt x="50853" y="65807"/>
                  </a:lnTo>
                  <a:lnTo>
                    <a:pt x="35959" y="52889"/>
                  </a:lnTo>
                  <a:close/>
                  <a:moveTo>
                    <a:pt x="72221" y="58329"/>
                  </a:moveTo>
                  <a:lnTo>
                    <a:pt x="92768" y="61399"/>
                  </a:lnTo>
                  <a:lnTo>
                    <a:pt x="98239" y="73983"/>
                  </a:lnTo>
                  <a:lnTo>
                    <a:pt x="72221" y="58329"/>
                  </a:lnTo>
                  <a:close/>
                  <a:moveTo>
                    <a:pt x="65108" y="57235"/>
                  </a:moveTo>
                  <a:lnTo>
                    <a:pt x="68482" y="57721"/>
                  </a:lnTo>
                  <a:lnTo>
                    <a:pt x="72038" y="73922"/>
                  </a:lnTo>
                  <a:lnTo>
                    <a:pt x="54196" y="77509"/>
                  </a:lnTo>
                  <a:lnTo>
                    <a:pt x="51096" y="66019"/>
                  </a:lnTo>
                  <a:lnTo>
                    <a:pt x="65108" y="57235"/>
                  </a:lnTo>
                  <a:close/>
                  <a:moveTo>
                    <a:pt x="150976" y="57965"/>
                  </a:moveTo>
                  <a:lnTo>
                    <a:pt x="134380" y="85473"/>
                  </a:lnTo>
                  <a:lnTo>
                    <a:pt x="134380" y="85412"/>
                  </a:lnTo>
                  <a:lnTo>
                    <a:pt x="120702" y="59667"/>
                  </a:lnTo>
                  <a:lnTo>
                    <a:pt x="150976" y="57965"/>
                  </a:lnTo>
                  <a:close/>
                  <a:moveTo>
                    <a:pt x="68847" y="57813"/>
                  </a:moveTo>
                  <a:lnTo>
                    <a:pt x="71522" y="58208"/>
                  </a:lnTo>
                  <a:lnTo>
                    <a:pt x="98391" y="74378"/>
                  </a:lnTo>
                  <a:lnTo>
                    <a:pt x="89060" y="85959"/>
                  </a:lnTo>
                  <a:lnTo>
                    <a:pt x="72373" y="74074"/>
                  </a:lnTo>
                  <a:lnTo>
                    <a:pt x="72373" y="74013"/>
                  </a:lnTo>
                  <a:lnTo>
                    <a:pt x="68847" y="57813"/>
                  </a:lnTo>
                  <a:close/>
                  <a:moveTo>
                    <a:pt x="35351" y="52676"/>
                  </a:moveTo>
                  <a:cubicBezTo>
                    <a:pt x="35351" y="52706"/>
                    <a:pt x="35412" y="52737"/>
                    <a:pt x="35412" y="52737"/>
                  </a:cubicBezTo>
                  <a:lnTo>
                    <a:pt x="50609" y="65928"/>
                  </a:lnTo>
                  <a:lnTo>
                    <a:pt x="15259" y="88451"/>
                  </a:lnTo>
                  <a:lnTo>
                    <a:pt x="14499" y="54712"/>
                  </a:lnTo>
                  <a:lnTo>
                    <a:pt x="35351" y="52676"/>
                  </a:lnTo>
                  <a:close/>
                  <a:moveTo>
                    <a:pt x="123103" y="81004"/>
                  </a:moveTo>
                  <a:lnTo>
                    <a:pt x="134198" y="85655"/>
                  </a:lnTo>
                  <a:lnTo>
                    <a:pt x="108969" y="98938"/>
                  </a:lnTo>
                  <a:lnTo>
                    <a:pt x="123103" y="81004"/>
                  </a:lnTo>
                  <a:close/>
                  <a:moveTo>
                    <a:pt x="120428" y="59697"/>
                  </a:moveTo>
                  <a:lnTo>
                    <a:pt x="133954" y="85229"/>
                  </a:lnTo>
                  <a:lnTo>
                    <a:pt x="123134" y="80701"/>
                  </a:lnTo>
                  <a:cubicBezTo>
                    <a:pt x="123109" y="80692"/>
                    <a:pt x="123089" y="80689"/>
                    <a:pt x="123072" y="80689"/>
                  </a:cubicBezTo>
                  <a:cubicBezTo>
                    <a:pt x="123026" y="80689"/>
                    <a:pt x="123004" y="80717"/>
                    <a:pt x="122982" y="80761"/>
                  </a:cubicBezTo>
                  <a:lnTo>
                    <a:pt x="108392" y="99242"/>
                  </a:lnTo>
                  <a:lnTo>
                    <a:pt x="108209" y="99363"/>
                  </a:lnTo>
                  <a:lnTo>
                    <a:pt x="98787" y="74317"/>
                  </a:lnTo>
                  <a:cubicBezTo>
                    <a:pt x="98787" y="74287"/>
                    <a:pt x="98726" y="74287"/>
                    <a:pt x="98695" y="74257"/>
                  </a:cubicBezTo>
                  <a:lnTo>
                    <a:pt x="98665" y="74226"/>
                  </a:lnTo>
                  <a:lnTo>
                    <a:pt x="93011" y="61217"/>
                  </a:lnTo>
                  <a:cubicBezTo>
                    <a:pt x="93042" y="61217"/>
                    <a:pt x="93042" y="61217"/>
                    <a:pt x="93072" y="61247"/>
                  </a:cubicBezTo>
                  <a:lnTo>
                    <a:pt x="120428" y="59697"/>
                  </a:lnTo>
                  <a:close/>
                  <a:moveTo>
                    <a:pt x="98543" y="74561"/>
                  </a:moveTo>
                  <a:lnTo>
                    <a:pt x="107905" y="99455"/>
                  </a:lnTo>
                  <a:lnTo>
                    <a:pt x="89242" y="86141"/>
                  </a:lnTo>
                  <a:lnTo>
                    <a:pt x="98543" y="74561"/>
                  </a:lnTo>
                  <a:close/>
                  <a:moveTo>
                    <a:pt x="53588" y="78208"/>
                  </a:moveTo>
                  <a:lnTo>
                    <a:pt x="42555" y="100883"/>
                  </a:lnTo>
                  <a:lnTo>
                    <a:pt x="15715" y="88999"/>
                  </a:lnTo>
                  <a:lnTo>
                    <a:pt x="53588" y="78208"/>
                  </a:lnTo>
                  <a:close/>
                  <a:moveTo>
                    <a:pt x="50822" y="66171"/>
                  </a:moveTo>
                  <a:lnTo>
                    <a:pt x="53983" y="77752"/>
                  </a:lnTo>
                  <a:lnTo>
                    <a:pt x="53983" y="77783"/>
                  </a:lnTo>
                  <a:cubicBezTo>
                    <a:pt x="54014" y="77813"/>
                    <a:pt x="54044" y="77874"/>
                    <a:pt x="54135" y="77874"/>
                  </a:cubicBezTo>
                  <a:lnTo>
                    <a:pt x="72038" y="74226"/>
                  </a:lnTo>
                  <a:lnTo>
                    <a:pt x="44318" y="101673"/>
                  </a:lnTo>
                  <a:lnTo>
                    <a:pt x="42798" y="101005"/>
                  </a:lnTo>
                  <a:lnTo>
                    <a:pt x="54014" y="78056"/>
                  </a:lnTo>
                  <a:cubicBezTo>
                    <a:pt x="54044" y="78026"/>
                    <a:pt x="54044" y="77935"/>
                    <a:pt x="54014" y="77904"/>
                  </a:cubicBezTo>
                  <a:cubicBezTo>
                    <a:pt x="53993" y="77883"/>
                    <a:pt x="53972" y="77848"/>
                    <a:pt x="53931" y="77848"/>
                  </a:cubicBezTo>
                  <a:cubicBezTo>
                    <a:pt x="53912" y="77848"/>
                    <a:pt x="53890" y="77855"/>
                    <a:pt x="53862" y="77874"/>
                  </a:cubicBezTo>
                  <a:lnTo>
                    <a:pt x="15381" y="88847"/>
                  </a:lnTo>
                  <a:lnTo>
                    <a:pt x="15381" y="88847"/>
                  </a:lnTo>
                  <a:lnTo>
                    <a:pt x="50822" y="66171"/>
                  </a:lnTo>
                  <a:close/>
                  <a:moveTo>
                    <a:pt x="72282" y="74378"/>
                  </a:moveTo>
                  <a:lnTo>
                    <a:pt x="88817" y="86141"/>
                  </a:lnTo>
                  <a:lnTo>
                    <a:pt x="71947" y="107114"/>
                  </a:lnTo>
                  <a:lnTo>
                    <a:pt x="44561" y="101886"/>
                  </a:lnTo>
                  <a:lnTo>
                    <a:pt x="72282" y="74378"/>
                  </a:lnTo>
                  <a:close/>
                  <a:moveTo>
                    <a:pt x="42646" y="101278"/>
                  </a:moveTo>
                  <a:lnTo>
                    <a:pt x="44287" y="101977"/>
                  </a:lnTo>
                  <a:lnTo>
                    <a:pt x="44409" y="101977"/>
                  </a:lnTo>
                  <a:cubicBezTo>
                    <a:pt x="44409" y="102038"/>
                    <a:pt x="44409" y="102069"/>
                    <a:pt x="44439" y="102099"/>
                  </a:cubicBezTo>
                  <a:lnTo>
                    <a:pt x="57388" y="118026"/>
                  </a:lnTo>
                  <a:lnTo>
                    <a:pt x="28785" y="129729"/>
                  </a:lnTo>
                  <a:lnTo>
                    <a:pt x="42646" y="101278"/>
                  </a:lnTo>
                  <a:close/>
                  <a:moveTo>
                    <a:pt x="88999" y="0"/>
                  </a:moveTo>
                  <a:cubicBezTo>
                    <a:pt x="88969" y="0"/>
                    <a:pt x="88938" y="31"/>
                    <a:pt x="88908" y="31"/>
                  </a:cubicBezTo>
                  <a:lnTo>
                    <a:pt x="68543" y="27660"/>
                  </a:lnTo>
                  <a:lnTo>
                    <a:pt x="73437" y="17295"/>
                  </a:lnTo>
                  <a:cubicBezTo>
                    <a:pt x="73467" y="17265"/>
                    <a:pt x="73437" y="17174"/>
                    <a:pt x="73406" y="17143"/>
                  </a:cubicBezTo>
                  <a:cubicBezTo>
                    <a:pt x="73364" y="17122"/>
                    <a:pt x="73322" y="17087"/>
                    <a:pt x="73290" y="17087"/>
                  </a:cubicBezTo>
                  <a:cubicBezTo>
                    <a:pt x="73276" y="17087"/>
                    <a:pt x="73264" y="17094"/>
                    <a:pt x="73254" y="17113"/>
                  </a:cubicBezTo>
                  <a:lnTo>
                    <a:pt x="50184" y="26019"/>
                  </a:lnTo>
                  <a:lnTo>
                    <a:pt x="50153" y="26019"/>
                  </a:lnTo>
                  <a:lnTo>
                    <a:pt x="37327" y="578"/>
                  </a:lnTo>
                  <a:cubicBezTo>
                    <a:pt x="37296" y="547"/>
                    <a:pt x="37296" y="487"/>
                    <a:pt x="37235" y="487"/>
                  </a:cubicBezTo>
                  <a:cubicBezTo>
                    <a:pt x="37175" y="487"/>
                    <a:pt x="37144" y="487"/>
                    <a:pt x="37114" y="547"/>
                  </a:cubicBezTo>
                  <a:lnTo>
                    <a:pt x="12068" y="21368"/>
                  </a:lnTo>
                  <a:lnTo>
                    <a:pt x="8846" y="7569"/>
                  </a:lnTo>
                  <a:cubicBezTo>
                    <a:pt x="8846" y="7478"/>
                    <a:pt x="8755" y="7447"/>
                    <a:pt x="8724" y="7447"/>
                  </a:cubicBezTo>
                  <a:cubicBezTo>
                    <a:pt x="8663" y="7447"/>
                    <a:pt x="8603" y="7478"/>
                    <a:pt x="8572" y="7569"/>
                  </a:cubicBezTo>
                  <a:lnTo>
                    <a:pt x="31" y="37934"/>
                  </a:lnTo>
                  <a:cubicBezTo>
                    <a:pt x="1" y="37995"/>
                    <a:pt x="61" y="38086"/>
                    <a:pt x="153" y="38116"/>
                  </a:cubicBezTo>
                  <a:cubicBezTo>
                    <a:pt x="164" y="38122"/>
                    <a:pt x="177" y="38125"/>
                    <a:pt x="190" y="38125"/>
                  </a:cubicBezTo>
                  <a:cubicBezTo>
                    <a:pt x="246" y="38125"/>
                    <a:pt x="310" y="38080"/>
                    <a:pt x="335" y="38056"/>
                  </a:cubicBezTo>
                  <a:lnTo>
                    <a:pt x="8724" y="8177"/>
                  </a:lnTo>
                  <a:lnTo>
                    <a:pt x="11885" y="21672"/>
                  </a:lnTo>
                  <a:cubicBezTo>
                    <a:pt x="11885" y="21703"/>
                    <a:pt x="11916" y="21733"/>
                    <a:pt x="11946" y="21733"/>
                  </a:cubicBezTo>
                  <a:cubicBezTo>
                    <a:pt x="11946" y="21763"/>
                    <a:pt x="11916" y="21763"/>
                    <a:pt x="11946" y="21824"/>
                  </a:cubicBezTo>
                  <a:lnTo>
                    <a:pt x="14043" y="54317"/>
                  </a:lnTo>
                  <a:cubicBezTo>
                    <a:pt x="14043" y="54378"/>
                    <a:pt x="14074" y="54408"/>
                    <a:pt x="14165" y="54408"/>
                  </a:cubicBezTo>
                  <a:cubicBezTo>
                    <a:pt x="14195" y="54408"/>
                    <a:pt x="14287" y="54408"/>
                    <a:pt x="14317" y="54378"/>
                  </a:cubicBezTo>
                  <a:lnTo>
                    <a:pt x="33831" y="26961"/>
                  </a:lnTo>
                  <a:lnTo>
                    <a:pt x="33953" y="27022"/>
                  </a:lnTo>
                  <a:lnTo>
                    <a:pt x="46810" y="43314"/>
                  </a:lnTo>
                  <a:lnTo>
                    <a:pt x="35351" y="52493"/>
                  </a:lnTo>
                  <a:lnTo>
                    <a:pt x="14317" y="54530"/>
                  </a:lnTo>
                  <a:cubicBezTo>
                    <a:pt x="14226" y="54530"/>
                    <a:pt x="14195" y="54621"/>
                    <a:pt x="14195" y="54682"/>
                  </a:cubicBezTo>
                  <a:lnTo>
                    <a:pt x="14986" y="88847"/>
                  </a:lnTo>
                  <a:cubicBezTo>
                    <a:pt x="14986" y="88877"/>
                    <a:pt x="15046" y="88968"/>
                    <a:pt x="15077" y="88968"/>
                  </a:cubicBezTo>
                  <a:lnTo>
                    <a:pt x="15138" y="88968"/>
                  </a:lnTo>
                  <a:lnTo>
                    <a:pt x="15138" y="89029"/>
                  </a:lnTo>
                  <a:cubicBezTo>
                    <a:pt x="15138" y="89120"/>
                    <a:pt x="15198" y="89150"/>
                    <a:pt x="15229" y="89181"/>
                  </a:cubicBezTo>
                  <a:lnTo>
                    <a:pt x="42403" y="101218"/>
                  </a:lnTo>
                  <a:lnTo>
                    <a:pt x="28360" y="130033"/>
                  </a:lnTo>
                  <a:cubicBezTo>
                    <a:pt x="28329" y="130063"/>
                    <a:pt x="28360" y="130154"/>
                    <a:pt x="28421" y="130185"/>
                  </a:cubicBezTo>
                  <a:cubicBezTo>
                    <a:pt x="28451" y="130215"/>
                    <a:pt x="28481" y="130215"/>
                    <a:pt x="28512" y="130215"/>
                  </a:cubicBezTo>
                  <a:lnTo>
                    <a:pt x="28573" y="130215"/>
                  </a:lnTo>
                  <a:lnTo>
                    <a:pt x="57661" y="118209"/>
                  </a:lnTo>
                  <a:cubicBezTo>
                    <a:pt x="57692" y="118178"/>
                    <a:pt x="57752" y="118178"/>
                    <a:pt x="57752" y="118087"/>
                  </a:cubicBezTo>
                  <a:cubicBezTo>
                    <a:pt x="57752" y="118057"/>
                    <a:pt x="57752" y="118026"/>
                    <a:pt x="57692" y="117996"/>
                  </a:cubicBezTo>
                  <a:lnTo>
                    <a:pt x="44865" y="102221"/>
                  </a:lnTo>
                  <a:lnTo>
                    <a:pt x="44865" y="102221"/>
                  </a:lnTo>
                  <a:lnTo>
                    <a:pt x="71947" y="107418"/>
                  </a:lnTo>
                  <a:cubicBezTo>
                    <a:pt x="71978" y="107418"/>
                    <a:pt x="72069" y="107418"/>
                    <a:pt x="72099" y="107388"/>
                  </a:cubicBezTo>
                  <a:lnTo>
                    <a:pt x="89060" y="86324"/>
                  </a:lnTo>
                  <a:lnTo>
                    <a:pt x="108057" y="99880"/>
                  </a:lnTo>
                  <a:cubicBezTo>
                    <a:pt x="108085" y="99907"/>
                    <a:pt x="108118" y="99922"/>
                    <a:pt x="108149" y="99922"/>
                  </a:cubicBezTo>
                  <a:cubicBezTo>
                    <a:pt x="108188" y="99922"/>
                    <a:pt x="108223" y="99900"/>
                    <a:pt x="108240" y="99850"/>
                  </a:cubicBezTo>
                  <a:lnTo>
                    <a:pt x="108544" y="99485"/>
                  </a:lnTo>
                  <a:lnTo>
                    <a:pt x="134532" y="85807"/>
                  </a:lnTo>
                  <a:cubicBezTo>
                    <a:pt x="134562" y="85807"/>
                    <a:pt x="134562" y="85746"/>
                    <a:pt x="134562" y="85746"/>
                  </a:cubicBezTo>
                  <a:lnTo>
                    <a:pt x="151371" y="57873"/>
                  </a:lnTo>
                  <a:cubicBezTo>
                    <a:pt x="151402" y="57843"/>
                    <a:pt x="151402" y="57752"/>
                    <a:pt x="151371" y="57721"/>
                  </a:cubicBezTo>
                  <a:cubicBezTo>
                    <a:pt x="151310" y="57691"/>
                    <a:pt x="151280" y="57630"/>
                    <a:pt x="151250" y="57630"/>
                  </a:cubicBezTo>
                  <a:lnTo>
                    <a:pt x="151156" y="57636"/>
                  </a:lnTo>
                  <a:lnTo>
                    <a:pt x="151156" y="57636"/>
                  </a:lnTo>
                  <a:cubicBezTo>
                    <a:pt x="151175" y="57619"/>
                    <a:pt x="151194" y="57594"/>
                    <a:pt x="151219" y="57569"/>
                  </a:cubicBezTo>
                  <a:cubicBezTo>
                    <a:pt x="151250" y="57539"/>
                    <a:pt x="151250" y="57448"/>
                    <a:pt x="151158" y="57387"/>
                  </a:cubicBezTo>
                  <a:lnTo>
                    <a:pt x="127085" y="35107"/>
                  </a:lnTo>
                  <a:lnTo>
                    <a:pt x="136964" y="27508"/>
                  </a:lnTo>
                  <a:lnTo>
                    <a:pt x="152739" y="36019"/>
                  </a:lnTo>
                  <a:cubicBezTo>
                    <a:pt x="152748" y="36028"/>
                    <a:pt x="152759" y="36032"/>
                    <a:pt x="152772" y="36032"/>
                  </a:cubicBezTo>
                  <a:cubicBezTo>
                    <a:pt x="152802" y="36032"/>
                    <a:pt x="152839" y="36010"/>
                    <a:pt x="152861" y="35989"/>
                  </a:cubicBezTo>
                  <a:lnTo>
                    <a:pt x="169578" y="17204"/>
                  </a:lnTo>
                  <a:lnTo>
                    <a:pt x="197360" y="34682"/>
                  </a:lnTo>
                  <a:cubicBezTo>
                    <a:pt x="197401" y="34709"/>
                    <a:pt x="197436" y="34724"/>
                    <a:pt x="197464" y="34724"/>
                  </a:cubicBezTo>
                  <a:cubicBezTo>
                    <a:pt x="197500" y="34724"/>
                    <a:pt x="197526" y="34701"/>
                    <a:pt x="197542" y="34651"/>
                  </a:cubicBezTo>
                  <a:cubicBezTo>
                    <a:pt x="197633" y="34590"/>
                    <a:pt x="197633" y="34499"/>
                    <a:pt x="197573" y="34469"/>
                  </a:cubicBezTo>
                  <a:lnTo>
                    <a:pt x="169700" y="16961"/>
                  </a:lnTo>
                  <a:cubicBezTo>
                    <a:pt x="169687" y="16948"/>
                    <a:pt x="169659" y="16941"/>
                    <a:pt x="169628" y="16941"/>
                  </a:cubicBezTo>
                  <a:cubicBezTo>
                    <a:pt x="169584" y="16941"/>
                    <a:pt x="169535" y="16956"/>
                    <a:pt x="169517" y="16991"/>
                  </a:cubicBezTo>
                  <a:lnTo>
                    <a:pt x="152800" y="35776"/>
                  </a:lnTo>
                  <a:lnTo>
                    <a:pt x="137024" y="27295"/>
                  </a:lnTo>
                  <a:cubicBezTo>
                    <a:pt x="137009" y="27280"/>
                    <a:pt x="136986" y="27273"/>
                    <a:pt x="136960" y="27273"/>
                  </a:cubicBezTo>
                  <a:cubicBezTo>
                    <a:pt x="136933" y="27273"/>
                    <a:pt x="136903" y="27280"/>
                    <a:pt x="136872" y="27295"/>
                  </a:cubicBezTo>
                  <a:lnTo>
                    <a:pt x="126903" y="34955"/>
                  </a:lnTo>
                  <a:lnTo>
                    <a:pt x="89121" y="31"/>
                  </a:lnTo>
                  <a:cubicBezTo>
                    <a:pt x="89090" y="0"/>
                    <a:pt x="89060" y="0"/>
                    <a:pt x="8899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14"/>
            <p:cNvSpPr/>
            <p:nvPr/>
          </p:nvSpPr>
          <p:spPr>
            <a:xfrm>
              <a:off x="6484000" y="1835075"/>
              <a:ext cx="39550" cy="28850"/>
            </a:xfrm>
            <a:custGeom>
              <a:rect b="b" l="l" r="r" t="t"/>
              <a:pathLst>
                <a:path extrusionOk="0" h="1154" w="1582">
                  <a:moveTo>
                    <a:pt x="791" y="0"/>
                  </a:moveTo>
                  <a:cubicBezTo>
                    <a:pt x="748" y="0"/>
                    <a:pt x="703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82" y="968"/>
                    <a:pt x="1413" y="0"/>
                    <a:pt x="79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14"/>
            <p:cNvSpPr/>
            <p:nvPr/>
          </p:nvSpPr>
          <p:spPr>
            <a:xfrm>
              <a:off x="6523575" y="2480975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05" y="1"/>
                  </a:moveTo>
                  <a:cubicBezTo>
                    <a:pt x="767" y="1"/>
                    <a:pt x="726" y="5"/>
                    <a:pt x="684" y="15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380" y="1"/>
                    <a:pt x="80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14"/>
            <p:cNvSpPr/>
            <p:nvPr/>
          </p:nvSpPr>
          <p:spPr>
            <a:xfrm>
              <a:off x="6810800" y="2252250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0"/>
                  </a:moveTo>
                  <a:cubicBezTo>
                    <a:pt x="743" y="0"/>
                    <a:pt x="699" y="5"/>
                    <a:pt x="654" y="15"/>
                  </a:cubicBezTo>
                  <a:cubicBezTo>
                    <a:pt x="0" y="157"/>
                    <a:pt x="144" y="1123"/>
                    <a:pt x="762" y="1123"/>
                  </a:cubicBezTo>
                  <a:cubicBezTo>
                    <a:pt x="805" y="1123"/>
                    <a:pt x="850" y="1119"/>
                    <a:pt x="897" y="1109"/>
                  </a:cubicBezTo>
                  <a:cubicBezTo>
                    <a:pt x="1523" y="967"/>
                    <a:pt x="1377" y="0"/>
                    <a:pt x="78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14"/>
            <p:cNvSpPr/>
            <p:nvPr/>
          </p:nvSpPr>
          <p:spPr>
            <a:xfrm>
              <a:off x="6885275" y="1823675"/>
              <a:ext cx="38875" cy="28850"/>
            </a:xfrm>
            <a:custGeom>
              <a:rect b="b" l="l" r="r" t="t"/>
              <a:pathLst>
                <a:path extrusionOk="0" h="1154" w="1555">
                  <a:moveTo>
                    <a:pt x="816" y="0"/>
                  </a:moveTo>
                  <a:cubicBezTo>
                    <a:pt x="774" y="0"/>
                    <a:pt x="730" y="5"/>
                    <a:pt x="684" y="15"/>
                  </a:cubicBezTo>
                  <a:cubicBezTo>
                    <a:pt x="1" y="157"/>
                    <a:pt x="171" y="1153"/>
                    <a:pt x="795" y="1153"/>
                  </a:cubicBezTo>
                  <a:cubicBezTo>
                    <a:pt x="837" y="1153"/>
                    <a:pt x="882" y="1149"/>
                    <a:pt x="927" y="1139"/>
                  </a:cubicBezTo>
                  <a:cubicBezTo>
                    <a:pt x="1554" y="997"/>
                    <a:pt x="1433" y="0"/>
                    <a:pt x="8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14"/>
            <p:cNvSpPr/>
            <p:nvPr/>
          </p:nvSpPr>
          <p:spPr>
            <a:xfrm>
              <a:off x="7271300" y="2249425"/>
              <a:ext cx="39225" cy="28625"/>
            </a:xfrm>
            <a:custGeom>
              <a:rect b="b" l="l" r="r" t="t"/>
              <a:pathLst>
                <a:path extrusionOk="0" h="1145" w="1569">
                  <a:moveTo>
                    <a:pt x="762" y="1"/>
                  </a:moveTo>
                  <a:cubicBezTo>
                    <a:pt x="737" y="1"/>
                    <a:pt x="711" y="2"/>
                    <a:pt x="684" y="6"/>
                  </a:cubicBezTo>
                  <a:cubicBezTo>
                    <a:pt x="1" y="148"/>
                    <a:pt x="145" y="1145"/>
                    <a:pt x="765" y="1145"/>
                  </a:cubicBezTo>
                  <a:cubicBezTo>
                    <a:pt x="807" y="1145"/>
                    <a:pt x="851" y="1140"/>
                    <a:pt x="897" y="1131"/>
                  </a:cubicBezTo>
                  <a:cubicBezTo>
                    <a:pt x="1568" y="1014"/>
                    <a:pt x="1371" y="1"/>
                    <a:pt x="7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14"/>
            <p:cNvSpPr/>
            <p:nvPr/>
          </p:nvSpPr>
          <p:spPr>
            <a:xfrm>
              <a:off x="7332900" y="18951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7" y="0"/>
                    <a:pt x="726" y="5"/>
                    <a:pt x="682" y="15"/>
                  </a:cubicBezTo>
                  <a:cubicBezTo>
                    <a:pt x="0" y="157"/>
                    <a:pt x="169" y="1123"/>
                    <a:pt x="765" y="1123"/>
                  </a:cubicBezTo>
                  <a:cubicBezTo>
                    <a:pt x="807" y="1123"/>
                    <a:pt x="850" y="1119"/>
                    <a:pt x="895" y="1109"/>
                  </a:cubicBezTo>
                  <a:cubicBezTo>
                    <a:pt x="1549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14"/>
            <p:cNvSpPr/>
            <p:nvPr/>
          </p:nvSpPr>
          <p:spPr>
            <a:xfrm>
              <a:off x="6905775" y="2817725"/>
              <a:ext cx="38300" cy="27975"/>
            </a:xfrm>
            <a:custGeom>
              <a:rect b="b" l="l" r="r" t="t"/>
              <a:pathLst>
                <a:path extrusionOk="0" h="1119" w="1532">
                  <a:moveTo>
                    <a:pt x="761" y="1"/>
                  </a:moveTo>
                  <a:cubicBezTo>
                    <a:pt x="727" y="1"/>
                    <a:pt x="691" y="4"/>
                    <a:pt x="655" y="10"/>
                  </a:cubicBezTo>
                  <a:cubicBezTo>
                    <a:pt x="1" y="152"/>
                    <a:pt x="145" y="1119"/>
                    <a:pt x="763" y="1119"/>
                  </a:cubicBezTo>
                  <a:cubicBezTo>
                    <a:pt x="806" y="1119"/>
                    <a:pt x="851" y="1114"/>
                    <a:pt x="898" y="1104"/>
                  </a:cubicBezTo>
                  <a:cubicBezTo>
                    <a:pt x="1531" y="989"/>
                    <a:pt x="1374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14"/>
            <p:cNvSpPr/>
            <p:nvPr/>
          </p:nvSpPr>
          <p:spPr>
            <a:xfrm>
              <a:off x="7440025" y="3019100"/>
              <a:ext cx="39000" cy="27975"/>
            </a:xfrm>
            <a:custGeom>
              <a:rect b="b" l="l" r="r" t="t"/>
              <a:pathLst>
                <a:path extrusionOk="0" h="1119" w="1560">
                  <a:moveTo>
                    <a:pt x="789" y="0"/>
                  </a:moveTo>
                  <a:cubicBezTo>
                    <a:pt x="755" y="0"/>
                    <a:pt x="720" y="3"/>
                    <a:pt x="683" y="10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60" y="989"/>
                    <a:pt x="1402" y="0"/>
                    <a:pt x="78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14"/>
            <p:cNvSpPr/>
            <p:nvPr/>
          </p:nvSpPr>
          <p:spPr>
            <a:xfrm>
              <a:off x="7741650" y="2297825"/>
              <a:ext cx="39525" cy="28125"/>
            </a:xfrm>
            <a:custGeom>
              <a:rect b="b" l="l" r="r" t="t"/>
              <a:pathLst>
                <a:path extrusionOk="0" h="1125" w="1581">
                  <a:moveTo>
                    <a:pt x="790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80" y="967"/>
                    <a:pt x="1412" y="1"/>
                    <a:pt x="7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14"/>
            <p:cNvSpPr/>
            <p:nvPr/>
          </p:nvSpPr>
          <p:spPr>
            <a:xfrm>
              <a:off x="6743175" y="3715800"/>
              <a:ext cx="39525" cy="28850"/>
            </a:xfrm>
            <a:custGeom>
              <a:rect b="b" l="l" r="r" t="t"/>
              <a:pathLst>
                <a:path extrusionOk="0" h="1154" w="1581">
                  <a:moveTo>
                    <a:pt x="811" y="0"/>
                  </a:moveTo>
                  <a:cubicBezTo>
                    <a:pt x="771" y="0"/>
                    <a:pt x="728" y="5"/>
                    <a:pt x="684" y="15"/>
                  </a:cubicBezTo>
                  <a:cubicBezTo>
                    <a:pt x="1" y="157"/>
                    <a:pt x="145" y="1153"/>
                    <a:pt x="765" y="1153"/>
                  </a:cubicBezTo>
                  <a:cubicBezTo>
                    <a:pt x="807" y="1153"/>
                    <a:pt x="851" y="1149"/>
                    <a:pt x="897" y="1139"/>
                  </a:cubicBezTo>
                  <a:cubicBezTo>
                    <a:pt x="1581" y="997"/>
                    <a:pt x="1410" y="0"/>
                    <a:pt x="81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14"/>
            <p:cNvSpPr/>
            <p:nvPr/>
          </p:nvSpPr>
          <p:spPr>
            <a:xfrm>
              <a:off x="6987900" y="3110275"/>
              <a:ext cx="38975" cy="27975"/>
            </a:xfrm>
            <a:custGeom>
              <a:rect b="b" l="l" r="r" t="t"/>
              <a:pathLst>
                <a:path extrusionOk="0" h="1119" w="1559">
                  <a:moveTo>
                    <a:pt x="791" y="1"/>
                  </a:moveTo>
                  <a:cubicBezTo>
                    <a:pt x="757" y="1"/>
                    <a:pt x="720" y="4"/>
                    <a:pt x="683" y="10"/>
                  </a:cubicBezTo>
                  <a:cubicBezTo>
                    <a:pt x="0" y="152"/>
                    <a:pt x="169" y="1119"/>
                    <a:pt x="791" y="1119"/>
                  </a:cubicBezTo>
                  <a:cubicBezTo>
                    <a:pt x="834" y="1119"/>
                    <a:pt x="879" y="1114"/>
                    <a:pt x="926" y="1104"/>
                  </a:cubicBezTo>
                  <a:cubicBezTo>
                    <a:pt x="1559" y="961"/>
                    <a:pt x="1402" y="1"/>
                    <a:pt x="79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14"/>
            <p:cNvSpPr/>
            <p:nvPr/>
          </p:nvSpPr>
          <p:spPr>
            <a:xfrm>
              <a:off x="7436225" y="3851800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8" y="1"/>
                  </a:moveTo>
                  <a:cubicBezTo>
                    <a:pt x="775" y="1"/>
                    <a:pt x="730" y="5"/>
                    <a:pt x="683" y="15"/>
                  </a:cubicBezTo>
                  <a:cubicBezTo>
                    <a:pt x="1" y="157"/>
                    <a:pt x="170" y="1124"/>
                    <a:pt x="791" y="1124"/>
                  </a:cubicBezTo>
                  <a:cubicBezTo>
                    <a:pt x="834" y="1124"/>
                    <a:pt x="879" y="1119"/>
                    <a:pt x="926" y="1110"/>
                  </a:cubicBezTo>
                  <a:cubicBezTo>
                    <a:pt x="1552" y="967"/>
                    <a:pt x="1433" y="1"/>
                    <a:pt x="8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14"/>
            <p:cNvSpPr/>
            <p:nvPr/>
          </p:nvSpPr>
          <p:spPr>
            <a:xfrm>
              <a:off x="8097525" y="3024500"/>
              <a:ext cx="39000" cy="28025"/>
            </a:xfrm>
            <a:custGeom>
              <a:rect b="b" l="l" r="r" t="t"/>
              <a:pathLst>
                <a:path extrusionOk="0" h="1121" w="1560">
                  <a:moveTo>
                    <a:pt x="761" y="1"/>
                  </a:moveTo>
                  <a:cubicBezTo>
                    <a:pt x="734" y="1"/>
                    <a:pt x="705" y="3"/>
                    <a:pt x="675" y="7"/>
                  </a:cubicBezTo>
                  <a:cubicBezTo>
                    <a:pt x="0" y="147"/>
                    <a:pt x="158" y="1121"/>
                    <a:pt x="764" y="1121"/>
                  </a:cubicBezTo>
                  <a:cubicBezTo>
                    <a:pt x="812" y="1121"/>
                    <a:pt x="864" y="1114"/>
                    <a:pt x="919" y="1101"/>
                  </a:cubicBezTo>
                  <a:cubicBezTo>
                    <a:pt x="1559" y="955"/>
                    <a:pt x="1391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14"/>
            <p:cNvSpPr/>
            <p:nvPr/>
          </p:nvSpPr>
          <p:spPr>
            <a:xfrm>
              <a:off x="7955975" y="2701350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15" y="0"/>
                  </a:moveTo>
                  <a:cubicBezTo>
                    <a:pt x="774" y="0"/>
                    <a:pt x="730" y="5"/>
                    <a:pt x="684" y="14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433" y="0"/>
                    <a:pt x="81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14"/>
            <p:cNvSpPr/>
            <p:nvPr/>
          </p:nvSpPr>
          <p:spPr>
            <a:xfrm>
              <a:off x="8338975" y="3661075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3" y="1"/>
                  </a:moveTo>
                  <a:cubicBezTo>
                    <a:pt x="772" y="1"/>
                    <a:pt x="728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78" y="967"/>
                    <a:pt x="1410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14"/>
            <p:cNvSpPr/>
            <p:nvPr/>
          </p:nvSpPr>
          <p:spPr>
            <a:xfrm>
              <a:off x="8990225" y="3306975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7" y="0"/>
                  </a:moveTo>
                  <a:cubicBezTo>
                    <a:pt x="774" y="0"/>
                    <a:pt x="730" y="5"/>
                    <a:pt x="682" y="15"/>
                  </a:cubicBezTo>
                  <a:cubicBezTo>
                    <a:pt x="0" y="157"/>
                    <a:pt x="169" y="1123"/>
                    <a:pt x="790" y="1123"/>
                  </a:cubicBezTo>
                  <a:cubicBezTo>
                    <a:pt x="833" y="1123"/>
                    <a:pt x="878" y="1119"/>
                    <a:pt x="926" y="1109"/>
                  </a:cubicBezTo>
                  <a:cubicBezTo>
                    <a:pt x="1551" y="967"/>
                    <a:pt x="1432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14"/>
            <p:cNvSpPr/>
            <p:nvPr/>
          </p:nvSpPr>
          <p:spPr>
            <a:xfrm>
              <a:off x="8710700" y="3191475"/>
              <a:ext cx="39375" cy="28225"/>
            </a:xfrm>
            <a:custGeom>
              <a:rect b="b" l="l" r="r" t="t"/>
              <a:pathLst>
                <a:path extrusionOk="0" h="1129" w="1575">
                  <a:moveTo>
                    <a:pt x="780" y="0"/>
                  </a:moveTo>
                  <a:cubicBezTo>
                    <a:pt x="738" y="0"/>
                    <a:pt x="693" y="5"/>
                    <a:pt x="647" y="15"/>
                  </a:cubicBezTo>
                  <a:cubicBezTo>
                    <a:pt x="0" y="155"/>
                    <a:pt x="134" y="1129"/>
                    <a:pt x="736" y="1129"/>
                  </a:cubicBezTo>
                  <a:cubicBezTo>
                    <a:pt x="785" y="1129"/>
                    <a:pt x="836" y="1122"/>
                    <a:pt x="891" y="1109"/>
                  </a:cubicBezTo>
                  <a:cubicBezTo>
                    <a:pt x="1574" y="995"/>
                    <a:pt x="1404" y="0"/>
                    <a:pt x="7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14"/>
            <p:cNvSpPr/>
            <p:nvPr/>
          </p:nvSpPr>
          <p:spPr>
            <a:xfrm>
              <a:off x="9411200" y="260862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7" y="1"/>
                    <a:pt x="726" y="5"/>
                    <a:pt x="683" y="15"/>
                  </a:cubicBezTo>
                  <a:cubicBezTo>
                    <a:pt x="0" y="157"/>
                    <a:pt x="169" y="1124"/>
                    <a:pt x="766" y="1124"/>
                  </a:cubicBezTo>
                  <a:cubicBezTo>
                    <a:pt x="807" y="1124"/>
                    <a:pt x="850" y="1119"/>
                    <a:pt x="895" y="1109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14"/>
            <p:cNvSpPr/>
            <p:nvPr/>
          </p:nvSpPr>
          <p:spPr>
            <a:xfrm>
              <a:off x="7468900" y="16017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8" y="1"/>
                    <a:pt x="726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50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14"/>
            <p:cNvSpPr/>
            <p:nvPr/>
          </p:nvSpPr>
          <p:spPr>
            <a:xfrm>
              <a:off x="7863250" y="1175475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1"/>
                  </a:moveTo>
                  <a:cubicBezTo>
                    <a:pt x="743" y="1"/>
                    <a:pt x="699" y="5"/>
                    <a:pt x="654" y="15"/>
                  </a:cubicBezTo>
                  <a:cubicBezTo>
                    <a:pt x="0" y="157"/>
                    <a:pt x="144" y="1124"/>
                    <a:pt x="762" y="1124"/>
                  </a:cubicBezTo>
                  <a:cubicBezTo>
                    <a:pt x="805" y="1124"/>
                    <a:pt x="850" y="1119"/>
                    <a:pt x="897" y="1109"/>
                  </a:cubicBezTo>
                  <a:cubicBezTo>
                    <a:pt x="1523" y="967"/>
                    <a:pt x="1377" y="1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14"/>
            <p:cNvSpPr/>
            <p:nvPr/>
          </p:nvSpPr>
          <p:spPr>
            <a:xfrm>
              <a:off x="6566150" y="1183975"/>
              <a:ext cx="39725" cy="27975"/>
            </a:xfrm>
            <a:custGeom>
              <a:rect b="b" l="l" r="r" t="t"/>
              <a:pathLst>
                <a:path extrusionOk="0" h="1119" w="1589">
                  <a:moveTo>
                    <a:pt x="794" y="0"/>
                  </a:moveTo>
                  <a:cubicBezTo>
                    <a:pt x="758" y="0"/>
                    <a:pt x="721" y="3"/>
                    <a:pt x="683" y="9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89" y="988"/>
                    <a:pt x="1432" y="0"/>
                    <a:pt x="79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14"/>
            <p:cNvSpPr/>
            <p:nvPr/>
          </p:nvSpPr>
          <p:spPr>
            <a:xfrm>
              <a:off x="7077575" y="4120800"/>
              <a:ext cx="38750" cy="28125"/>
            </a:xfrm>
            <a:custGeom>
              <a:rect b="b" l="l" r="r" t="t"/>
              <a:pathLst>
                <a:path extrusionOk="0" h="1125" w="1550">
                  <a:moveTo>
                    <a:pt x="807" y="1"/>
                  </a:moveTo>
                  <a:cubicBezTo>
                    <a:pt x="767" y="1"/>
                    <a:pt x="726" y="6"/>
                    <a:pt x="682" y="15"/>
                  </a:cubicBezTo>
                  <a:cubicBezTo>
                    <a:pt x="0" y="158"/>
                    <a:pt x="142" y="1124"/>
                    <a:pt x="760" y="1124"/>
                  </a:cubicBezTo>
                  <a:cubicBezTo>
                    <a:pt x="803" y="1124"/>
                    <a:pt x="848" y="1119"/>
                    <a:pt x="895" y="1110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14"/>
            <p:cNvSpPr/>
            <p:nvPr/>
          </p:nvSpPr>
          <p:spPr>
            <a:xfrm>
              <a:off x="6351025" y="4418700"/>
              <a:ext cx="38850" cy="28850"/>
            </a:xfrm>
            <a:custGeom>
              <a:rect b="b" l="l" r="r" t="t"/>
              <a:pathLst>
                <a:path extrusionOk="0" h="1154" w="1554">
                  <a:moveTo>
                    <a:pt x="787" y="0"/>
                  </a:moveTo>
                  <a:cubicBezTo>
                    <a:pt x="746" y="0"/>
                    <a:pt x="702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54" y="997"/>
                    <a:pt x="1408" y="0"/>
                    <a:pt x="7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14"/>
            <p:cNvSpPr/>
            <p:nvPr/>
          </p:nvSpPr>
          <p:spPr>
            <a:xfrm>
              <a:off x="6017475" y="3389250"/>
              <a:ext cx="39200" cy="28650"/>
            </a:xfrm>
            <a:custGeom>
              <a:rect b="b" l="l" r="r" t="t"/>
              <a:pathLst>
                <a:path extrusionOk="0" h="1146" w="1568">
                  <a:moveTo>
                    <a:pt x="764" y="1"/>
                  </a:moveTo>
                  <a:cubicBezTo>
                    <a:pt x="739" y="1"/>
                    <a:pt x="712" y="3"/>
                    <a:pt x="684" y="6"/>
                  </a:cubicBezTo>
                  <a:cubicBezTo>
                    <a:pt x="1" y="149"/>
                    <a:pt x="145" y="1145"/>
                    <a:pt x="766" y="1145"/>
                  </a:cubicBezTo>
                  <a:cubicBezTo>
                    <a:pt x="807" y="1145"/>
                    <a:pt x="851" y="1141"/>
                    <a:pt x="897" y="1131"/>
                  </a:cubicBezTo>
                  <a:cubicBezTo>
                    <a:pt x="1568" y="985"/>
                    <a:pt x="1371" y="1"/>
                    <a:pt x="76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14"/>
            <p:cNvSpPr/>
            <p:nvPr/>
          </p:nvSpPr>
          <p:spPr>
            <a:xfrm>
              <a:off x="5996250" y="2531875"/>
              <a:ext cx="38775" cy="28100"/>
            </a:xfrm>
            <a:custGeom>
              <a:rect b="b" l="l" r="r" t="t"/>
              <a:pathLst>
                <a:path extrusionOk="0" h="1124" w="1551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90" y="1124"/>
                  </a:cubicBezTo>
                  <a:cubicBezTo>
                    <a:pt x="833" y="1124"/>
                    <a:pt x="878" y="1119"/>
                    <a:pt x="926" y="1109"/>
                  </a:cubicBezTo>
                  <a:cubicBezTo>
                    <a:pt x="1551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14"/>
            <p:cNvSpPr/>
            <p:nvPr/>
          </p:nvSpPr>
          <p:spPr>
            <a:xfrm>
              <a:off x="5640550" y="2115450"/>
              <a:ext cx="38100" cy="28125"/>
            </a:xfrm>
            <a:custGeom>
              <a:rect b="b" l="l" r="r" t="t"/>
              <a:pathLst>
                <a:path extrusionOk="0" h="1125" w="1524">
                  <a:moveTo>
                    <a:pt x="789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23" y="968"/>
                    <a:pt x="1404" y="1"/>
                    <a:pt x="78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14"/>
            <p:cNvSpPr/>
            <p:nvPr/>
          </p:nvSpPr>
          <p:spPr>
            <a:xfrm>
              <a:off x="5938475" y="1706775"/>
              <a:ext cx="38975" cy="28725"/>
            </a:xfrm>
            <a:custGeom>
              <a:rect b="b" l="l" r="r" t="t"/>
              <a:pathLst>
                <a:path extrusionOk="0" h="1149" w="1559">
                  <a:moveTo>
                    <a:pt x="785" y="0"/>
                  </a:moveTo>
                  <a:cubicBezTo>
                    <a:pt x="752" y="0"/>
                    <a:pt x="718" y="3"/>
                    <a:pt x="683" y="10"/>
                  </a:cubicBezTo>
                  <a:cubicBezTo>
                    <a:pt x="1" y="180"/>
                    <a:pt x="170" y="1149"/>
                    <a:pt x="766" y="1149"/>
                  </a:cubicBezTo>
                  <a:cubicBezTo>
                    <a:pt x="808" y="1149"/>
                    <a:pt x="851" y="1144"/>
                    <a:pt x="896" y="1134"/>
                  </a:cubicBezTo>
                  <a:cubicBezTo>
                    <a:pt x="1558" y="990"/>
                    <a:pt x="1375" y="0"/>
                    <a:pt x="78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14"/>
            <p:cNvSpPr/>
            <p:nvPr/>
          </p:nvSpPr>
          <p:spPr>
            <a:xfrm>
              <a:off x="5854900" y="1355700"/>
              <a:ext cx="38925" cy="27975"/>
            </a:xfrm>
            <a:custGeom>
              <a:rect b="b" l="l" r="r" t="t"/>
              <a:pathLst>
                <a:path extrusionOk="0" h="1119" w="1557">
                  <a:moveTo>
                    <a:pt x="796" y="0"/>
                  </a:moveTo>
                  <a:cubicBezTo>
                    <a:pt x="760" y="0"/>
                    <a:pt x="722" y="3"/>
                    <a:pt x="683" y="10"/>
                  </a:cubicBezTo>
                  <a:cubicBezTo>
                    <a:pt x="0" y="152"/>
                    <a:pt x="169" y="1119"/>
                    <a:pt x="766" y="1119"/>
                  </a:cubicBezTo>
                  <a:cubicBezTo>
                    <a:pt x="807" y="1119"/>
                    <a:pt x="850" y="1114"/>
                    <a:pt x="896" y="1104"/>
                  </a:cubicBezTo>
                  <a:cubicBezTo>
                    <a:pt x="1557" y="960"/>
                    <a:pt x="1429" y="0"/>
                    <a:pt x="79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14"/>
            <p:cNvSpPr/>
            <p:nvPr/>
          </p:nvSpPr>
          <p:spPr>
            <a:xfrm>
              <a:off x="9060075" y="1848750"/>
              <a:ext cx="39500" cy="28100"/>
            </a:xfrm>
            <a:custGeom>
              <a:rect b="b" l="l" r="r" t="t"/>
              <a:pathLst>
                <a:path extrusionOk="0" h="1124" w="1580">
                  <a:moveTo>
                    <a:pt x="790" y="0"/>
                  </a:moveTo>
                  <a:cubicBezTo>
                    <a:pt x="747" y="0"/>
                    <a:pt x="702" y="5"/>
                    <a:pt x="654" y="15"/>
                  </a:cubicBezTo>
                  <a:cubicBezTo>
                    <a:pt x="1" y="157"/>
                    <a:pt x="144" y="1123"/>
                    <a:pt x="763" y="1123"/>
                  </a:cubicBezTo>
                  <a:cubicBezTo>
                    <a:pt x="805" y="1123"/>
                    <a:pt x="850" y="1119"/>
                    <a:pt x="898" y="1109"/>
                  </a:cubicBezTo>
                  <a:cubicBezTo>
                    <a:pt x="1580" y="967"/>
                    <a:pt x="1411" y="0"/>
                    <a:pt x="79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14"/>
            <p:cNvSpPr/>
            <p:nvPr/>
          </p:nvSpPr>
          <p:spPr>
            <a:xfrm>
              <a:off x="9456800" y="20653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65" y="1124"/>
                  </a:cubicBezTo>
                  <a:cubicBezTo>
                    <a:pt x="807" y="1124"/>
                    <a:pt x="850" y="1119"/>
                    <a:pt x="895" y="1110"/>
                  </a:cubicBezTo>
                  <a:cubicBezTo>
                    <a:pt x="1549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14"/>
            <p:cNvSpPr/>
            <p:nvPr/>
          </p:nvSpPr>
          <p:spPr>
            <a:xfrm>
              <a:off x="9878525" y="1594950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8" y="0"/>
                  </a:moveTo>
                  <a:cubicBezTo>
                    <a:pt x="775" y="0"/>
                    <a:pt x="730" y="5"/>
                    <a:pt x="683" y="14"/>
                  </a:cubicBezTo>
                  <a:cubicBezTo>
                    <a:pt x="1" y="157"/>
                    <a:pt x="169" y="1123"/>
                    <a:pt x="766" y="1123"/>
                  </a:cubicBezTo>
                  <a:cubicBezTo>
                    <a:pt x="807" y="1123"/>
                    <a:pt x="851" y="1119"/>
                    <a:pt x="896" y="1109"/>
                  </a:cubicBezTo>
                  <a:cubicBezTo>
                    <a:pt x="1578" y="967"/>
                    <a:pt x="143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14"/>
            <p:cNvSpPr/>
            <p:nvPr/>
          </p:nvSpPr>
          <p:spPr>
            <a:xfrm>
              <a:off x="10573825" y="20318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8" y="0"/>
                    <a:pt x="726" y="5"/>
                    <a:pt x="683" y="15"/>
                  </a:cubicBezTo>
                  <a:cubicBezTo>
                    <a:pt x="1" y="157"/>
                    <a:pt x="169" y="1124"/>
                    <a:pt x="766" y="1124"/>
                  </a:cubicBezTo>
                  <a:cubicBezTo>
                    <a:pt x="807" y="1124"/>
                    <a:pt x="851" y="1119"/>
                    <a:pt x="896" y="1109"/>
                  </a:cubicBezTo>
                  <a:cubicBezTo>
                    <a:pt x="1550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0" name="Google Shape;2210;p14"/>
          <p:cNvGrpSpPr/>
          <p:nvPr/>
        </p:nvGrpSpPr>
        <p:grpSpPr>
          <a:xfrm rot="-7086614">
            <a:off x="3837710" y="-5493679"/>
            <a:ext cx="7707175" cy="7263697"/>
            <a:chOff x="2905900" y="1175475"/>
            <a:chExt cx="7706675" cy="7263225"/>
          </a:xfrm>
        </p:grpSpPr>
        <p:sp>
          <p:nvSpPr>
            <p:cNvPr id="2211" name="Google Shape;2211;p14"/>
            <p:cNvSpPr/>
            <p:nvPr/>
          </p:nvSpPr>
          <p:spPr>
            <a:xfrm>
              <a:off x="2928900" y="2844350"/>
              <a:ext cx="6739500" cy="5594350"/>
            </a:xfrm>
            <a:custGeom>
              <a:rect b="b" l="l" r="r" t="t"/>
              <a:pathLst>
                <a:path extrusionOk="0" h="223774" w="269580">
                  <a:moveTo>
                    <a:pt x="174016" y="46210"/>
                  </a:moveTo>
                  <a:lnTo>
                    <a:pt x="216965" y="64022"/>
                  </a:lnTo>
                  <a:lnTo>
                    <a:pt x="161979" y="65268"/>
                  </a:lnTo>
                  <a:lnTo>
                    <a:pt x="174016" y="46210"/>
                  </a:lnTo>
                  <a:close/>
                  <a:moveTo>
                    <a:pt x="106172" y="18003"/>
                  </a:moveTo>
                  <a:lnTo>
                    <a:pt x="173681" y="46058"/>
                  </a:lnTo>
                  <a:lnTo>
                    <a:pt x="161523" y="65298"/>
                  </a:lnTo>
                  <a:lnTo>
                    <a:pt x="158970" y="65359"/>
                  </a:lnTo>
                  <a:lnTo>
                    <a:pt x="106172" y="18003"/>
                  </a:lnTo>
                  <a:close/>
                  <a:moveTo>
                    <a:pt x="105777" y="18185"/>
                  </a:moveTo>
                  <a:lnTo>
                    <a:pt x="158362" y="65359"/>
                  </a:lnTo>
                  <a:lnTo>
                    <a:pt x="117875" y="66271"/>
                  </a:lnTo>
                  <a:lnTo>
                    <a:pt x="105777" y="18185"/>
                  </a:lnTo>
                  <a:close/>
                  <a:moveTo>
                    <a:pt x="161249" y="65694"/>
                  </a:moveTo>
                  <a:lnTo>
                    <a:pt x="160581" y="66788"/>
                  </a:lnTo>
                  <a:lnTo>
                    <a:pt x="159395" y="65724"/>
                  </a:lnTo>
                  <a:lnTo>
                    <a:pt x="161249" y="65694"/>
                  </a:lnTo>
                  <a:close/>
                  <a:moveTo>
                    <a:pt x="105291" y="18003"/>
                  </a:moveTo>
                  <a:lnTo>
                    <a:pt x="117449" y="66302"/>
                  </a:lnTo>
                  <a:lnTo>
                    <a:pt x="91127" y="66909"/>
                  </a:lnTo>
                  <a:lnTo>
                    <a:pt x="105291" y="18003"/>
                  </a:lnTo>
                  <a:close/>
                  <a:moveTo>
                    <a:pt x="92312" y="48915"/>
                  </a:moveTo>
                  <a:lnTo>
                    <a:pt x="90671" y="66940"/>
                  </a:lnTo>
                  <a:cubicBezTo>
                    <a:pt x="90671" y="67061"/>
                    <a:pt x="90731" y="67153"/>
                    <a:pt x="90823" y="67183"/>
                  </a:cubicBezTo>
                  <a:lnTo>
                    <a:pt x="90853" y="67183"/>
                  </a:lnTo>
                  <a:lnTo>
                    <a:pt x="92525" y="76302"/>
                  </a:lnTo>
                  <a:lnTo>
                    <a:pt x="65868" y="72107"/>
                  </a:lnTo>
                  <a:lnTo>
                    <a:pt x="92312" y="48915"/>
                  </a:lnTo>
                  <a:close/>
                  <a:moveTo>
                    <a:pt x="117571" y="66697"/>
                  </a:moveTo>
                  <a:lnTo>
                    <a:pt x="121097" y="80770"/>
                  </a:lnTo>
                  <a:lnTo>
                    <a:pt x="92981" y="76362"/>
                  </a:lnTo>
                  <a:lnTo>
                    <a:pt x="91309" y="67305"/>
                  </a:lnTo>
                  <a:lnTo>
                    <a:pt x="117571" y="66697"/>
                  </a:lnTo>
                  <a:close/>
                  <a:moveTo>
                    <a:pt x="35411" y="44204"/>
                  </a:moveTo>
                  <a:lnTo>
                    <a:pt x="65047" y="71955"/>
                  </a:lnTo>
                  <a:lnTo>
                    <a:pt x="11855" y="84812"/>
                  </a:lnTo>
                  <a:lnTo>
                    <a:pt x="11855" y="84812"/>
                  </a:lnTo>
                  <a:lnTo>
                    <a:pt x="35411" y="44204"/>
                  </a:lnTo>
                  <a:close/>
                  <a:moveTo>
                    <a:pt x="66932" y="72685"/>
                  </a:moveTo>
                  <a:lnTo>
                    <a:pt x="92677" y="76727"/>
                  </a:lnTo>
                  <a:lnTo>
                    <a:pt x="94592" y="87244"/>
                  </a:lnTo>
                  <a:lnTo>
                    <a:pt x="66932" y="72685"/>
                  </a:lnTo>
                  <a:close/>
                  <a:moveTo>
                    <a:pt x="65503" y="72381"/>
                  </a:moveTo>
                  <a:lnTo>
                    <a:pt x="65625" y="72502"/>
                  </a:lnTo>
                  <a:lnTo>
                    <a:pt x="94196" y="87518"/>
                  </a:lnTo>
                  <a:lnTo>
                    <a:pt x="44682" y="80861"/>
                  </a:lnTo>
                  <a:lnTo>
                    <a:pt x="65503" y="72381"/>
                  </a:lnTo>
                  <a:close/>
                  <a:moveTo>
                    <a:pt x="93011" y="76818"/>
                  </a:moveTo>
                  <a:lnTo>
                    <a:pt x="120124" y="81043"/>
                  </a:lnTo>
                  <a:lnTo>
                    <a:pt x="94987" y="87518"/>
                  </a:lnTo>
                  <a:lnTo>
                    <a:pt x="93011" y="76818"/>
                  </a:lnTo>
                  <a:close/>
                  <a:moveTo>
                    <a:pt x="45047" y="81317"/>
                  </a:moveTo>
                  <a:lnTo>
                    <a:pt x="93984" y="87882"/>
                  </a:lnTo>
                  <a:lnTo>
                    <a:pt x="70062" y="96788"/>
                  </a:lnTo>
                  <a:cubicBezTo>
                    <a:pt x="70062" y="96728"/>
                    <a:pt x="70032" y="96667"/>
                    <a:pt x="69971" y="96636"/>
                  </a:cubicBezTo>
                  <a:lnTo>
                    <a:pt x="45047" y="81317"/>
                  </a:lnTo>
                  <a:close/>
                  <a:moveTo>
                    <a:pt x="160702" y="67396"/>
                  </a:moveTo>
                  <a:lnTo>
                    <a:pt x="177116" y="82198"/>
                  </a:lnTo>
                  <a:lnTo>
                    <a:pt x="141614" y="97579"/>
                  </a:lnTo>
                  <a:lnTo>
                    <a:pt x="160702" y="67396"/>
                  </a:lnTo>
                  <a:close/>
                  <a:moveTo>
                    <a:pt x="120580" y="81347"/>
                  </a:moveTo>
                  <a:lnTo>
                    <a:pt x="104379" y="102168"/>
                  </a:lnTo>
                  <a:lnTo>
                    <a:pt x="95230" y="87852"/>
                  </a:lnTo>
                  <a:lnTo>
                    <a:pt x="120580" y="81347"/>
                  </a:lnTo>
                  <a:close/>
                  <a:moveTo>
                    <a:pt x="94835" y="88004"/>
                  </a:moveTo>
                  <a:lnTo>
                    <a:pt x="104105" y="102503"/>
                  </a:lnTo>
                  <a:lnTo>
                    <a:pt x="103619" y="103171"/>
                  </a:lnTo>
                  <a:lnTo>
                    <a:pt x="70883" y="96940"/>
                  </a:lnTo>
                  <a:lnTo>
                    <a:pt x="94835" y="88004"/>
                  </a:lnTo>
                  <a:close/>
                  <a:moveTo>
                    <a:pt x="104349" y="102898"/>
                  </a:moveTo>
                  <a:lnTo>
                    <a:pt x="104653" y="103354"/>
                  </a:lnTo>
                  <a:lnTo>
                    <a:pt x="104075" y="103232"/>
                  </a:lnTo>
                  <a:lnTo>
                    <a:pt x="104349" y="102898"/>
                  </a:lnTo>
                  <a:close/>
                  <a:moveTo>
                    <a:pt x="158818" y="65815"/>
                  </a:moveTo>
                  <a:lnTo>
                    <a:pt x="160338" y="67183"/>
                  </a:lnTo>
                  <a:lnTo>
                    <a:pt x="140884" y="97913"/>
                  </a:lnTo>
                  <a:cubicBezTo>
                    <a:pt x="140854" y="98004"/>
                    <a:pt x="140854" y="98095"/>
                    <a:pt x="140884" y="98156"/>
                  </a:cubicBezTo>
                  <a:lnTo>
                    <a:pt x="140945" y="98186"/>
                  </a:lnTo>
                  <a:lnTo>
                    <a:pt x="140854" y="98186"/>
                  </a:lnTo>
                  <a:lnTo>
                    <a:pt x="110428" y="104448"/>
                  </a:lnTo>
                  <a:lnTo>
                    <a:pt x="105169" y="103445"/>
                  </a:lnTo>
                  <a:lnTo>
                    <a:pt x="104622" y="102533"/>
                  </a:lnTo>
                  <a:lnTo>
                    <a:pt x="121218" y="81195"/>
                  </a:lnTo>
                  <a:lnTo>
                    <a:pt x="121401" y="81165"/>
                  </a:lnTo>
                  <a:cubicBezTo>
                    <a:pt x="121522" y="81104"/>
                    <a:pt x="121583" y="81013"/>
                    <a:pt x="121553" y="80922"/>
                  </a:cubicBezTo>
                  <a:lnTo>
                    <a:pt x="117996" y="66727"/>
                  </a:lnTo>
                  <a:lnTo>
                    <a:pt x="158818" y="65815"/>
                  </a:lnTo>
                  <a:close/>
                  <a:moveTo>
                    <a:pt x="105473" y="103931"/>
                  </a:moveTo>
                  <a:lnTo>
                    <a:pt x="109394" y="104691"/>
                  </a:lnTo>
                  <a:lnTo>
                    <a:pt x="106355" y="105299"/>
                  </a:lnTo>
                  <a:lnTo>
                    <a:pt x="105473" y="103931"/>
                  </a:lnTo>
                  <a:close/>
                  <a:moveTo>
                    <a:pt x="103771" y="103567"/>
                  </a:moveTo>
                  <a:lnTo>
                    <a:pt x="104926" y="103810"/>
                  </a:lnTo>
                  <a:lnTo>
                    <a:pt x="105899" y="105360"/>
                  </a:lnTo>
                  <a:lnTo>
                    <a:pt x="101735" y="106241"/>
                  </a:lnTo>
                  <a:lnTo>
                    <a:pt x="103771" y="103567"/>
                  </a:lnTo>
                  <a:close/>
                  <a:moveTo>
                    <a:pt x="218029" y="64903"/>
                  </a:moveTo>
                  <a:lnTo>
                    <a:pt x="209244" y="110466"/>
                  </a:lnTo>
                  <a:lnTo>
                    <a:pt x="209214" y="110406"/>
                  </a:lnTo>
                  <a:lnTo>
                    <a:pt x="177876" y="82290"/>
                  </a:lnTo>
                  <a:lnTo>
                    <a:pt x="218029" y="64903"/>
                  </a:lnTo>
                  <a:close/>
                  <a:moveTo>
                    <a:pt x="140854" y="98551"/>
                  </a:moveTo>
                  <a:lnTo>
                    <a:pt x="154532" y="112837"/>
                  </a:lnTo>
                  <a:lnTo>
                    <a:pt x="154532" y="112837"/>
                  </a:lnTo>
                  <a:lnTo>
                    <a:pt x="111461" y="104630"/>
                  </a:lnTo>
                  <a:lnTo>
                    <a:pt x="140854" y="98551"/>
                  </a:lnTo>
                  <a:close/>
                  <a:moveTo>
                    <a:pt x="69971" y="97092"/>
                  </a:moveTo>
                  <a:cubicBezTo>
                    <a:pt x="70001" y="97123"/>
                    <a:pt x="70032" y="97153"/>
                    <a:pt x="70093" y="97183"/>
                  </a:cubicBezTo>
                  <a:lnTo>
                    <a:pt x="103346" y="103536"/>
                  </a:lnTo>
                  <a:lnTo>
                    <a:pt x="101127" y="106393"/>
                  </a:lnTo>
                  <a:lnTo>
                    <a:pt x="59089" y="115056"/>
                  </a:lnTo>
                  <a:lnTo>
                    <a:pt x="69971" y="97092"/>
                  </a:lnTo>
                  <a:close/>
                  <a:moveTo>
                    <a:pt x="100701" y="106880"/>
                  </a:moveTo>
                  <a:lnTo>
                    <a:pt x="86294" y="125421"/>
                  </a:lnTo>
                  <a:lnTo>
                    <a:pt x="59667" y="115360"/>
                  </a:lnTo>
                  <a:lnTo>
                    <a:pt x="100701" y="106880"/>
                  </a:lnTo>
                  <a:close/>
                  <a:moveTo>
                    <a:pt x="63466" y="72745"/>
                  </a:moveTo>
                  <a:lnTo>
                    <a:pt x="43922" y="80709"/>
                  </a:lnTo>
                  <a:cubicBezTo>
                    <a:pt x="43922" y="80739"/>
                    <a:pt x="43922" y="80739"/>
                    <a:pt x="43892" y="80739"/>
                  </a:cubicBezTo>
                  <a:lnTo>
                    <a:pt x="43740" y="80709"/>
                  </a:lnTo>
                  <a:cubicBezTo>
                    <a:pt x="43618" y="80709"/>
                    <a:pt x="43557" y="80739"/>
                    <a:pt x="43527" y="80861"/>
                  </a:cubicBezTo>
                  <a:lnTo>
                    <a:pt x="30791" y="127397"/>
                  </a:lnTo>
                  <a:lnTo>
                    <a:pt x="12098" y="85177"/>
                  </a:lnTo>
                  <a:lnTo>
                    <a:pt x="63466" y="72745"/>
                  </a:lnTo>
                  <a:close/>
                  <a:moveTo>
                    <a:pt x="110428" y="104874"/>
                  </a:moveTo>
                  <a:lnTo>
                    <a:pt x="154866" y="113323"/>
                  </a:lnTo>
                  <a:lnTo>
                    <a:pt x="147997" y="133689"/>
                  </a:lnTo>
                  <a:lnTo>
                    <a:pt x="119486" y="125907"/>
                  </a:lnTo>
                  <a:lnTo>
                    <a:pt x="119455" y="125877"/>
                  </a:lnTo>
                  <a:lnTo>
                    <a:pt x="106568" y="105664"/>
                  </a:lnTo>
                  <a:lnTo>
                    <a:pt x="110428" y="104874"/>
                  </a:lnTo>
                  <a:close/>
                  <a:moveTo>
                    <a:pt x="106172" y="105725"/>
                  </a:moveTo>
                  <a:lnTo>
                    <a:pt x="119060" y="125907"/>
                  </a:lnTo>
                  <a:lnTo>
                    <a:pt x="96719" y="139707"/>
                  </a:lnTo>
                  <a:lnTo>
                    <a:pt x="86689" y="125603"/>
                  </a:lnTo>
                  <a:lnTo>
                    <a:pt x="101339" y="106728"/>
                  </a:lnTo>
                  <a:lnTo>
                    <a:pt x="106172" y="105725"/>
                  </a:lnTo>
                  <a:close/>
                  <a:moveTo>
                    <a:pt x="191736" y="110041"/>
                  </a:moveTo>
                  <a:lnTo>
                    <a:pt x="209062" y="110770"/>
                  </a:lnTo>
                  <a:lnTo>
                    <a:pt x="181523" y="141379"/>
                  </a:lnTo>
                  <a:lnTo>
                    <a:pt x="191736" y="110041"/>
                  </a:lnTo>
                  <a:close/>
                  <a:moveTo>
                    <a:pt x="177481" y="82533"/>
                  </a:moveTo>
                  <a:lnTo>
                    <a:pt x="208515" y="110345"/>
                  </a:lnTo>
                  <a:lnTo>
                    <a:pt x="191584" y="109615"/>
                  </a:lnTo>
                  <a:cubicBezTo>
                    <a:pt x="191493" y="109615"/>
                    <a:pt x="191402" y="109646"/>
                    <a:pt x="191402" y="109767"/>
                  </a:cubicBezTo>
                  <a:lnTo>
                    <a:pt x="180824" y="142138"/>
                  </a:lnTo>
                  <a:lnTo>
                    <a:pt x="180642" y="142382"/>
                  </a:lnTo>
                  <a:lnTo>
                    <a:pt x="155413" y="113111"/>
                  </a:lnTo>
                  <a:cubicBezTo>
                    <a:pt x="155383" y="113080"/>
                    <a:pt x="155322" y="113080"/>
                    <a:pt x="155292" y="113050"/>
                  </a:cubicBezTo>
                  <a:lnTo>
                    <a:pt x="155231" y="113050"/>
                  </a:lnTo>
                  <a:lnTo>
                    <a:pt x="141097" y="98247"/>
                  </a:lnTo>
                  <a:lnTo>
                    <a:pt x="141188" y="98247"/>
                  </a:lnTo>
                  <a:lnTo>
                    <a:pt x="177481" y="82533"/>
                  </a:lnTo>
                  <a:close/>
                  <a:moveTo>
                    <a:pt x="155261" y="113506"/>
                  </a:moveTo>
                  <a:lnTo>
                    <a:pt x="180308" y="142564"/>
                  </a:lnTo>
                  <a:lnTo>
                    <a:pt x="148392" y="133810"/>
                  </a:lnTo>
                  <a:lnTo>
                    <a:pt x="155261" y="113506"/>
                  </a:lnTo>
                  <a:close/>
                  <a:moveTo>
                    <a:pt x="58785" y="115390"/>
                  </a:moveTo>
                  <a:cubicBezTo>
                    <a:pt x="58816" y="115421"/>
                    <a:pt x="58877" y="115482"/>
                    <a:pt x="58907" y="115482"/>
                  </a:cubicBezTo>
                  <a:lnTo>
                    <a:pt x="86081" y="125755"/>
                  </a:lnTo>
                  <a:lnTo>
                    <a:pt x="49454" y="173902"/>
                  </a:lnTo>
                  <a:lnTo>
                    <a:pt x="31551" y="128552"/>
                  </a:lnTo>
                  <a:lnTo>
                    <a:pt x="58785" y="115390"/>
                  </a:lnTo>
                  <a:close/>
                  <a:moveTo>
                    <a:pt x="96172" y="140831"/>
                  </a:moveTo>
                  <a:lnTo>
                    <a:pt x="92494" y="177093"/>
                  </a:lnTo>
                  <a:lnTo>
                    <a:pt x="50244" y="174358"/>
                  </a:lnTo>
                  <a:lnTo>
                    <a:pt x="96172" y="140831"/>
                  </a:lnTo>
                  <a:close/>
                  <a:moveTo>
                    <a:pt x="86415" y="125907"/>
                  </a:moveTo>
                  <a:lnTo>
                    <a:pt x="96446" y="140041"/>
                  </a:lnTo>
                  <a:lnTo>
                    <a:pt x="96476" y="140102"/>
                  </a:lnTo>
                  <a:cubicBezTo>
                    <a:pt x="96530" y="140138"/>
                    <a:pt x="96573" y="140152"/>
                    <a:pt x="96623" y="140152"/>
                  </a:cubicBezTo>
                  <a:cubicBezTo>
                    <a:pt x="96659" y="140152"/>
                    <a:pt x="96699" y="140145"/>
                    <a:pt x="96750" y="140132"/>
                  </a:cubicBezTo>
                  <a:lnTo>
                    <a:pt x="119151" y="126302"/>
                  </a:lnTo>
                  <a:lnTo>
                    <a:pt x="95291" y="177337"/>
                  </a:lnTo>
                  <a:lnTo>
                    <a:pt x="92859" y="177185"/>
                  </a:lnTo>
                  <a:lnTo>
                    <a:pt x="96598" y="140467"/>
                  </a:lnTo>
                  <a:cubicBezTo>
                    <a:pt x="96598" y="140406"/>
                    <a:pt x="96567" y="140315"/>
                    <a:pt x="96476" y="140284"/>
                  </a:cubicBezTo>
                  <a:cubicBezTo>
                    <a:pt x="96446" y="140269"/>
                    <a:pt x="96408" y="140262"/>
                    <a:pt x="96370" y="140262"/>
                  </a:cubicBezTo>
                  <a:cubicBezTo>
                    <a:pt x="96332" y="140262"/>
                    <a:pt x="96294" y="140269"/>
                    <a:pt x="96263" y="140284"/>
                  </a:cubicBezTo>
                  <a:lnTo>
                    <a:pt x="49606" y="174327"/>
                  </a:lnTo>
                  <a:lnTo>
                    <a:pt x="86415" y="125907"/>
                  </a:lnTo>
                  <a:close/>
                  <a:moveTo>
                    <a:pt x="119577" y="126333"/>
                  </a:moveTo>
                  <a:lnTo>
                    <a:pt x="147845" y="134084"/>
                  </a:lnTo>
                  <a:lnTo>
                    <a:pt x="135413" y="170893"/>
                  </a:lnTo>
                  <a:lnTo>
                    <a:pt x="95716" y="177397"/>
                  </a:lnTo>
                  <a:lnTo>
                    <a:pt x="119577" y="126333"/>
                  </a:lnTo>
                  <a:close/>
                  <a:moveTo>
                    <a:pt x="92829" y="177549"/>
                  </a:moveTo>
                  <a:lnTo>
                    <a:pt x="95412" y="177701"/>
                  </a:lnTo>
                  <a:cubicBezTo>
                    <a:pt x="95443" y="177701"/>
                    <a:pt x="95534" y="177701"/>
                    <a:pt x="95564" y="177671"/>
                  </a:cubicBezTo>
                  <a:cubicBezTo>
                    <a:pt x="95564" y="177701"/>
                    <a:pt x="95595" y="177732"/>
                    <a:pt x="95655" y="177762"/>
                  </a:cubicBezTo>
                  <a:lnTo>
                    <a:pt x="121127" y="192899"/>
                  </a:lnTo>
                  <a:lnTo>
                    <a:pt x="88239" y="223021"/>
                  </a:lnTo>
                  <a:lnTo>
                    <a:pt x="92829" y="177549"/>
                  </a:lnTo>
                  <a:close/>
                  <a:moveTo>
                    <a:pt x="222863" y="1"/>
                  </a:moveTo>
                  <a:cubicBezTo>
                    <a:pt x="222780" y="1"/>
                    <a:pt x="222735" y="55"/>
                    <a:pt x="222710" y="130"/>
                  </a:cubicBezTo>
                  <a:lnTo>
                    <a:pt x="209366" y="33900"/>
                  </a:lnTo>
                  <a:lnTo>
                    <a:pt x="183803" y="30252"/>
                  </a:lnTo>
                  <a:cubicBezTo>
                    <a:pt x="183712" y="30252"/>
                    <a:pt x="183651" y="30283"/>
                    <a:pt x="183590" y="30313"/>
                  </a:cubicBezTo>
                  <a:lnTo>
                    <a:pt x="173924" y="45724"/>
                  </a:lnTo>
                  <a:lnTo>
                    <a:pt x="105382" y="17243"/>
                  </a:lnTo>
                  <a:cubicBezTo>
                    <a:pt x="105342" y="17243"/>
                    <a:pt x="105301" y="17230"/>
                    <a:pt x="105270" y="17230"/>
                  </a:cubicBezTo>
                  <a:cubicBezTo>
                    <a:pt x="105254" y="17230"/>
                    <a:pt x="105240" y="17233"/>
                    <a:pt x="105230" y="17243"/>
                  </a:cubicBezTo>
                  <a:lnTo>
                    <a:pt x="105109" y="17365"/>
                  </a:lnTo>
                  <a:lnTo>
                    <a:pt x="91309" y="64934"/>
                  </a:lnTo>
                  <a:lnTo>
                    <a:pt x="92798" y="48459"/>
                  </a:lnTo>
                  <a:cubicBezTo>
                    <a:pt x="92798" y="48368"/>
                    <a:pt x="92768" y="48307"/>
                    <a:pt x="92677" y="48247"/>
                  </a:cubicBezTo>
                  <a:cubicBezTo>
                    <a:pt x="92654" y="48235"/>
                    <a:pt x="92628" y="48228"/>
                    <a:pt x="92601" y="48228"/>
                  </a:cubicBezTo>
                  <a:cubicBezTo>
                    <a:pt x="92553" y="48228"/>
                    <a:pt x="92502" y="48250"/>
                    <a:pt x="92464" y="48307"/>
                  </a:cubicBezTo>
                  <a:lnTo>
                    <a:pt x="65625" y="71864"/>
                  </a:lnTo>
                  <a:lnTo>
                    <a:pt x="65564" y="71894"/>
                  </a:lnTo>
                  <a:lnTo>
                    <a:pt x="35533" y="43748"/>
                  </a:lnTo>
                  <a:cubicBezTo>
                    <a:pt x="35511" y="43704"/>
                    <a:pt x="35456" y="43675"/>
                    <a:pt x="35416" y="43675"/>
                  </a:cubicBezTo>
                  <a:cubicBezTo>
                    <a:pt x="35401" y="43675"/>
                    <a:pt x="35389" y="43679"/>
                    <a:pt x="35381" y="43687"/>
                  </a:cubicBezTo>
                  <a:cubicBezTo>
                    <a:pt x="35320" y="43687"/>
                    <a:pt x="35259" y="43748"/>
                    <a:pt x="35229" y="43809"/>
                  </a:cubicBezTo>
                  <a:lnTo>
                    <a:pt x="11672" y="84478"/>
                  </a:lnTo>
                  <a:lnTo>
                    <a:pt x="395" y="67365"/>
                  </a:lnTo>
                  <a:cubicBezTo>
                    <a:pt x="374" y="67322"/>
                    <a:pt x="307" y="67279"/>
                    <a:pt x="237" y="67279"/>
                  </a:cubicBezTo>
                  <a:cubicBezTo>
                    <a:pt x="208" y="67279"/>
                    <a:pt x="179" y="67287"/>
                    <a:pt x="152" y="67305"/>
                  </a:cubicBezTo>
                  <a:cubicBezTo>
                    <a:pt x="91" y="67335"/>
                    <a:pt x="0" y="67396"/>
                    <a:pt x="0" y="67487"/>
                  </a:cubicBezTo>
                  <a:lnTo>
                    <a:pt x="3556" y="112898"/>
                  </a:lnTo>
                  <a:cubicBezTo>
                    <a:pt x="3556" y="112989"/>
                    <a:pt x="3648" y="113080"/>
                    <a:pt x="3769" y="113080"/>
                  </a:cubicBezTo>
                  <a:cubicBezTo>
                    <a:pt x="3891" y="113080"/>
                    <a:pt x="3952" y="112959"/>
                    <a:pt x="3952" y="112837"/>
                  </a:cubicBezTo>
                  <a:lnTo>
                    <a:pt x="456" y="68216"/>
                  </a:lnTo>
                  <a:lnTo>
                    <a:pt x="11490" y="84934"/>
                  </a:lnTo>
                  <a:cubicBezTo>
                    <a:pt x="11520" y="84964"/>
                    <a:pt x="11551" y="84995"/>
                    <a:pt x="11642" y="84995"/>
                  </a:cubicBezTo>
                  <a:lnTo>
                    <a:pt x="11642" y="85116"/>
                  </a:lnTo>
                  <a:lnTo>
                    <a:pt x="30669" y="128096"/>
                  </a:lnTo>
                  <a:cubicBezTo>
                    <a:pt x="30700" y="128157"/>
                    <a:pt x="30791" y="128187"/>
                    <a:pt x="30852" y="128187"/>
                  </a:cubicBezTo>
                  <a:cubicBezTo>
                    <a:pt x="30943" y="128187"/>
                    <a:pt x="31004" y="128126"/>
                    <a:pt x="31065" y="128035"/>
                  </a:cubicBezTo>
                  <a:lnTo>
                    <a:pt x="43861" y="81165"/>
                  </a:lnTo>
                  <a:lnTo>
                    <a:pt x="44044" y="81195"/>
                  </a:lnTo>
                  <a:lnTo>
                    <a:pt x="69576" y="96879"/>
                  </a:lnTo>
                  <a:lnTo>
                    <a:pt x="58634" y="115026"/>
                  </a:lnTo>
                  <a:lnTo>
                    <a:pt x="31156" y="128278"/>
                  </a:lnTo>
                  <a:cubicBezTo>
                    <a:pt x="31095" y="128309"/>
                    <a:pt x="31004" y="128430"/>
                    <a:pt x="31034" y="128552"/>
                  </a:cubicBezTo>
                  <a:lnTo>
                    <a:pt x="49150" y="174449"/>
                  </a:lnTo>
                  <a:cubicBezTo>
                    <a:pt x="49180" y="174510"/>
                    <a:pt x="49211" y="174540"/>
                    <a:pt x="49272" y="174540"/>
                  </a:cubicBezTo>
                  <a:lnTo>
                    <a:pt x="49393" y="174540"/>
                  </a:lnTo>
                  <a:lnTo>
                    <a:pt x="49393" y="174631"/>
                  </a:lnTo>
                  <a:cubicBezTo>
                    <a:pt x="49454" y="174692"/>
                    <a:pt x="49515" y="174783"/>
                    <a:pt x="49576" y="174783"/>
                  </a:cubicBezTo>
                  <a:lnTo>
                    <a:pt x="92403" y="177549"/>
                  </a:lnTo>
                  <a:lnTo>
                    <a:pt x="87753" y="223568"/>
                  </a:lnTo>
                  <a:cubicBezTo>
                    <a:pt x="87753" y="223629"/>
                    <a:pt x="87783" y="223720"/>
                    <a:pt x="87844" y="223751"/>
                  </a:cubicBezTo>
                  <a:cubicBezTo>
                    <a:pt x="87889" y="223766"/>
                    <a:pt x="87927" y="223773"/>
                    <a:pt x="87962" y="223773"/>
                  </a:cubicBezTo>
                  <a:cubicBezTo>
                    <a:pt x="87996" y="223773"/>
                    <a:pt x="88026" y="223766"/>
                    <a:pt x="88057" y="223751"/>
                  </a:cubicBezTo>
                  <a:cubicBezTo>
                    <a:pt x="88057" y="223751"/>
                    <a:pt x="88087" y="223751"/>
                    <a:pt x="88087" y="223720"/>
                  </a:cubicBezTo>
                  <a:lnTo>
                    <a:pt x="121583" y="193021"/>
                  </a:lnTo>
                  <a:cubicBezTo>
                    <a:pt x="121644" y="192990"/>
                    <a:pt x="121674" y="192899"/>
                    <a:pt x="121674" y="192869"/>
                  </a:cubicBezTo>
                  <a:cubicBezTo>
                    <a:pt x="121674" y="192778"/>
                    <a:pt x="121644" y="192747"/>
                    <a:pt x="121553" y="192717"/>
                  </a:cubicBezTo>
                  <a:lnTo>
                    <a:pt x="96294" y="177732"/>
                  </a:lnTo>
                  <a:lnTo>
                    <a:pt x="135565" y="171288"/>
                  </a:lnTo>
                  <a:cubicBezTo>
                    <a:pt x="135656" y="171288"/>
                    <a:pt x="135687" y="171197"/>
                    <a:pt x="135717" y="171136"/>
                  </a:cubicBezTo>
                  <a:lnTo>
                    <a:pt x="148179" y="134175"/>
                  </a:lnTo>
                  <a:lnTo>
                    <a:pt x="180672" y="143050"/>
                  </a:lnTo>
                  <a:cubicBezTo>
                    <a:pt x="180694" y="143056"/>
                    <a:pt x="180715" y="143058"/>
                    <a:pt x="180736" y="143058"/>
                  </a:cubicBezTo>
                  <a:cubicBezTo>
                    <a:pt x="180833" y="143058"/>
                    <a:pt x="180915" y="143004"/>
                    <a:pt x="180915" y="142929"/>
                  </a:cubicBezTo>
                  <a:lnTo>
                    <a:pt x="181098" y="142290"/>
                  </a:lnTo>
                  <a:lnTo>
                    <a:pt x="209427" y="110801"/>
                  </a:lnTo>
                  <a:cubicBezTo>
                    <a:pt x="209487" y="110770"/>
                    <a:pt x="209487" y="110709"/>
                    <a:pt x="209487" y="110679"/>
                  </a:cubicBezTo>
                  <a:lnTo>
                    <a:pt x="218363" y="64569"/>
                  </a:lnTo>
                  <a:cubicBezTo>
                    <a:pt x="218363" y="64478"/>
                    <a:pt x="218363" y="64417"/>
                    <a:pt x="218302" y="64356"/>
                  </a:cubicBezTo>
                  <a:cubicBezTo>
                    <a:pt x="218238" y="64335"/>
                    <a:pt x="218188" y="64313"/>
                    <a:pt x="218144" y="64313"/>
                  </a:cubicBezTo>
                  <a:cubicBezTo>
                    <a:pt x="218125" y="64313"/>
                    <a:pt x="218107" y="64317"/>
                    <a:pt x="218089" y="64326"/>
                  </a:cubicBezTo>
                  <a:lnTo>
                    <a:pt x="177420" y="81955"/>
                  </a:lnTo>
                  <a:lnTo>
                    <a:pt x="160763" y="67031"/>
                  </a:lnTo>
                  <a:lnTo>
                    <a:pt x="161645" y="65663"/>
                  </a:lnTo>
                  <a:lnTo>
                    <a:pt x="217846" y="64356"/>
                  </a:lnTo>
                  <a:cubicBezTo>
                    <a:pt x="217937" y="64356"/>
                    <a:pt x="218029" y="64295"/>
                    <a:pt x="218029" y="64204"/>
                  </a:cubicBezTo>
                  <a:cubicBezTo>
                    <a:pt x="218029" y="64143"/>
                    <a:pt x="217998" y="64022"/>
                    <a:pt x="217907" y="63991"/>
                  </a:cubicBezTo>
                  <a:lnTo>
                    <a:pt x="174168" y="45815"/>
                  </a:lnTo>
                  <a:lnTo>
                    <a:pt x="183803" y="30617"/>
                  </a:lnTo>
                  <a:lnTo>
                    <a:pt x="209396" y="34265"/>
                  </a:lnTo>
                  <a:cubicBezTo>
                    <a:pt x="209487" y="34265"/>
                    <a:pt x="209579" y="34234"/>
                    <a:pt x="209639" y="34173"/>
                  </a:cubicBezTo>
                  <a:lnTo>
                    <a:pt x="222922" y="434"/>
                  </a:lnTo>
                  <a:lnTo>
                    <a:pt x="269245" y="10252"/>
                  </a:lnTo>
                  <a:cubicBezTo>
                    <a:pt x="269272" y="10265"/>
                    <a:pt x="269297" y="10271"/>
                    <a:pt x="269320" y="10271"/>
                  </a:cubicBezTo>
                  <a:cubicBezTo>
                    <a:pt x="269403" y="10271"/>
                    <a:pt x="269458" y="10195"/>
                    <a:pt x="269458" y="10100"/>
                  </a:cubicBezTo>
                  <a:cubicBezTo>
                    <a:pt x="269580" y="10009"/>
                    <a:pt x="269549" y="9887"/>
                    <a:pt x="269428" y="9857"/>
                  </a:cubicBezTo>
                  <a:lnTo>
                    <a:pt x="222922" y="9"/>
                  </a:lnTo>
                  <a:cubicBezTo>
                    <a:pt x="222901" y="3"/>
                    <a:pt x="222881" y="1"/>
                    <a:pt x="22286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14"/>
            <p:cNvSpPr/>
            <p:nvPr/>
          </p:nvSpPr>
          <p:spPr>
            <a:xfrm>
              <a:off x="3997800" y="48455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12" y="0"/>
                  </a:moveTo>
                  <a:cubicBezTo>
                    <a:pt x="982" y="0"/>
                    <a:pt x="846" y="35"/>
                    <a:pt x="710" y="115"/>
                  </a:cubicBezTo>
                  <a:cubicBezTo>
                    <a:pt x="0" y="571"/>
                    <a:pt x="453" y="1620"/>
                    <a:pt x="1135" y="1620"/>
                  </a:cubicBezTo>
                  <a:cubicBezTo>
                    <a:pt x="1270" y="1620"/>
                    <a:pt x="1415" y="1578"/>
                    <a:pt x="1561" y="1483"/>
                  </a:cubicBezTo>
                  <a:cubicBezTo>
                    <a:pt x="2332" y="1046"/>
                    <a:pt x="1821" y="0"/>
                    <a:pt x="11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14"/>
            <p:cNvSpPr/>
            <p:nvPr/>
          </p:nvSpPr>
          <p:spPr>
            <a:xfrm>
              <a:off x="4372550" y="5700400"/>
              <a:ext cx="58950" cy="40500"/>
            </a:xfrm>
            <a:custGeom>
              <a:rect b="b" l="l" r="r" t="t"/>
              <a:pathLst>
                <a:path extrusionOk="0" h="1620" w="2358">
                  <a:moveTo>
                    <a:pt x="1147" y="0"/>
                  </a:moveTo>
                  <a:cubicBezTo>
                    <a:pt x="1016" y="0"/>
                    <a:pt x="876" y="35"/>
                    <a:pt x="736" y="115"/>
                  </a:cubicBezTo>
                  <a:cubicBezTo>
                    <a:pt x="0" y="571"/>
                    <a:pt x="471" y="1620"/>
                    <a:pt x="1158" y="1620"/>
                  </a:cubicBezTo>
                  <a:cubicBezTo>
                    <a:pt x="1295" y="1620"/>
                    <a:pt x="1440" y="1579"/>
                    <a:pt x="1587" y="1483"/>
                  </a:cubicBezTo>
                  <a:cubicBezTo>
                    <a:pt x="2358" y="1046"/>
                    <a:pt x="1868" y="0"/>
                    <a:pt x="11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14"/>
            <p:cNvSpPr/>
            <p:nvPr/>
          </p:nvSpPr>
          <p:spPr>
            <a:xfrm>
              <a:off x="4647500" y="5247950"/>
              <a:ext cx="58175" cy="40825"/>
            </a:xfrm>
            <a:custGeom>
              <a:rect b="b" l="l" r="r" t="t"/>
              <a:pathLst>
                <a:path extrusionOk="0" h="1633" w="2327">
                  <a:moveTo>
                    <a:pt x="1130" y="1"/>
                  </a:moveTo>
                  <a:cubicBezTo>
                    <a:pt x="995" y="1"/>
                    <a:pt x="853" y="39"/>
                    <a:pt x="710" y="128"/>
                  </a:cubicBezTo>
                  <a:cubicBezTo>
                    <a:pt x="0" y="584"/>
                    <a:pt x="454" y="1633"/>
                    <a:pt x="1135" y="1633"/>
                  </a:cubicBezTo>
                  <a:cubicBezTo>
                    <a:pt x="1271" y="1633"/>
                    <a:pt x="1415" y="1591"/>
                    <a:pt x="1561" y="1495"/>
                  </a:cubicBezTo>
                  <a:cubicBezTo>
                    <a:pt x="2326" y="1037"/>
                    <a:pt x="1830" y="1"/>
                    <a:pt x="11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14"/>
            <p:cNvSpPr/>
            <p:nvPr/>
          </p:nvSpPr>
          <p:spPr>
            <a:xfrm>
              <a:off x="4535925" y="4628950"/>
              <a:ext cx="57675" cy="40525"/>
            </a:xfrm>
            <a:custGeom>
              <a:rect b="b" l="l" r="r" t="t"/>
              <a:pathLst>
                <a:path extrusionOk="0" h="1621" w="2307">
                  <a:moveTo>
                    <a:pt x="1134" y="1"/>
                  </a:moveTo>
                  <a:cubicBezTo>
                    <a:pt x="1006" y="1"/>
                    <a:pt x="872" y="35"/>
                    <a:pt x="736" y="115"/>
                  </a:cubicBezTo>
                  <a:cubicBezTo>
                    <a:pt x="0" y="572"/>
                    <a:pt x="471" y="1620"/>
                    <a:pt x="1158" y="1620"/>
                  </a:cubicBezTo>
                  <a:cubicBezTo>
                    <a:pt x="1295" y="1620"/>
                    <a:pt x="1441" y="1579"/>
                    <a:pt x="1587" y="1483"/>
                  </a:cubicBezTo>
                  <a:cubicBezTo>
                    <a:pt x="2306" y="1046"/>
                    <a:pt x="1831" y="1"/>
                    <a:pt x="113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14"/>
            <p:cNvSpPr/>
            <p:nvPr/>
          </p:nvSpPr>
          <p:spPr>
            <a:xfrm>
              <a:off x="5270550" y="5014675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8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14"/>
            <p:cNvSpPr/>
            <p:nvPr/>
          </p:nvSpPr>
          <p:spPr>
            <a:xfrm>
              <a:off x="5177275" y="4503575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33" y="0"/>
                  </a:moveTo>
                  <a:cubicBezTo>
                    <a:pt x="1006" y="0"/>
                    <a:pt x="872" y="35"/>
                    <a:pt x="736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6" y="1620"/>
                    <a:pt x="1410" y="1578"/>
                    <a:pt x="1556" y="1483"/>
                  </a:cubicBezTo>
                  <a:cubicBezTo>
                    <a:pt x="2302" y="1046"/>
                    <a:pt x="1830" y="0"/>
                    <a:pt x="113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14"/>
            <p:cNvSpPr/>
            <p:nvPr/>
          </p:nvSpPr>
          <p:spPr>
            <a:xfrm>
              <a:off x="5057700" y="596725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53" y="1"/>
                  </a:moveTo>
                  <a:cubicBezTo>
                    <a:pt x="1013" y="1"/>
                    <a:pt x="864" y="43"/>
                    <a:pt x="716" y="140"/>
                  </a:cubicBezTo>
                  <a:cubicBezTo>
                    <a:pt x="0" y="575"/>
                    <a:pt x="467" y="1633"/>
                    <a:pt x="1158" y="1633"/>
                  </a:cubicBezTo>
                  <a:cubicBezTo>
                    <a:pt x="1288" y="1633"/>
                    <a:pt x="1427" y="1595"/>
                    <a:pt x="1567" y="1508"/>
                  </a:cubicBezTo>
                  <a:cubicBezTo>
                    <a:pt x="2325" y="1028"/>
                    <a:pt x="1844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14"/>
            <p:cNvSpPr/>
            <p:nvPr/>
          </p:nvSpPr>
          <p:spPr>
            <a:xfrm>
              <a:off x="5883200" y="5973150"/>
              <a:ext cx="57525" cy="40550"/>
            </a:xfrm>
            <a:custGeom>
              <a:rect b="b" l="l" r="r" t="t"/>
              <a:pathLst>
                <a:path extrusionOk="0" h="1622" w="2301">
                  <a:moveTo>
                    <a:pt x="1130" y="0"/>
                  </a:moveTo>
                  <a:cubicBezTo>
                    <a:pt x="1003" y="0"/>
                    <a:pt x="870" y="36"/>
                    <a:pt x="736" y="117"/>
                  </a:cubicBezTo>
                  <a:cubicBezTo>
                    <a:pt x="1" y="573"/>
                    <a:pt x="450" y="1622"/>
                    <a:pt x="1131" y="1622"/>
                  </a:cubicBezTo>
                  <a:cubicBezTo>
                    <a:pt x="1266" y="1622"/>
                    <a:pt x="1411" y="1581"/>
                    <a:pt x="1557" y="1485"/>
                  </a:cubicBezTo>
                  <a:cubicBezTo>
                    <a:pt x="2300" y="1023"/>
                    <a:pt x="1812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14"/>
            <p:cNvSpPr/>
            <p:nvPr/>
          </p:nvSpPr>
          <p:spPr>
            <a:xfrm>
              <a:off x="5931725" y="4845275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1"/>
                    <a:pt x="454" y="1630"/>
                    <a:pt x="1135" y="1630"/>
                  </a:cubicBezTo>
                  <a:cubicBezTo>
                    <a:pt x="1271" y="1630"/>
                    <a:pt x="1415" y="1588"/>
                    <a:pt x="1561" y="1493"/>
                  </a:cubicBezTo>
                  <a:cubicBezTo>
                    <a:pt x="2328" y="1058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14"/>
            <p:cNvSpPr/>
            <p:nvPr/>
          </p:nvSpPr>
          <p:spPr>
            <a:xfrm>
              <a:off x="5286650" y="7263675"/>
              <a:ext cx="57350" cy="41025"/>
            </a:xfrm>
            <a:custGeom>
              <a:rect b="b" l="l" r="r" t="t"/>
              <a:pathLst>
                <a:path extrusionOk="0" h="1641" w="2294">
                  <a:moveTo>
                    <a:pt x="1153" y="1"/>
                  </a:moveTo>
                  <a:cubicBezTo>
                    <a:pt x="1020" y="1"/>
                    <a:pt x="879" y="42"/>
                    <a:pt x="738" y="138"/>
                  </a:cubicBezTo>
                  <a:cubicBezTo>
                    <a:pt x="0" y="570"/>
                    <a:pt x="454" y="1641"/>
                    <a:pt x="1138" y="1641"/>
                  </a:cubicBezTo>
                  <a:cubicBezTo>
                    <a:pt x="1272" y="1641"/>
                    <a:pt x="1414" y="1600"/>
                    <a:pt x="1558" y="1506"/>
                  </a:cubicBezTo>
                  <a:cubicBezTo>
                    <a:pt x="2294" y="1049"/>
                    <a:pt x="1823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14"/>
            <p:cNvSpPr/>
            <p:nvPr/>
          </p:nvSpPr>
          <p:spPr>
            <a:xfrm>
              <a:off x="5314750" y="6321675"/>
              <a:ext cx="58850" cy="40775"/>
            </a:xfrm>
            <a:custGeom>
              <a:rect b="b" l="l" r="r" t="t"/>
              <a:pathLst>
                <a:path extrusionOk="0" h="1631" w="2354">
                  <a:moveTo>
                    <a:pt x="1168" y="1"/>
                  </a:moveTo>
                  <a:cubicBezTo>
                    <a:pt x="1031" y="1"/>
                    <a:pt x="885" y="39"/>
                    <a:pt x="738" y="128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7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14"/>
            <p:cNvSpPr/>
            <p:nvPr/>
          </p:nvSpPr>
          <p:spPr>
            <a:xfrm>
              <a:off x="6292525" y="710330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63" y="0"/>
                  </a:moveTo>
                  <a:cubicBezTo>
                    <a:pt x="1021" y="0"/>
                    <a:pt x="870" y="42"/>
                    <a:pt x="716" y="140"/>
                  </a:cubicBezTo>
                  <a:cubicBezTo>
                    <a:pt x="0" y="574"/>
                    <a:pt x="467" y="1632"/>
                    <a:pt x="1158" y="1632"/>
                  </a:cubicBezTo>
                  <a:cubicBezTo>
                    <a:pt x="1288" y="1632"/>
                    <a:pt x="1427" y="1594"/>
                    <a:pt x="1567" y="1507"/>
                  </a:cubicBezTo>
                  <a:cubicBezTo>
                    <a:pt x="2325" y="1027"/>
                    <a:pt x="1865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14"/>
            <p:cNvSpPr/>
            <p:nvPr/>
          </p:nvSpPr>
          <p:spPr>
            <a:xfrm>
              <a:off x="6776025" y="5652975"/>
              <a:ext cx="57450" cy="40775"/>
            </a:xfrm>
            <a:custGeom>
              <a:rect b="b" l="l" r="r" t="t"/>
              <a:pathLst>
                <a:path extrusionOk="0" h="1631" w="2298">
                  <a:moveTo>
                    <a:pt x="1143" y="1"/>
                  </a:moveTo>
                  <a:cubicBezTo>
                    <a:pt x="1013" y="1"/>
                    <a:pt x="876" y="39"/>
                    <a:pt x="738" y="127"/>
                  </a:cubicBezTo>
                  <a:cubicBezTo>
                    <a:pt x="1" y="560"/>
                    <a:pt x="455" y="1630"/>
                    <a:pt x="1139" y="1630"/>
                  </a:cubicBezTo>
                  <a:cubicBezTo>
                    <a:pt x="1272" y="1630"/>
                    <a:pt x="1415" y="1590"/>
                    <a:pt x="1559" y="1495"/>
                  </a:cubicBezTo>
                  <a:cubicBezTo>
                    <a:pt x="2298" y="1036"/>
                    <a:pt x="1819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14"/>
            <p:cNvSpPr/>
            <p:nvPr/>
          </p:nvSpPr>
          <p:spPr>
            <a:xfrm>
              <a:off x="6423500" y="528550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35" y="0"/>
                  </a:moveTo>
                  <a:cubicBezTo>
                    <a:pt x="1007" y="0"/>
                    <a:pt x="872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7" y="1046"/>
                    <a:pt x="1838" y="0"/>
                    <a:pt x="11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14"/>
            <p:cNvSpPr/>
            <p:nvPr/>
          </p:nvSpPr>
          <p:spPr>
            <a:xfrm>
              <a:off x="7421050" y="6393875"/>
              <a:ext cx="57575" cy="40775"/>
            </a:xfrm>
            <a:custGeom>
              <a:rect b="b" l="l" r="r" t="t"/>
              <a:pathLst>
                <a:path extrusionOk="0" h="1631" w="2303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7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14"/>
            <p:cNvSpPr/>
            <p:nvPr/>
          </p:nvSpPr>
          <p:spPr>
            <a:xfrm>
              <a:off x="8126400" y="5589200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46" y="0"/>
                  </a:moveTo>
                  <a:cubicBezTo>
                    <a:pt x="1015" y="0"/>
                    <a:pt x="876" y="38"/>
                    <a:pt x="736" y="125"/>
                  </a:cubicBezTo>
                  <a:cubicBezTo>
                    <a:pt x="1" y="582"/>
                    <a:pt x="471" y="1630"/>
                    <a:pt x="1159" y="1630"/>
                  </a:cubicBezTo>
                  <a:cubicBezTo>
                    <a:pt x="1296" y="1630"/>
                    <a:pt x="1441" y="1589"/>
                    <a:pt x="1587" y="1493"/>
                  </a:cubicBezTo>
                  <a:cubicBezTo>
                    <a:pt x="2303" y="1058"/>
                    <a:pt x="1836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14"/>
            <p:cNvSpPr/>
            <p:nvPr/>
          </p:nvSpPr>
          <p:spPr>
            <a:xfrm>
              <a:off x="7689425" y="5573200"/>
              <a:ext cx="58850" cy="40750"/>
            </a:xfrm>
            <a:custGeom>
              <a:rect b="b" l="l" r="r" t="t"/>
              <a:pathLst>
                <a:path extrusionOk="0" h="1630" w="2354">
                  <a:moveTo>
                    <a:pt x="1168" y="0"/>
                  </a:moveTo>
                  <a:cubicBezTo>
                    <a:pt x="1031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53" y="1036"/>
                    <a:pt x="1879" y="0"/>
                    <a:pt x="1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14"/>
            <p:cNvSpPr/>
            <p:nvPr/>
          </p:nvSpPr>
          <p:spPr>
            <a:xfrm>
              <a:off x="8348175" y="44344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1" y="35"/>
                    <a:pt x="710" y="115"/>
                  </a:cubicBezTo>
                  <a:cubicBezTo>
                    <a:pt x="1" y="571"/>
                    <a:pt x="454" y="1620"/>
                    <a:pt x="1135" y="1620"/>
                  </a:cubicBezTo>
                  <a:cubicBezTo>
                    <a:pt x="1271" y="1620"/>
                    <a:pt x="1415" y="1578"/>
                    <a:pt x="1562" y="1483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14"/>
            <p:cNvSpPr/>
            <p:nvPr/>
          </p:nvSpPr>
          <p:spPr>
            <a:xfrm>
              <a:off x="5215200" y="4038225"/>
              <a:ext cx="57475" cy="40750"/>
            </a:xfrm>
            <a:custGeom>
              <a:rect b="b" l="l" r="r" t="t"/>
              <a:pathLst>
                <a:path extrusionOk="0" h="1630" w="2299">
                  <a:moveTo>
                    <a:pt x="1154" y="0"/>
                  </a:moveTo>
                  <a:cubicBezTo>
                    <a:pt x="1021" y="0"/>
                    <a:pt x="881" y="38"/>
                    <a:pt x="738" y="127"/>
                  </a:cubicBezTo>
                  <a:cubicBezTo>
                    <a:pt x="1" y="559"/>
                    <a:pt x="455" y="1630"/>
                    <a:pt x="1139" y="1630"/>
                  </a:cubicBezTo>
                  <a:cubicBezTo>
                    <a:pt x="1273" y="1630"/>
                    <a:pt x="1415" y="1589"/>
                    <a:pt x="1559" y="1495"/>
                  </a:cubicBezTo>
                  <a:cubicBezTo>
                    <a:pt x="2298" y="1036"/>
                    <a:pt x="1840" y="0"/>
                    <a:pt x="115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14"/>
            <p:cNvSpPr/>
            <p:nvPr/>
          </p:nvSpPr>
          <p:spPr>
            <a:xfrm>
              <a:off x="5536525" y="3264200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5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14"/>
            <p:cNvSpPr/>
            <p:nvPr/>
          </p:nvSpPr>
          <p:spPr>
            <a:xfrm>
              <a:off x="3785025" y="3922000"/>
              <a:ext cx="58225" cy="40775"/>
            </a:xfrm>
            <a:custGeom>
              <a:rect b="b" l="l" r="r" t="t"/>
              <a:pathLst>
                <a:path extrusionOk="0" h="1631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2"/>
                    <a:pt x="454" y="1630"/>
                    <a:pt x="1135" y="1630"/>
                  </a:cubicBezTo>
                  <a:cubicBezTo>
                    <a:pt x="1271" y="1630"/>
                    <a:pt x="1415" y="1589"/>
                    <a:pt x="1561" y="1493"/>
                  </a:cubicBezTo>
                  <a:cubicBezTo>
                    <a:pt x="2328" y="1059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14"/>
            <p:cNvSpPr/>
            <p:nvPr/>
          </p:nvSpPr>
          <p:spPr>
            <a:xfrm>
              <a:off x="5940050" y="7646625"/>
              <a:ext cx="57400" cy="40800"/>
            </a:xfrm>
            <a:custGeom>
              <a:rect b="b" l="l" r="r" t="t"/>
              <a:pathLst>
                <a:path extrusionOk="0" h="1632" w="2296">
                  <a:moveTo>
                    <a:pt x="1163" y="0"/>
                  </a:moveTo>
                  <a:cubicBezTo>
                    <a:pt x="1028" y="0"/>
                    <a:pt x="885" y="42"/>
                    <a:pt x="742" y="139"/>
                  </a:cubicBezTo>
                  <a:cubicBezTo>
                    <a:pt x="1" y="574"/>
                    <a:pt x="463" y="1632"/>
                    <a:pt x="1153" y="1632"/>
                  </a:cubicBezTo>
                  <a:cubicBezTo>
                    <a:pt x="1284" y="1632"/>
                    <a:pt x="1422" y="1594"/>
                    <a:pt x="1563" y="1507"/>
                  </a:cubicBezTo>
                  <a:cubicBezTo>
                    <a:pt x="2296" y="1027"/>
                    <a:pt x="1830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14"/>
            <p:cNvSpPr/>
            <p:nvPr/>
          </p:nvSpPr>
          <p:spPr>
            <a:xfrm>
              <a:off x="4139200" y="7183900"/>
              <a:ext cx="58000" cy="41025"/>
            </a:xfrm>
            <a:custGeom>
              <a:rect b="b" l="l" r="r" t="t"/>
              <a:pathLst>
                <a:path extrusionOk="0" h="1641" w="2320">
                  <a:moveTo>
                    <a:pt x="1177" y="0"/>
                  </a:moveTo>
                  <a:cubicBezTo>
                    <a:pt x="1038" y="0"/>
                    <a:pt x="889" y="42"/>
                    <a:pt x="738" y="138"/>
                  </a:cubicBezTo>
                  <a:cubicBezTo>
                    <a:pt x="1" y="570"/>
                    <a:pt x="455" y="1640"/>
                    <a:pt x="1139" y="1640"/>
                  </a:cubicBezTo>
                  <a:cubicBezTo>
                    <a:pt x="1272" y="1640"/>
                    <a:pt x="1415" y="1600"/>
                    <a:pt x="1559" y="1505"/>
                  </a:cubicBezTo>
                  <a:cubicBezTo>
                    <a:pt x="2319" y="1049"/>
                    <a:pt x="1874" y="0"/>
                    <a:pt x="11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14"/>
            <p:cNvSpPr/>
            <p:nvPr/>
          </p:nvSpPr>
          <p:spPr>
            <a:xfrm>
              <a:off x="3683925" y="6031700"/>
              <a:ext cx="58350" cy="40975"/>
            </a:xfrm>
            <a:custGeom>
              <a:rect b="b" l="l" r="r" t="t"/>
              <a:pathLst>
                <a:path extrusionOk="0" h="1639" w="2334">
                  <a:moveTo>
                    <a:pt x="1141" y="1"/>
                  </a:moveTo>
                  <a:cubicBezTo>
                    <a:pt x="1013" y="1"/>
                    <a:pt x="878" y="36"/>
                    <a:pt x="742" y="115"/>
                  </a:cubicBezTo>
                  <a:cubicBezTo>
                    <a:pt x="0" y="576"/>
                    <a:pt x="485" y="1638"/>
                    <a:pt x="1164" y="1638"/>
                  </a:cubicBezTo>
                  <a:cubicBezTo>
                    <a:pt x="1293" y="1638"/>
                    <a:pt x="1428" y="1600"/>
                    <a:pt x="1563" y="1514"/>
                  </a:cubicBezTo>
                  <a:cubicBezTo>
                    <a:pt x="2334" y="1051"/>
                    <a:pt x="1844" y="1"/>
                    <a:pt x="114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14"/>
            <p:cNvSpPr/>
            <p:nvPr/>
          </p:nvSpPr>
          <p:spPr>
            <a:xfrm>
              <a:off x="2993275" y="5645375"/>
              <a:ext cx="58875" cy="40775"/>
            </a:xfrm>
            <a:custGeom>
              <a:rect b="b" l="l" r="r" t="t"/>
              <a:pathLst>
                <a:path extrusionOk="0" h="1631" w="2355">
                  <a:moveTo>
                    <a:pt x="1168" y="1"/>
                  </a:moveTo>
                  <a:cubicBezTo>
                    <a:pt x="1031" y="1"/>
                    <a:pt x="886" y="39"/>
                    <a:pt x="738" y="127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6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14"/>
            <p:cNvSpPr/>
            <p:nvPr/>
          </p:nvSpPr>
          <p:spPr>
            <a:xfrm>
              <a:off x="3193950" y="494355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46" y="0"/>
                  </a:moveTo>
                  <a:cubicBezTo>
                    <a:pt x="1015" y="0"/>
                    <a:pt x="877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8" y="1046"/>
                    <a:pt x="1860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14"/>
            <p:cNvSpPr/>
            <p:nvPr/>
          </p:nvSpPr>
          <p:spPr>
            <a:xfrm>
              <a:off x="2905900" y="4509350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66" y="0"/>
                  </a:moveTo>
                  <a:cubicBezTo>
                    <a:pt x="1030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28" y="1036"/>
                    <a:pt x="1870" y="0"/>
                    <a:pt x="11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14"/>
            <p:cNvSpPr/>
            <p:nvPr/>
          </p:nvSpPr>
          <p:spPr>
            <a:xfrm>
              <a:off x="7494175" y="3580000"/>
              <a:ext cx="58050" cy="40825"/>
            </a:xfrm>
            <a:custGeom>
              <a:rect b="b" l="l" r="r" t="t"/>
              <a:pathLst>
                <a:path extrusionOk="0" h="1633" w="2322">
                  <a:moveTo>
                    <a:pt x="1143" y="1"/>
                  </a:moveTo>
                  <a:cubicBezTo>
                    <a:pt x="1012" y="1"/>
                    <a:pt x="874" y="39"/>
                    <a:pt x="736" y="127"/>
                  </a:cubicBezTo>
                  <a:cubicBezTo>
                    <a:pt x="1" y="584"/>
                    <a:pt x="450" y="1632"/>
                    <a:pt x="1131" y="1632"/>
                  </a:cubicBezTo>
                  <a:cubicBezTo>
                    <a:pt x="1266" y="1632"/>
                    <a:pt x="1411" y="1591"/>
                    <a:pt x="1557" y="1495"/>
                  </a:cubicBezTo>
                  <a:cubicBezTo>
                    <a:pt x="2321" y="1036"/>
                    <a:pt x="1825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14"/>
            <p:cNvSpPr/>
            <p:nvPr/>
          </p:nvSpPr>
          <p:spPr>
            <a:xfrm>
              <a:off x="8140100" y="3675300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23" y="0"/>
                  </a:moveTo>
                  <a:cubicBezTo>
                    <a:pt x="998" y="0"/>
                    <a:pt x="867" y="35"/>
                    <a:pt x="735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5" y="1620"/>
                    <a:pt x="1410" y="1578"/>
                    <a:pt x="1556" y="1483"/>
                  </a:cubicBezTo>
                  <a:cubicBezTo>
                    <a:pt x="2301" y="1046"/>
                    <a:pt x="1808" y="0"/>
                    <a:pt x="112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14"/>
            <p:cNvSpPr/>
            <p:nvPr/>
          </p:nvSpPr>
          <p:spPr>
            <a:xfrm>
              <a:off x="8477350" y="28280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2" y="35"/>
                    <a:pt x="711" y="115"/>
                  </a:cubicBezTo>
                  <a:cubicBezTo>
                    <a:pt x="1" y="571"/>
                    <a:pt x="454" y="1620"/>
                    <a:pt x="1136" y="1620"/>
                  </a:cubicBezTo>
                  <a:cubicBezTo>
                    <a:pt x="1271" y="1620"/>
                    <a:pt x="1416" y="1578"/>
                    <a:pt x="1562" y="1482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14"/>
            <p:cNvSpPr/>
            <p:nvPr/>
          </p:nvSpPr>
          <p:spPr>
            <a:xfrm>
              <a:off x="9636150" y="3074225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4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14"/>
            <p:cNvSpPr/>
            <p:nvPr/>
          </p:nvSpPr>
          <p:spPr>
            <a:xfrm>
              <a:off x="5654625" y="1181925"/>
              <a:ext cx="4940850" cy="3255375"/>
            </a:xfrm>
            <a:custGeom>
              <a:rect b="b" l="l" r="r" t="t"/>
              <a:pathLst>
                <a:path extrusionOk="0" h="130215" w="197634">
                  <a:moveTo>
                    <a:pt x="37235" y="851"/>
                  </a:moveTo>
                  <a:lnTo>
                    <a:pt x="49850" y="25988"/>
                  </a:lnTo>
                  <a:lnTo>
                    <a:pt x="12189" y="21642"/>
                  </a:lnTo>
                  <a:lnTo>
                    <a:pt x="37235" y="851"/>
                  </a:lnTo>
                  <a:close/>
                  <a:moveTo>
                    <a:pt x="88908" y="517"/>
                  </a:moveTo>
                  <a:lnTo>
                    <a:pt x="85261" y="34803"/>
                  </a:lnTo>
                  <a:lnTo>
                    <a:pt x="67965" y="28876"/>
                  </a:lnTo>
                  <a:lnTo>
                    <a:pt x="88908" y="517"/>
                  </a:lnTo>
                  <a:close/>
                  <a:moveTo>
                    <a:pt x="73102" y="17478"/>
                  </a:moveTo>
                  <a:lnTo>
                    <a:pt x="67692" y="28846"/>
                  </a:lnTo>
                  <a:cubicBezTo>
                    <a:pt x="67661" y="28937"/>
                    <a:pt x="67692" y="28998"/>
                    <a:pt x="67722" y="29028"/>
                  </a:cubicBezTo>
                  <a:lnTo>
                    <a:pt x="67783" y="29028"/>
                  </a:lnTo>
                  <a:lnTo>
                    <a:pt x="66658" y="35381"/>
                  </a:lnTo>
                  <a:lnTo>
                    <a:pt x="50336" y="26292"/>
                  </a:lnTo>
                  <a:lnTo>
                    <a:pt x="73102" y="17478"/>
                  </a:lnTo>
                  <a:close/>
                  <a:moveTo>
                    <a:pt x="50853" y="26900"/>
                  </a:moveTo>
                  <a:lnTo>
                    <a:pt x="66628" y="35685"/>
                  </a:lnTo>
                  <a:lnTo>
                    <a:pt x="65382" y="42980"/>
                  </a:lnTo>
                  <a:lnTo>
                    <a:pt x="50853" y="26900"/>
                  </a:lnTo>
                  <a:close/>
                  <a:moveTo>
                    <a:pt x="50062" y="26323"/>
                  </a:moveTo>
                  <a:cubicBezTo>
                    <a:pt x="50062" y="26384"/>
                    <a:pt x="50062" y="26414"/>
                    <a:pt x="50093" y="26444"/>
                  </a:cubicBezTo>
                  <a:lnTo>
                    <a:pt x="65078" y="43071"/>
                  </a:lnTo>
                  <a:lnTo>
                    <a:pt x="65078" y="43071"/>
                  </a:lnTo>
                  <a:lnTo>
                    <a:pt x="34500" y="26870"/>
                  </a:lnTo>
                  <a:lnTo>
                    <a:pt x="50062" y="26323"/>
                  </a:lnTo>
                  <a:close/>
                  <a:moveTo>
                    <a:pt x="34591" y="27265"/>
                  </a:moveTo>
                  <a:lnTo>
                    <a:pt x="64835" y="43223"/>
                  </a:lnTo>
                  <a:lnTo>
                    <a:pt x="47175" y="43284"/>
                  </a:lnTo>
                  <a:cubicBezTo>
                    <a:pt x="47175" y="43253"/>
                    <a:pt x="47175" y="43223"/>
                    <a:pt x="47144" y="43162"/>
                  </a:cubicBezTo>
                  <a:lnTo>
                    <a:pt x="34591" y="27265"/>
                  </a:lnTo>
                  <a:close/>
                  <a:moveTo>
                    <a:pt x="89151" y="760"/>
                  </a:moveTo>
                  <a:lnTo>
                    <a:pt x="112070" y="44013"/>
                  </a:lnTo>
                  <a:lnTo>
                    <a:pt x="85504" y="34925"/>
                  </a:lnTo>
                  <a:lnTo>
                    <a:pt x="89151" y="760"/>
                  </a:lnTo>
                  <a:close/>
                  <a:moveTo>
                    <a:pt x="89455" y="730"/>
                  </a:moveTo>
                  <a:lnTo>
                    <a:pt x="126659" y="35107"/>
                  </a:lnTo>
                  <a:lnTo>
                    <a:pt x="114167" y="44743"/>
                  </a:lnTo>
                  <a:lnTo>
                    <a:pt x="112495" y="44135"/>
                  </a:lnTo>
                  <a:lnTo>
                    <a:pt x="89455" y="730"/>
                  </a:lnTo>
                  <a:close/>
                  <a:moveTo>
                    <a:pt x="66902" y="35806"/>
                  </a:moveTo>
                  <a:lnTo>
                    <a:pt x="83467" y="45047"/>
                  </a:lnTo>
                  <a:lnTo>
                    <a:pt x="65595" y="43223"/>
                  </a:lnTo>
                  <a:lnTo>
                    <a:pt x="66902" y="35806"/>
                  </a:lnTo>
                  <a:close/>
                  <a:moveTo>
                    <a:pt x="68026" y="29241"/>
                  </a:moveTo>
                  <a:lnTo>
                    <a:pt x="85230" y="35107"/>
                  </a:lnTo>
                  <a:lnTo>
                    <a:pt x="84197" y="45138"/>
                  </a:lnTo>
                  <a:lnTo>
                    <a:pt x="66932" y="35533"/>
                  </a:lnTo>
                  <a:lnTo>
                    <a:pt x="68026" y="29241"/>
                  </a:lnTo>
                  <a:close/>
                  <a:moveTo>
                    <a:pt x="112677" y="44499"/>
                  </a:moveTo>
                  <a:lnTo>
                    <a:pt x="113893" y="44925"/>
                  </a:lnTo>
                  <a:lnTo>
                    <a:pt x="113164" y="45442"/>
                  </a:lnTo>
                  <a:lnTo>
                    <a:pt x="112677" y="44499"/>
                  </a:lnTo>
                  <a:close/>
                  <a:moveTo>
                    <a:pt x="12250" y="21946"/>
                  </a:moveTo>
                  <a:lnTo>
                    <a:pt x="48634" y="26140"/>
                  </a:lnTo>
                  <a:lnTo>
                    <a:pt x="33983" y="26657"/>
                  </a:lnTo>
                  <a:cubicBezTo>
                    <a:pt x="34013" y="26627"/>
                    <a:pt x="34013" y="26612"/>
                    <a:pt x="34006" y="26612"/>
                  </a:cubicBezTo>
                  <a:lnTo>
                    <a:pt x="34006" y="26612"/>
                  </a:lnTo>
                  <a:cubicBezTo>
                    <a:pt x="33998" y="26612"/>
                    <a:pt x="33983" y="26627"/>
                    <a:pt x="33983" y="26657"/>
                  </a:cubicBezTo>
                  <a:lnTo>
                    <a:pt x="33892" y="26596"/>
                  </a:lnTo>
                  <a:cubicBezTo>
                    <a:pt x="33867" y="26588"/>
                    <a:pt x="33845" y="26584"/>
                    <a:pt x="33824" y="26584"/>
                  </a:cubicBezTo>
                  <a:cubicBezTo>
                    <a:pt x="33768" y="26584"/>
                    <a:pt x="33724" y="26613"/>
                    <a:pt x="33679" y="26657"/>
                  </a:cubicBezTo>
                  <a:lnTo>
                    <a:pt x="14317" y="53861"/>
                  </a:lnTo>
                  <a:lnTo>
                    <a:pt x="12250" y="21946"/>
                  </a:lnTo>
                  <a:close/>
                  <a:moveTo>
                    <a:pt x="65686" y="43496"/>
                  </a:moveTo>
                  <a:lnTo>
                    <a:pt x="83680" y="45350"/>
                  </a:lnTo>
                  <a:lnTo>
                    <a:pt x="68178" y="55016"/>
                  </a:lnTo>
                  <a:lnTo>
                    <a:pt x="65686" y="43496"/>
                  </a:lnTo>
                  <a:close/>
                  <a:moveTo>
                    <a:pt x="65382" y="43527"/>
                  </a:moveTo>
                  <a:lnTo>
                    <a:pt x="67935" y="55168"/>
                  </a:lnTo>
                  <a:lnTo>
                    <a:pt x="67479" y="55472"/>
                  </a:lnTo>
                  <a:lnTo>
                    <a:pt x="47661" y="43588"/>
                  </a:lnTo>
                  <a:lnTo>
                    <a:pt x="65382" y="43527"/>
                  </a:lnTo>
                  <a:close/>
                  <a:moveTo>
                    <a:pt x="67996" y="55472"/>
                  </a:moveTo>
                  <a:lnTo>
                    <a:pt x="68087" y="55867"/>
                  </a:lnTo>
                  <a:lnTo>
                    <a:pt x="67722" y="55685"/>
                  </a:lnTo>
                  <a:lnTo>
                    <a:pt x="67996" y="55472"/>
                  </a:lnTo>
                  <a:close/>
                  <a:moveTo>
                    <a:pt x="47023" y="43466"/>
                  </a:moveTo>
                  <a:cubicBezTo>
                    <a:pt x="47023" y="43527"/>
                    <a:pt x="47053" y="43557"/>
                    <a:pt x="47114" y="43588"/>
                  </a:cubicBezTo>
                  <a:lnTo>
                    <a:pt x="67205" y="55685"/>
                  </a:lnTo>
                  <a:lnTo>
                    <a:pt x="65078" y="56992"/>
                  </a:lnTo>
                  <a:lnTo>
                    <a:pt x="35655" y="52585"/>
                  </a:lnTo>
                  <a:lnTo>
                    <a:pt x="47023" y="43466"/>
                  </a:lnTo>
                  <a:close/>
                  <a:moveTo>
                    <a:pt x="126842" y="35259"/>
                  </a:moveTo>
                  <a:lnTo>
                    <a:pt x="150520" y="57144"/>
                  </a:lnTo>
                  <a:lnTo>
                    <a:pt x="114471" y="44803"/>
                  </a:lnTo>
                  <a:lnTo>
                    <a:pt x="126842" y="35259"/>
                  </a:lnTo>
                  <a:close/>
                  <a:moveTo>
                    <a:pt x="67479" y="55837"/>
                  </a:moveTo>
                  <a:lnTo>
                    <a:pt x="68148" y="56232"/>
                  </a:lnTo>
                  <a:lnTo>
                    <a:pt x="68421" y="57509"/>
                  </a:lnTo>
                  <a:lnTo>
                    <a:pt x="65503" y="57053"/>
                  </a:lnTo>
                  <a:lnTo>
                    <a:pt x="67479" y="55837"/>
                  </a:lnTo>
                  <a:close/>
                  <a:moveTo>
                    <a:pt x="68482" y="56384"/>
                  </a:moveTo>
                  <a:lnTo>
                    <a:pt x="70853" y="57813"/>
                  </a:lnTo>
                  <a:lnTo>
                    <a:pt x="68725" y="57509"/>
                  </a:lnTo>
                  <a:lnTo>
                    <a:pt x="68482" y="56384"/>
                  </a:lnTo>
                  <a:close/>
                  <a:moveTo>
                    <a:pt x="114197" y="45016"/>
                  </a:moveTo>
                  <a:lnTo>
                    <a:pt x="151067" y="57630"/>
                  </a:lnTo>
                  <a:cubicBezTo>
                    <a:pt x="151071" y="57634"/>
                    <a:pt x="151075" y="57637"/>
                    <a:pt x="151078" y="57640"/>
                  </a:cubicBezTo>
                  <a:lnTo>
                    <a:pt x="151078" y="57640"/>
                  </a:lnTo>
                  <a:lnTo>
                    <a:pt x="120580" y="59393"/>
                  </a:lnTo>
                  <a:lnTo>
                    <a:pt x="113316" y="45715"/>
                  </a:lnTo>
                  <a:lnTo>
                    <a:pt x="114197" y="45016"/>
                  </a:lnTo>
                  <a:close/>
                  <a:moveTo>
                    <a:pt x="113073" y="45867"/>
                  </a:moveTo>
                  <a:lnTo>
                    <a:pt x="120246" y="59393"/>
                  </a:lnTo>
                  <a:lnTo>
                    <a:pt x="93467" y="60913"/>
                  </a:lnTo>
                  <a:lnTo>
                    <a:pt x="113073" y="45867"/>
                  </a:lnTo>
                  <a:close/>
                  <a:moveTo>
                    <a:pt x="85504" y="35198"/>
                  </a:moveTo>
                  <a:lnTo>
                    <a:pt x="112313" y="44347"/>
                  </a:lnTo>
                  <a:lnTo>
                    <a:pt x="112981" y="45594"/>
                  </a:lnTo>
                  <a:lnTo>
                    <a:pt x="92981" y="60943"/>
                  </a:lnTo>
                  <a:cubicBezTo>
                    <a:pt x="92951" y="61004"/>
                    <a:pt x="92920" y="61065"/>
                    <a:pt x="92951" y="61095"/>
                  </a:cubicBezTo>
                  <a:lnTo>
                    <a:pt x="92951" y="61156"/>
                  </a:lnTo>
                  <a:lnTo>
                    <a:pt x="92920" y="61156"/>
                  </a:lnTo>
                  <a:lnTo>
                    <a:pt x="71582" y="57965"/>
                  </a:lnTo>
                  <a:lnTo>
                    <a:pt x="68421" y="56050"/>
                  </a:lnTo>
                  <a:lnTo>
                    <a:pt x="68269" y="55320"/>
                  </a:lnTo>
                  <a:lnTo>
                    <a:pt x="84136" y="45411"/>
                  </a:lnTo>
                  <a:lnTo>
                    <a:pt x="84288" y="45411"/>
                  </a:lnTo>
                  <a:cubicBezTo>
                    <a:pt x="84379" y="45411"/>
                    <a:pt x="84440" y="45381"/>
                    <a:pt x="84440" y="45290"/>
                  </a:cubicBezTo>
                  <a:lnTo>
                    <a:pt x="85504" y="35198"/>
                  </a:lnTo>
                  <a:close/>
                  <a:moveTo>
                    <a:pt x="35959" y="52889"/>
                  </a:moveTo>
                  <a:lnTo>
                    <a:pt x="64683" y="57205"/>
                  </a:lnTo>
                  <a:lnTo>
                    <a:pt x="50853" y="65807"/>
                  </a:lnTo>
                  <a:lnTo>
                    <a:pt x="35959" y="52889"/>
                  </a:lnTo>
                  <a:close/>
                  <a:moveTo>
                    <a:pt x="72221" y="58329"/>
                  </a:moveTo>
                  <a:lnTo>
                    <a:pt x="92768" y="61399"/>
                  </a:lnTo>
                  <a:lnTo>
                    <a:pt x="98239" y="73983"/>
                  </a:lnTo>
                  <a:lnTo>
                    <a:pt x="72221" y="58329"/>
                  </a:lnTo>
                  <a:close/>
                  <a:moveTo>
                    <a:pt x="65108" y="57235"/>
                  </a:moveTo>
                  <a:lnTo>
                    <a:pt x="68482" y="57721"/>
                  </a:lnTo>
                  <a:lnTo>
                    <a:pt x="72038" y="73922"/>
                  </a:lnTo>
                  <a:lnTo>
                    <a:pt x="54196" y="77509"/>
                  </a:lnTo>
                  <a:lnTo>
                    <a:pt x="51096" y="66019"/>
                  </a:lnTo>
                  <a:lnTo>
                    <a:pt x="65108" y="57235"/>
                  </a:lnTo>
                  <a:close/>
                  <a:moveTo>
                    <a:pt x="150976" y="57965"/>
                  </a:moveTo>
                  <a:lnTo>
                    <a:pt x="134380" y="85473"/>
                  </a:lnTo>
                  <a:lnTo>
                    <a:pt x="134380" y="85412"/>
                  </a:lnTo>
                  <a:lnTo>
                    <a:pt x="120702" y="59667"/>
                  </a:lnTo>
                  <a:lnTo>
                    <a:pt x="150976" y="57965"/>
                  </a:lnTo>
                  <a:close/>
                  <a:moveTo>
                    <a:pt x="68847" y="57813"/>
                  </a:moveTo>
                  <a:lnTo>
                    <a:pt x="71522" y="58208"/>
                  </a:lnTo>
                  <a:lnTo>
                    <a:pt x="98391" y="74378"/>
                  </a:lnTo>
                  <a:lnTo>
                    <a:pt x="89060" y="85959"/>
                  </a:lnTo>
                  <a:lnTo>
                    <a:pt x="72373" y="74074"/>
                  </a:lnTo>
                  <a:lnTo>
                    <a:pt x="72373" y="74013"/>
                  </a:lnTo>
                  <a:lnTo>
                    <a:pt x="68847" y="57813"/>
                  </a:lnTo>
                  <a:close/>
                  <a:moveTo>
                    <a:pt x="35351" y="52676"/>
                  </a:moveTo>
                  <a:cubicBezTo>
                    <a:pt x="35351" y="52706"/>
                    <a:pt x="35412" y="52737"/>
                    <a:pt x="35412" y="52737"/>
                  </a:cubicBezTo>
                  <a:lnTo>
                    <a:pt x="50609" y="65928"/>
                  </a:lnTo>
                  <a:lnTo>
                    <a:pt x="15259" y="88451"/>
                  </a:lnTo>
                  <a:lnTo>
                    <a:pt x="14499" y="54712"/>
                  </a:lnTo>
                  <a:lnTo>
                    <a:pt x="35351" y="52676"/>
                  </a:lnTo>
                  <a:close/>
                  <a:moveTo>
                    <a:pt x="123103" y="81004"/>
                  </a:moveTo>
                  <a:lnTo>
                    <a:pt x="134198" y="85655"/>
                  </a:lnTo>
                  <a:lnTo>
                    <a:pt x="108969" y="98938"/>
                  </a:lnTo>
                  <a:lnTo>
                    <a:pt x="123103" y="81004"/>
                  </a:lnTo>
                  <a:close/>
                  <a:moveTo>
                    <a:pt x="120428" y="59697"/>
                  </a:moveTo>
                  <a:lnTo>
                    <a:pt x="133954" y="85229"/>
                  </a:lnTo>
                  <a:lnTo>
                    <a:pt x="123134" y="80701"/>
                  </a:lnTo>
                  <a:cubicBezTo>
                    <a:pt x="123109" y="80692"/>
                    <a:pt x="123089" y="80689"/>
                    <a:pt x="123072" y="80689"/>
                  </a:cubicBezTo>
                  <a:cubicBezTo>
                    <a:pt x="123026" y="80689"/>
                    <a:pt x="123004" y="80717"/>
                    <a:pt x="122982" y="80761"/>
                  </a:cubicBezTo>
                  <a:lnTo>
                    <a:pt x="108392" y="99242"/>
                  </a:lnTo>
                  <a:lnTo>
                    <a:pt x="108209" y="99363"/>
                  </a:lnTo>
                  <a:lnTo>
                    <a:pt x="98787" y="74317"/>
                  </a:lnTo>
                  <a:cubicBezTo>
                    <a:pt x="98787" y="74287"/>
                    <a:pt x="98726" y="74287"/>
                    <a:pt x="98695" y="74257"/>
                  </a:cubicBezTo>
                  <a:lnTo>
                    <a:pt x="98665" y="74226"/>
                  </a:lnTo>
                  <a:lnTo>
                    <a:pt x="93011" y="61217"/>
                  </a:lnTo>
                  <a:cubicBezTo>
                    <a:pt x="93042" y="61217"/>
                    <a:pt x="93042" y="61217"/>
                    <a:pt x="93072" y="61247"/>
                  </a:cubicBezTo>
                  <a:lnTo>
                    <a:pt x="120428" y="59697"/>
                  </a:lnTo>
                  <a:close/>
                  <a:moveTo>
                    <a:pt x="98543" y="74561"/>
                  </a:moveTo>
                  <a:lnTo>
                    <a:pt x="107905" y="99455"/>
                  </a:lnTo>
                  <a:lnTo>
                    <a:pt x="89242" y="86141"/>
                  </a:lnTo>
                  <a:lnTo>
                    <a:pt x="98543" y="74561"/>
                  </a:lnTo>
                  <a:close/>
                  <a:moveTo>
                    <a:pt x="53588" y="78208"/>
                  </a:moveTo>
                  <a:lnTo>
                    <a:pt x="42555" y="100883"/>
                  </a:lnTo>
                  <a:lnTo>
                    <a:pt x="15715" y="88999"/>
                  </a:lnTo>
                  <a:lnTo>
                    <a:pt x="53588" y="78208"/>
                  </a:lnTo>
                  <a:close/>
                  <a:moveTo>
                    <a:pt x="50822" y="66171"/>
                  </a:moveTo>
                  <a:lnTo>
                    <a:pt x="53983" y="77752"/>
                  </a:lnTo>
                  <a:lnTo>
                    <a:pt x="53983" y="77783"/>
                  </a:lnTo>
                  <a:cubicBezTo>
                    <a:pt x="54014" y="77813"/>
                    <a:pt x="54044" y="77874"/>
                    <a:pt x="54135" y="77874"/>
                  </a:cubicBezTo>
                  <a:lnTo>
                    <a:pt x="72038" y="74226"/>
                  </a:lnTo>
                  <a:lnTo>
                    <a:pt x="44318" y="101673"/>
                  </a:lnTo>
                  <a:lnTo>
                    <a:pt x="42798" y="101005"/>
                  </a:lnTo>
                  <a:lnTo>
                    <a:pt x="54014" y="78056"/>
                  </a:lnTo>
                  <a:cubicBezTo>
                    <a:pt x="54044" y="78026"/>
                    <a:pt x="54044" y="77935"/>
                    <a:pt x="54014" y="77904"/>
                  </a:cubicBezTo>
                  <a:cubicBezTo>
                    <a:pt x="53993" y="77883"/>
                    <a:pt x="53972" y="77848"/>
                    <a:pt x="53931" y="77848"/>
                  </a:cubicBezTo>
                  <a:cubicBezTo>
                    <a:pt x="53912" y="77848"/>
                    <a:pt x="53890" y="77855"/>
                    <a:pt x="53862" y="77874"/>
                  </a:cubicBezTo>
                  <a:lnTo>
                    <a:pt x="15381" y="88847"/>
                  </a:lnTo>
                  <a:lnTo>
                    <a:pt x="15381" y="88847"/>
                  </a:lnTo>
                  <a:lnTo>
                    <a:pt x="50822" y="66171"/>
                  </a:lnTo>
                  <a:close/>
                  <a:moveTo>
                    <a:pt x="72282" y="74378"/>
                  </a:moveTo>
                  <a:lnTo>
                    <a:pt x="88817" y="86141"/>
                  </a:lnTo>
                  <a:lnTo>
                    <a:pt x="71947" y="107114"/>
                  </a:lnTo>
                  <a:lnTo>
                    <a:pt x="44561" y="101886"/>
                  </a:lnTo>
                  <a:lnTo>
                    <a:pt x="72282" y="74378"/>
                  </a:lnTo>
                  <a:close/>
                  <a:moveTo>
                    <a:pt x="42646" y="101278"/>
                  </a:moveTo>
                  <a:lnTo>
                    <a:pt x="44287" y="101977"/>
                  </a:lnTo>
                  <a:lnTo>
                    <a:pt x="44409" y="101977"/>
                  </a:lnTo>
                  <a:cubicBezTo>
                    <a:pt x="44409" y="102038"/>
                    <a:pt x="44409" y="102069"/>
                    <a:pt x="44439" y="102099"/>
                  </a:cubicBezTo>
                  <a:lnTo>
                    <a:pt x="57388" y="118026"/>
                  </a:lnTo>
                  <a:lnTo>
                    <a:pt x="28785" y="129729"/>
                  </a:lnTo>
                  <a:lnTo>
                    <a:pt x="42646" y="101278"/>
                  </a:lnTo>
                  <a:close/>
                  <a:moveTo>
                    <a:pt x="88999" y="0"/>
                  </a:moveTo>
                  <a:cubicBezTo>
                    <a:pt x="88969" y="0"/>
                    <a:pt x="88938" y="31"/>
                    <a:pt x="88908" y="31"/>
                  </a:cubicBezTo>
                  <a:lnTo>
                    <a:pt x="68543" y="27660"/>
                  </a:lnTo>
                  <a:lnTo>
                    <a:pt x="73437" y="17295"/>
                  </a:lnTo>
                  <a:cubicBezTo>
                    <a:pt x="73467" y="17265"/>
                    <a:pt x="73437" y="17174"/>
                    <a:pt x="73406" y="17143"/>
                  </a:cubicBezTo>
                  <a:cubicBezTo>
                    <a:pt x="73364" y="17122"/>
                    <a:pt x="73322" y="17087"/>
                    <a:pt x="73290" y="17087"/>
                  </a:cubicBezTo>
                  <a:cubicBezTo>
                    <a:pt x="73276" y="17087"/>
                    <a:pt x="73264" y="17094"/>
                    <a:pt x="73254" y="17113"/>
                  </a:cubicBezTo>
                  <a:lnTo>
                    <a:pt x="50184" y="26019"/>
                  </a:lnTo>
                  <a:lnTo>
                    <a:pt x="50153" y="26019"/>
                  </a:lnTo>
                  <a:lnTo>
                    <a:pt x="37327" y="578"/>
                  </a:lnTo>
                  <a:cubicBezTo>
                    <a:pt x="37296" y="547"/>
                    <a:pt x="37296" y="487"/>
                    <a:pt x="37235" y="487"/>
                  </a:cubicBezTo>
                  <a:cubicBezTo>
                    <a:pt x="37175" y="487"/>
                    <a:pt x="37144" y="487"/>
                    <a:pt x="37114" y="547"/>
                  </a:cubicBezTo>
                  <a:lnTo>
                    <a:pt x="12068" y="21368"/>
                  </a:lnTo>
                  <a:lnTo>
                    <a:pt x="8846" y="7569"/>
                  </a:lnTo>
                  <a:cubicBezTo>
                    <a:pt x="8846" y="7478"/>
                    <a:pt x="8755" y="7447"/>
                    <a:pt x="8724" y="7447"/>
                  </a:cubicBezTo>
                  <a:cubicBezTo>
                    <a:pt x="8663" y="7447"/>
                    <a:pt x="8603" y="7478"/>
                    <a:pt x="8572" y="7569"/>
                  </a:cubicBezTo>
                  <a:lnTo>
                    <a:pt x="31" y="37934"/>
                  </a:lnTo>
                  <a:cubicBezTo>
                    <a:pt x="1" y="37995"/>
                    <a:pt x="61" y="38086"/>
                    <a:pt x="153" y="38116"/>
                  </a:cubicBezTo>
                  <a:cubicBezTo>
                    <a:pt x="164" y="38122"/>
                    <a:pt x="177" y="38125"/>
                    <a:pt x="190" y="38125"/>
                  </a:cubicBezTo>
                  <a:cubicBezTo>
                    <a:pt x="246" y="38125"/>
                    <a:pt x="310" y="38080"/>
                    <a:pt x="335" y="38056"/>
                  </a:cubicBezTo>
                  <a:lnTo>
                    <a:pt x="8724" y="8177"/>
                  </a:lnTo>
                  <a:lnTo>
                    <a:pt x="11885" y="21672"/>
                  </a:lnTo>
                  <a:cubicBezTo>
                    <a:pt x="11885" y="21703"/>
                    <a:pt x="11916" y="21733"/>
                    <a:pt x="11946" y="21733"/>
                  </a:cubicBezTo>
                  <a:cubicBezTo>
                    <a:pt x="11946" y="21763"/>
                    <a:pt x="11916" y="21763"/>
                    <a:pt x="11946" y="21824"/>
                  </a:cubicBezTo>
                  <a:lnTo>
                    <a:pt x="14043" y="54317"/>
                  </a:lnTo>
                  <a:cubicBezTo>
                    <a:pt x="14043" y="54378"/>
                    <a:pt x="14074" y="54408"/>
                    <a:pt x="14165" y="54408"/>
                  </a:cubicBezTo>
                  <a:cubicBezTo>
                    <a:pt x="14195" y="54408"/>
                    <a:pt x="14287" y="54408"/>
                    <a:pt x="14317" y="54378"/>
                  </a:cubicBezTo>
                  <a:lnTo>
                    <a:pt x="33831" y="26961"/>
                  </a:lnTo>
                  <a:lnTo>
                    <a:pt x="33953" y="27022"/>
                  </a:lnTo>
                  <a:lnTo>
                    <a:pt x="46810" y="43314"/>
                  </a:lnTo>
                  <a:lnTo>
                    <a:pt x="35351" y="52493"/>
                  </a:lnTo>
                  <a:lnTo>
                    <a:pt x="14317" y="54530"/>
                  </a:lnTo>
                  <a:cubicBezTo>
                    <a:pt x="14226" y="54530"/>
                    <a:pt x="14195" y="54621"/>
                    <a:pt x="14195" y="54682"/>
                  </a:cubicBezTo>
                  <a:lnTo>
                    <a:pt x="14986" y="88847"/>
                  </a:lnTo>
                  <a:cubicBezTo>
                    <a:pt x="14986" y="88877"/>
                    <a:pt x="15046" y="88968"/>
                    <a:pt x="15077" y="88968"/>
                  </a:cubicBezTo>
                  <a:lnTo>
                    <a:pt x="15138" y="88968"/>
                  </a:lnTo>
                  <a:lnTo>
                    <a:pt x="15138" y="89029"/>
                  </a:lnTo>
                  <a:cubicBezTo>
                    <a:pt x="15138" y="89120"/>
                    <a:pt x="15198" y="89150"/>
                    <a:pt x="15229" y="89181"/>
                  </a:cubicBezTo>
                  <a:lnTo>
                    <a:pt x="42403" y="101218"/>
                  </a:lnTo>
                  <a:lnTo>
                    <a:pt x="28360" y="130033"/>
                  </a:lnTo>
                  <a:cubicBezTo>
                    <a:pt x="28329" y="130063"/>
                    <a:pt x="28360" y="130154"/>
                    <a:pt x="28421" y="130185"/>
                  </a:cubicBezTo>
                  <a:cubicBezTo>
                    <a:pt x="28451" y="130215"/>
                    <a:pt x="28481" y="130215"/>
                    <a:pt x="28512" y="130215"/>
                  </a:cubicBezTo>
                  <a:lnTo>
                    <a:pt x="28573" y="130215"/>
                  </a:lnTo>
                  <a:lnTo>
                    <a:pt x="57661" y="118209"/>
                  </a:lnTo>
                  <a:cubicBezTo>
                    <a:pt x="57692" y="118178"/>
                    <a:pt x="57752" y="118178"/>
                    <a:pt x="57752" y="118087"/>
                  </a:cubicBezTo>
                  <a:cubicBezTo>
                    <a:pt x="57752" y="118057"/>
                    <a:pt x="57752" y="118026"/>
                    <a:pt x="57692" y="117996"/>
                  </a:cubicBezTo>
                  <a:lnTo>
                    <a:pt x="44865" y="102221"/>
                  </a:lnTo>
                  <a:lnTo>
                    <a:pt x="44865" y="102221"/>
                  </a:lnTo>
                  <a:lnTo>
                    <a:pt x="71947" y="107418"/>
                  </a:lnTo>
                  <a:cubicBezTo>
                    <a:pt x="71978" y="107418"/>
                    <a:pt x="72069" y="107418"/>
                    <a:pt x="72099" y="107388"/>
                  </a:cubicBezTo>
                  <a:lnTo>
                    <a:pt x="89060" y="86324"/>
                  </a:lnTo>
                  <a:lnTo>
                    <a:pt x="108057" y="99880"/>
                  </a:lnTo>
                  <a:cubicBezTo>
                    <a:pt x="108085" y="99907"/>
                    <a:pt x="108118" y="99922"/>
                    <a:pt x="108149" y="99922"/>
                  </a:cubicBezTo>
                  <a:cubicBezTo>
                    <a:pt x="108188" y="99922"/>
                    <a:pt x="108223" y="99900"/>
                    <a:pt x="108240" y="99850"/>
                  </a:cubicBezTo>
                  <a:lnTo>
                    <a:pt x="108544" y="99485"/>
                  </a:lnTo>
                  <a:lnTo>
                    <a:pt x="134532" y="85807"/>
                  </a:lnTo>
                  <a:cubicBezTo>
                    <a:pt x="134562" y="85807"/>
                    <a:pt x="134562" y="85746"/>
                    <a:pt x="134562" y="85746"/>
                  </a:cubicBezTo>
                  <a:lnTo>
                    <a:pt x="151371" y="57873"/>
                  </a:lnTo>
                  <a:cubicBezTo>
                    <a:pt x="151402" y="57843"/>
                    <a:pt x="151402" y="57752"/>
                    <a:pt x="151371" y="57721"/>
                  </a:cubicBezTo>
                  <a:cubicBezTo>
                    <a:pt x="151310" y="57691"/>
                    <a:pt x="151280" y="57630"/>
                    <a:pt x="151250" y="57630"/>
                  </a:cubicBezTo>
                  <a:lnTo>
                    <a:pt x="151156" y="57636"/>
                  </a:lnTo>
                  <a:lnTo>
                    <a:pt x="151156" y="57636"/>
                  </a:lnTo>
                  <a:cubicBezTo>
                    <a:pt x="151175" y="57619"/>
                    <a:pt x="151194" y="57594"/>
                    <a:pt x="151219" y="57569"/>
                  </a:cubicBezTo>
                  <a:cubicBezTo>
                    <a:pt x="151250" y="57539"/>
                    <a:pt x="151250" y="57448"/>
                    <a:pt x="151158" y="57387"/>
                  </a:cubicBezTo>
                  <a:lnTo>
                    <a:pt x="127085" y="35107"/>
                  </a:lnTo>
                  <a:lnTo>
                    <a:pt x="136964" y="27508"/>
                  </a:lnTo>
                  <a:lnTo>
                    <a:pt x="152739" y="36019"/>
                  </a:lnTo>
                  <a:cubicBezTo>
                    <a:pt x="152748" y="36028"/>
                    <a:pt x="152759" y="36032"/>
                    <a:pt x="152772" y="36032"/>
                  </a:cubicBezTo>
                  <a:cubicBezTo>
                    <a:pt x="152802" y="36032"/>
                    <a:pt x="152839" y="36010"/>
                    <a:pt x="152861" y="35989"/>
                  </a:cubicBezTo>
                  <a:lnTo>
                    <a:pt x="169578" y="17204"/>
                  </a:lnTo>
                  <a:lnTo>
                    <a:pt x="197360" y="34682"/>
                  </a:lnTo>
                  <a:cubicBezTo>
                    <a:pt x="197401" y="34709"/>
                    <a:pt x="197436" y="34724"/>
                    <a:pt x="197464" y="34724"/>
                  </a:cubicBezTo>
                  <a:cubicBezTo>
                    <a:pt x="197500" y="34724"/>
                    <a:pt x="197526" y="34701"/>
                    <a:pt x="197542" y="34651"/>
                  </a:cubicBezTo>
                  <a:cubicBezTo>
                    <a:pt x="197633" y="34590"/>
                    <a:pt x="197633" y="34499"/>
                    <a:pt x="197573" y="34469"/>
                  </a:cubicBezTo>
                  <a:lnTo>
                    <a:pt x="169700" y="16961"/>
                  </a:lnTo>
                  <a:cubicBezTo>
                    <a:pt x="169687" y="16948"/>
                    <a:pt x="169659" y="16941"/>
                    <a:pt x="169628" y="16941"/>
                  </a:cubicBezTo>
                  <a:cubicBezTo>
                    <a:pt x="169584" y="16941"/>
                    <a:pt x="169535" y="16956"/>
                    <a:pt x="169517" y="16991"/>
                  </a:cubicBezTo>
                  <a:lnTo>
                    <a:pt x="152800" y="35776"/>
                  </a:lnTo>
                  <a:lnTo>
                    <a:pt x="137024" y="27295"/>
                  </a:lnTo>
                  <a:cubicBezTo>
                    <a:pt x="137009" y="27280"/>
                    <a:pt x="136986" y="27273"/>
                    <a:pt x="136960" y="27273"/>
                  </a:cubicBezTo>
                  <a:cubicBezTo>
                    <a:pt x="136933" y="27273"/>
                    <a:pt x="136903" y="27280"/>
                    <a:pt x="136872" y="27295"/>
                  </a:cubicBezTo>
                  <a:lnTo>
                    <a:pt x="126903" y="34955"/>
                  </a:lnTo>
                  <a:lnTo>
                    <a:pt x="89121" y="31"/>
                  </a:lnTo>
                  <a:cubicBezTo>
                    <a:pt x="89090" y="0"/>
                    <a:pt x="89060" y="0"/>
                    <a:pt x="8899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14"/>
            <p:cNvSpPr/>
            <p:nvPr/>
          </p:nvSpPr>
          <p:spPr>
            <a:xfrm>
              <a:off x="6484000" y="1835075"/>
              <a:ext cx="39550" cy="28850"/>
            </a:xfrm>
            <a:custGeom>
              <a:rect b="b" l="l" r="r" t="t"/>
              <a:pathLst>
                <a:path extrusionOk="0" h="1154" w="1582">
                  <a:moveTo>
                    <a:pt x="791" y="0"/>
                  </a:moveTo>
                  <a:cubicBezTo>
                    <a:pt x="748" y="0"/>
                    <a:pt x="703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82" y="968"/>
                    <a:pt x="1413" y="0"/>
                    <a:pt x="79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14"/>
            <p:cNvSpPr/>
            <p:nvPr/>
          </p:nvSpPr>
          <p:spPr>
            <a:xfrm>
              <a:off x="6523575" y="2480975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05" y="1"/>
                  </a:moveTo>
                  <a:cubicBezTo>
                    <a:pt x="767" y="1"/>
                    <a:pt x="726" y="5"/>
                    <a:pt x="684" y="15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380" y="1"/>
                    <a:pt x="80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14"/>
            <p:cNvSpPr/>
            <p:nvPr/>
          </p:nvSpPr>
          <p:spPr>
            <a:xfrm>
              <a:off x="6810800" y="2252250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0"/>
                  </a:moveTo>
                  <a:cubicBezTo>
                    <a:pt x="743" y="0"/>
                    <a:pt x="699" y="5"/>
                    <a:pt x="654" y="15"/>
                  </a:cubicBezTo>
                  <a:cubicBezTo>
                    <a:pt x="0" y="157"/>
                    <a:pt x="144" y="1123"/>
                    <a:pt x="762" y="1123"/>
                  </a:cubicBezTo>
                  <a:cubicBezTo>
                    <a:pt x="805" y="1123"/>
                    <a:pt x="850" y="1119"/>
                    <a:pt x="897" y="1109"/>
                  </a:cubicBezTo>
                  <a:cubicBezTo>
                    <a:pt x="1523" y="967"/>
                    <a:pt x="1377" y="0"/>
                    <a:pt x="78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14"/>
            <p:cNvSpPr/>
            <p:nvPr/>
          </p:nvSpPr>
          <p:spPr>
            <a:xfrm>
              <a:off x="6885275" y="1823675"/>
              <a:ext cx="38875" cy="28850"/>
            </a:xfrm>
            <a:custGeom>
              <a:rect b="b" l="l" r="r" t="t"/>
              <a:pathLst>
                <a:path extrusionOk="0" h="1154" w="1555">
                  <a:moveTo>
                    <a:pt x="816" y="0"/>
                  </a:moveTo>
                  <a:cubicBezTo>
                    <a:pt x="774" y="0"/>
                    <a:pt x="730" y="5"/>
                    <a:pt x="684" y="15"/>
                  </a:cubicBezTo>
                  <a:cubicBezTo>
                    <a:pt x="1" y="157"/>
                    <a:pt x="171" y="1153"/>
                    <a:pt x="795" y="1153"/>
                  </a:cubicBezTo>
                  <a:cubicBezTo>
                    <a:pt x="837" y="1153"/>
                    <a:pt x="882" y="1149"/>
                    <a:pt x="927" y="1139"/>
                  </a:cubicBezTo>
                  <a:cubicBezTo>
                    <a:pt x="1554" y="997"/>
                    <a:pt x="1433" y="0"/>
                    <a:pt x="8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14"/>
            <p:cNvSpPr/>
            <p:nvPr/>
          </p:nvSpPr>
          <p:spPr>
            <a:xfrm>
              <a:off x="7271300" y="2249425"/>
              <a:ext cx="39225" cy="28625"/>
            </a:xfrm>
            <a:custGeom>
              <a:rect b="b" l="l" r="r" t="t"/>
              <a:pathLst>
                <a:path extrusionOk="0" h="1145" w="1569">
                  <a:moveTo>
                    <a:pt x="762" y="1"/>
                  </a:moveTo>
                  <a:cubicBezTo>
                    <a:pt x="737" y="1"/>
                    <a:pt x="711" y="2"/>
                    <a:pt x="684" y="6"/>
                  </a:cubicBezTo>
                  <a:cubicBezTo>
                    <a:pt x="1" y="148"/>
                    <a:pt x="145" y="1145"/>
                    <a:pt x="765" y="1145"/>
                  </a:cubicBezTo>
                  <a:cubicBezTo>
                    <a:pt x="807" y="1145"/>
                    <a:pt x="851" y="1140"/>
                    <a:pt x="897" y="1131"/>
                  </a:cubicBezTo>
                  <a:cubicBezTo>
                    <a:pt x="1568" y="1014"/>
                    <a:pt x="1371" y="1"/>
                    <a:pt x="7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14"/>
            <p:cNvSpPr/>
            <p:nvPr/>
          </p:nvSpPr>
          <p:spPr>
            <a:xfrm>
              <a:off x="7332900" y="18951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7" y="0"/>
                    <a:pt x="726" y="5"/>
                    <a:pt x="682" y="15"/>
                  </a:cubicBezTo>
                  <a:cubicBezTo>
                    <a:pt x="0" y="157"/>
                    <a:pt x="169" y="1123"/>
                    <a:pt x="765" y="1123"/>
                  </a:cubicBezTo>
                  <a:cubicBezTo>
                    <a:pt x="807" y="1123"/>
                    <a:pt x="850" y="1119"/>
                    <a:pt x="895" y="1109"/>
                  </a:cubicBezTo>
                  <a:cubicBezTo>
                    <a:pt x="1549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14"/>
            <p:cNvSpPr/>
            <p:nvPr/>
          </p:nvSpPr>
          <p:spPr>
            <a:xfrm>
              <a:off x="6905775" y="2817725"/>
              <a:ext cx="38300" cy="27975"/>
            </a:xfrm>
            <a:custGeom>
              <a:rect b="b" l="l" r="r" t="t"/>
              <a:pathLst>
                <a:path extrusionOk="0" h="1119" w="1532">
                  <a:moveTo>
                    <a:pt x="761" y="1"/>
                  </a:moveTo>
                  <a:cubicBezTo>
                    <a:pt x="727" y="1"/>
                    <a:pt x="691" y="4"/>
                    <a:pt x="655" y="10"/>
                  </a:cubicBezTo>
                  <a:cubicBezTo>
                    <a:pt x="1" y="152"/>
                    <a:pt x="145" y="1119"/>
                    <a:pt x="763" y="1119"/>
                  </a:cubicBezTo>
                  <a:cubicBezTo>
                    <a:pt x="806" y="1119"/>
                    <a:pt x="851" y="1114"/>
                    <a:pt x="898" y="1104"/>
                  </a:cubicBezTo>
                  <a:cubicBezTo>
                    <a:pt x="1531" y="989"/>
                    <a:pt x="1374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14"/>
            <p:cNvSpPr/>
            <p:nvPr/>
          </p:nvSpPr>
          <p:spPr>
            <a:xfrm>
              <a:off x="7440025" y="3019100"/>
              <a:ext cx="39000" cy="27975"/>
            </a:xfrm>
            <a:custGeom>
              <a:rect b="b" l="l" r="r" t="t"/>
              <a:pathLst>
                <a:path extrusionOk="0" h="1119" w="1560">
                  <a:moveTo>
                    <a:pt x="789" y="0"/>
                  </a:moveTo>
                  <a:cubicBezTo>
                    <a:pt x="755" y="0"/>
                    <a:pt x="720" y="3"/>
                    <a:pt x="683" y="10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60" y="989"/>
                    <a:pt x="1402" y="0"/>
                    <a:pt x="78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14"/>
            <p:cNvSpPr/>
            <p:nvPr/>
          </p:nvSpPr>
          <p:spPr>
            <a:xfrm>
              <a:off x="7741650" y="2297825"/>
              <a:ext cx="39525" cy="28125"/>
            </a:xfrm>
            <a:custGeom>
              <a:rect b="b" l="l" r="r" t="t"/>
              <a:pathLst>
                <a:path extrusionOk="0" h="1125" w="1581">
                  <a:moveTo>
                    <a:pt x="790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80" y="967"/>
                    <a:pt x="1412" y="1"/>
                    <a:pt x="7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14"/>
            <p:cNvSpPr/>
            <p:nvPr/>
          </p:nvSpPr>
          <p:spPr>
            <a:xfrm>
              <a:off x="6743175" y="3715800"/>
              <a:ext cx="39525" cy="28850"/>
            </a:xfrm>
            <a:custGeom>
              <a:rect b="b" l="l" r="r" t="t"/>
              <a:pathLst>
                <a:path extrusionOk="0" h="1154" w="1581">
                  <a:moveTo>
                    <a:pt x="811" y="0"/>
                  </a:moveTo>
                  <a:cubicBezTo>
                    <a:pt x="771" y="0"/>
                    <a:pt x="728" y="5"/>
                    <a:pt x="684" y="15"/>
                  </a:cubicBezTo>
                  <a:cubicBezTo>
                    <a:pt x="1" y="157"/>
                    <a:pt x="145" y="1153"/>
                    <a:pt x="765" y="1153"/>
                  </a:cubicBezTo>
                  <a:cubicBezTo>
                    <a:pt x="807" y="1153"/>
                    <a:pt x="851" y="1149"/>
                    <a:pt x="897" y="1139"/>
                  </a:cubicBezTo>
                  <a:cubicBezTo>
                    <a:pt x="1581" y="997"/>
                    <a:pt x="1410" y="0"/>
                    <a:pt x="81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14"/>
            <p:cNvSpPr/>
            <p:nvPr/>
          </p:nvSpPr>
          <p:spPr>
            <a:xfrm>
              <a:off x="6987900" y="3110275"/>
              <a:ext cx="38975" cy="27975"/>
            </a:xfrm>
            <a:custGeom>
              <a:rect b="b" l="l" r="r" t="t"/>
              <a:pathLst>
                <a:path extrusionOk="0" h="1119" w="1559">
                  <a:moveTo>
                    <a:pt x="791" y="1"/>
                  </a:moveTo>
                  <a:cubicBezTo>
                    <a:pt x="757" y="1"/>
                    <a:pt x="720" y="4"/>
                    <a:pt x="683" y="10"/>
                  </a:cubicBezTo>
                  <a:cubicBezTo>
                    <a:pt x="0" y="152"/>
                    <a:pt x="169" y="1119"/>
                    <a:pt x="791" y="1119"/>
                  </a:cubicBezTo>
                  <a:cubicBezTo>
                    <a:pt x="834" y="1119"/>
                    <a:pt x="879" y="1114"/>
                    <a:pt x="926" y="1104"/>
                  </a:cubicBezTo>
                  <a:cubicBezTo>
                    <a:pt x="1559" y="961"/>
                    <a:pt x="1402" y="1"/>
                    <a:pt x="79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14"/>
            <p:cNvSpPr/>
            <p:nvPr/>
          </p:nvSpPr>
          <p:spPr>
            <a:xfrm>
              <a:off x="7436225" y="3851800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8" y="1"/>
                  </a:moveTo>
                  <a:cubicBezTo>
                    <a:pt x="775" y="1"/>
                    <a:pt x="730" y="5"/>
                    <a:pt x="683" y="15"/>
                  </a:cubicBezTo>
                  <a:cubicBezTo>
                    <a:pt x="1" y="157"/>
                    <a:pt x="170" y="1124"/>
                    <a:pt x="791" y="1124"/>
                  </a:cubicBezTo>
                  <a:cubicBezTo>
                    <a:pt x="834" y="1124"/>
                    <a:pt x="879" y="1119"/>
                    <a:pt x="926" y="1110"/>
                  </a:cubicBezTo>
                  <a:cubicBezTo>
                    <a:pt x="1552" y="967"/>
                    <a:pt x="1433" y="1"/>
                    <a:pt x="8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14"/>
            <p:cNvSpPr/>
            <p:nvPr/>
          </p:nvSpPr>
          <p:spPr>
            <a:xfrm>
              <a:off x="8097525" y="3024500"/>
              <a:ext cx="39000" cy="28025"/>
            </a:xfrm>
            <a:custGeom>
              <a:rect b="b" l="l" r="r" t="t"/>
              <a:pathLst>
                <a:path extrusionOk="0" h="1121" w="1560">
                  <a:moveTo>
                    <a:pt x="761" y="1"/>
                  </a:moveTo>
                  <a:cubicBezTo>
                    <a:pt x="734" y="1"/>
                    <a:pt x="705" y="3"/>
                    <a:pt x="675" y="7"/>
                  </a:cubicBezTo>
                  <a:cubicBezTo>
                    <a:pt x="0" y="147"/>
                    <a:pt x="158" y="1121"/>
                    <a:pt x="764" y="1121"/>
                  </a:cubicBezTo>
                  <a:cubicBezTo>
                    <a:pt x="812" y="1121"/>
                    <a:pt x="864" y="1114"/>
                    <a:pt x="919" y="1101"/>
                  </a:cubicBezTo>
                  <a:cubicBezTo>
                    <a:pt x="1559" y="955"/>
                    <a:pt x="1391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14"/>
            <p:cNvSpPr/>
            <p:nvPr/>
          </p:nvSpPr>
          <p:spPr>
            <a:xfrm>
              <a:off x="7955975" y="2701350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15" y="0"/>
                  </a:moveTo>
                  <a:cubicBezTo>
                    <a:pt x="774" y="0"/>
                    <a:pt x="730" y="5"/>
                    <a:pt x="684" y="14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433" y="0"/>
                    <a:pt x="81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14"/>
            <p:cNvSpPr/>
            <p:nvPr/>
          </p:nvSpPr>
          <p:spPr>
            <a:xfrm>
              <a:off x="8338975" y="3661075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3" y="1"/>
                  </a:moveTo>
                  <a:cubicBezTo>
                    <a:pt x="772" y="1"/>
                    <a:pt x="728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78" y="967"/>
                    <a:pt x="1410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14"/>
            <p:cNvSpPr/>
            <p:nvPr/>
          </p:nvSpPr>
          <p:spPr>
            <a:xfrm>
              <a:off x="8990225" y="3306975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7" y="0"/>
                  </a:moveTo>
                  <a:cubicBezTo>
                    <a:pt x="774" y="0"/>
                    <a:pt x="730" y="5"/>
                    <a:pt x="682" y="15"/>
                  </a:cubicBezTo>
                  <a:cubicBezTo>
                    <a:pt x="0" y="157"/>
                    <a:pt x="169" y="1123"/>
                    <a:pt x="790" y="1123"/>
                  </a:cubicBezTo>
                  <a:cubicBezTo>
                    <a:pt x="833" y="1123"/>
                    <a:pt x="878" y="1119"/>
                    <a:pt x="926" y="1109"/>
                  </a:cubicBezTo>
                  <a:cubicBezTo>
                    <a:pt x="1551" y="967"/>
                    <a:pt x="1432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14"/>
            <p:cNvSpPr/>
            <p:nvPr/>
          </p:nvSpPr>
          <p:spPr>
            <a:xfrm>
              <a:off x="8710700" y="3191475"/>
              <a:ext cx="39375" cy="28225"/>
            </a:xfrm>
            <a:custGeom>
              <a:rect b="b" l="l" r="r" t="t"/>
              <a:pathLst>
                <a:path extrusionOk="0" h="1129" w="1575">
                  <a:moveTo>
                    <a:pt x="780" y="0"/>
                  </a:moveTo>
                  <a:cubicBezTo>
                    <a:pt x="738" y="0"/>
                    <a:pt x="693" y="5"/>
                    <a:pt x="647" y="15"/>
                  </a:cubicBezTo>
                  <a:cubicBezTo>
                    <a:pt x="0" y="155"/>
                    <a:pt x="134" y="1129"/>
                    <a:pt x="736" y="1129"/>
                  </a:cubicBezTo>
                  <a:cubicBezTo>
                    <a:pt x="785" y="1129"/>
                    <a:pt x="836" y="1122"/>
                    <a:pt x="891" y="1109"/>
                  </a:cubicBezTo>
                  <a:cubicBezTo>
                    <a:pt x="1574" y="995"/>
                    <a:pt x="1404" y="0"/>
                    <a:pt x="7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14"/>
            <p:cNvSpPr/>
            <p:nvPr/>
          </p:nvSpPr>
          <p:spPr>
            <a:xfrm>
              <a:off x="9411200" y="260862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7" y="1"/>
                    <a:pt x="726" y="5"/>
                    <a:pt x="683" y="15"/>
                  </a:cubicBezTo>
                  <a:cubicBezTo>
                    <a:pt x="0" y="157"/>
                    <a:pt x="169" y="1124"/>
                    <a:pt x="766" y="1124"/>
                  </a:cubicBezTo>
                  <a:cubicBezTo>
                    <a:pt x="807" y="1124"/>
                    <a:pt x="850" y="1119"/>
                    <a:pt x="895" y="1109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14"/>
            <p:cNvSpPr/>
            <p:nvPr/>
          </p:nvSpPr>
          <p:spPr>
            <a:xfrm>
              <a:off x="7468900" y="16017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8" y="1"/>
                    <a:pt x="726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50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14"/>
            <p:cNvSpPr/>
            <p:nvPr/>
          </p:nvSpPr>
          <p:spPr>
            <a:xfrm>
              <a:off x="7863250" y="1175475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1"/>
                  </a:moveTo>
                  <a:cubicBezTo>
                    <a:pt x="743" y="1"/>
                    <a:pt x="699" y="5"/>
                    <a:pt x="654" y="15"/>
                  </a:cubicBezTo>
                  <a:cubicBezTo>
                    <a:pt x="0" y="157"/>
                    <a:pt x="144" y="1124"/>
                    <a:pt x="762" y="1124"/>
                  </a:cubicBezTo>
                  <a:cubicBezTo>
                    <a:pt x="805" y="1124"/>
                    <a:pt x="850" y="1119"/>
                    <a:pt x="897" y="1109"/>
                  </a:cubicBezTo>
                  <a:cubicBezTo>
                    <a:pt x="1523" y="967"/>
                    <a:pt x="1377" y="1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14"/>
            <p:cNvSpPr/>
            <p:nvPr/>
          </p:nvSpPr>
          <p:spPr>
            <a:xfrm>
              <a:off x="6566150" y="1183975"/>
              <a:ext cx="39725" cy="27975"/>
            </a:xfrm>
            <a:custGeom>
              <a:rect b="b" l="l" r="r" t="t"/>
              <a:pathLst>
                <a:path extrusionOk="0" h="1119" w="1589">
                  <a:moveTo>
                    <a:pt x="794" y="0"/>
                  </a:moveTo>
                  <a:cubicBezTo>
                    <a:pt x="758" y="0"/>
                    <a:pt x="721" y="3"/>
                    <a:pt x="683" y="9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89" y="988"/>
                    <a:pt x="1432" y="0"/>
                    <a:pt x="79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14"/>
            <p:cNvSpPr/>
            <p:nvPr/>
          </p:nvSpPr>
          <p:spPr>
            <a:xfrm>
              <a:off x="7077575" y="4120800"/>
              <a:ext cx="38750" cy="28125"/>
            </a:xfrm>
            <a:custGeom>
              <a:rect b="b" l="l" r="r" t="t"/>
              <a:pathLst>
                <a:path extrusionOk="0" h="1125" w="1550">
                  <a:moveTo>
                    <a:pt x="807" y="1"/>
                  </a:moveTo>
                  <a:cubicBezTo>
                    <a:pt x="767" y="1"/>
                    <a:pt x="726" y="6"/>
                    <a:pt x="682" y="15"/>
                  </a:cubicBezTo>
                  <a:cubicBezTo>
                    <a:pt x="0" y="158"/>
                    <a:pt x="142" y="1124"/>
                    <a:pt x="760" y="1124"/>
                  </a:cubicBezTo>
                  <a:cubicBezTo>
                    <a:pt x="803" y="1124"/>
                    <a:pt x="848" y="1119"/>
                    <a:pt x="895" y="1110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14"/>
            <p:cNvSpPr/>
            <p:nvPr/>
          </p:nvSpPr>
          <p:spPr>
            <a:xfrm>
              <a:off x="6351025" y="4418700"/>
              <a:ext cx="38850" cy="28850"/>
            </a:xfrm>
            <a:custGeom>
              <a:rect b="b" l="l" r="r" t="t"/>
              <a:pathLst>
                <a:path extrusionOk="0" h="1154" w="1554">
                  <a:moveTo>
                    <a:pt x="787" y="0"/>
                  </a:moveTo>
                  <a:cubicBezTo>
                    <a:pt x="746" y="0"/>
                    <a:pt x="702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54" y="997"/>
                    <a:pt x="1408" y="0"/>
                    <a:pt x="7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14"/>
            <p:cNvSpPr/>
            <p:nvPr/>
          </p:nvSpPr>
          <p:spPr>
            <a:xfrm>
              <a:off x="6017475" y="3389250"/>
              <a:ext cx="39200" cy="28650"/>
            </a:xfrm>
            <a:custGeom>
              <a:rect b="b" l="l" r="r" t="t"/>
              <a:pathLst>
                <a:path extrusionOk="0" h="1146" w="1568">
                  <a:moveTo>
                    <a:pt x="764" y="1"/>
                  </a:moveTo>
                  <a:cubicBezTo>
                    <a:pt x="739" y="1"/>
                    <a:pt x="712" y="3"/>
                    <a:pt x="684" y="6"/>
                  </a:cubicBezTo>
                  <a:cubicBezTo>
                    <a:pt x="1" y="149"/>
                    <a:pt x="145" y="1145"/>
                    <a:pt x="766" y="1145"/>
                  </a:cubicBezTo>
                  <a:cubicBezTo>
                    <a:pt x="807" y="1145"/>
                    <a:pt x="851" y="1141"/>
                    <a:pt x="897" y="1131"/>
                  </a:cubicBezTo>
                  <a:cubicBezTo>
                    <a:pt x="1568" y="985"/>
                    <a:pt x="1371" y="1"/>
                    <a:pt x="76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14"/>
            <p:cNvSpPr/>
            <p:nvPr/>
          </p:nvSpPr>
          <p:spPr>
            <a:xfrm>
              <a:off x="5996250" y="2531875"/>
              <a:ext cx="38775" cy="28100"/>
            </a:xfrm>
            <a:custGeom>
              <a:rect b="b" l="l" r="r" t="t"/>
              <a:pathLst>
                <a:path extrusionOk="0" h="1124" w="1551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90" y="1124"/>
                  </a:cubicBezTo>
                  <a:cubicBezTo>
                    <a:pt x="833" y="1124"/>
                    <a:pt x="878" y="1119"/>
                    <a:pt x="926" y="1109"/>
                  </a:cubicBezTo>
                  <a:cubicBezTo>
                    <a:pt x="1551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14"/>
            <p:cNvSpPr/>
            <p:nvPr/>
          </p:nvSpPr>
          <p:spPr>
            <a:xfrm>
              <a:off x="5640550" y="2115450"/>
              <a:ext cx="38100" cy="28125"/>
            </a:xfrm>
            <a:custGeom>
              <a:rect b="b" l="l" r="r" t="t"/>
              <a:pathLst>
                <a:path extrusionOk="0" h="1125" w="1524">
                  <a:moveTo>
                    <a:pt x="789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23" y="968"/>
                    <a:pt x="1404" y="1"/>
                    <a:pt x="78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14"/>
            <p:cNvSpPr/>
            <p:nvPr/>
          </p:nvSpPr>
          <p:spPr>
            <a:xfrm>
              <a:off x="5938475" y="1706775"/>
              <a:ext cx="38975" cy="28725"/>
            </a:xfrm>
            <a:custGeom>
              <a:rect b="b" l="l" r="r" t="t"/>
              <a:pathLst>
                <a:path extrusionOk="0" h="1149" w="1559">
                  <a:moveTo>
                    <a:pt x="785" y="0"/>
                  </a:moveTo>
                  <a:cubicBezTo>
                    <a:pt x="752" y="0"/>
                    <a:pt x="718" y="3"/>
                    <a:pt x="683" y="10"/>
                  </a:cubicBezTo>
                  <a:cubicBezTo>
                    <a:pt x="1" y="180"/>
                    <a:pt x="170" y="1149"/>
                    <a:pt x="766" y="1149"/>
                  </a:cubicBezTo>
                  <a:cubicBezTo>
                    <a:pt x="808" y="1149"/>
                    <a:pt x="851" y="1144"/>
                    <a:pt x="896" y="1134"/>
                  </a:cubicBezTo>
                  <a:cubicBezTo>
                    <a:pt x="1558" y="990"/>
                    <a:pt x="1375" y="0"/>
                    <a:pt x="78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14"/>
            <p:cNvSpPr/>
            <p:nvPr/>
          </p:nvSpPr>
          <p:spPr>
            <a:xfrm>
              <a:off x="5854900" y="1355700"/>
              <a:ext cx="38925" cy="27975"/>
            </a:xfrm>
            <a:custGeom>
              <a:rect b="b" l="l" r="r" t="t"/>
              <a:pathLst>
                <a:path extrusionOk="0" h="1119" w="1557">
                  <a:moveTo>
                    <a:pt x="796" y="0"/>
                  </a:moveTo>
                  <a:cubicBezTo>
                    <a:pt x="760" y="0"/>
                    <a:pt x="722" y="3"/>
                    <a:pt x="683" y="10"/>
                  </a:cubicBezTo>
                  <a:cubicBezTo>
                    <a:pt x="0" y="152"/>
                    <a:pt x="169" y="1119"/>
                    <a:pt x="766" y="1119"/>
                  </a:cubicBezTo>
                  <a:cubicBezTo>
                    <a:pt x="807" y="1119"/>
                    <a:pt x="850" y="1114"/>
                    <a:pt x="896" y="1104"/>
                  </a:cubicBezTo>
                  <a:cubicBezTo>
                    <a:pt x="1557" y="960"/>
                    <a:pt x="1429" y="0"/>
                    <a:pt x="79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14"/>
            <p:cNvSpPr/>
            <p:nvPr/>
          </p:nvSpPr>
          <p:spPr>
            <a:xfrm>
              <a:off x="9060075" y="1848750"/>
              <a:ext cx="39500" cy="28100"/>
            </a:xfrm>
            <a:custGeom>
              <a:rect b="b" l="l" r="r" t="t"/>
              <a:pathLst>
                <a:path extrusionOk="0" h="1124" w="1580">
                  <a:moveTo>
                    <a:pt x="790" y="0"/>
                  </a:moveTo>
                  <a:cubicBezTo>
                    <a:pt x="747" y="0"/>
                    <a:pt x="702" y="5"/>
                    <a:pt x="654" y="15"/>
                  </a:cubicBezTo>
                  <a:cubicBezTo>
                    <a:pt x="1" y="157"/>
                    <a:pt x="144" y="1123"/>
                    <a:pt x="763" y="1123"/>
                  </a:cubicBezTo>
                  <a:cubicBezTo>
                    <a:pt x="805" y="1123"/>
                    <a:pt x="850" y="1119"/>
                    <a:pt x="898" y="1109"/>
                  </a:cubicBezTo>
                  <a:cubicBezTo>
                    <a:pt x="1580" y="967"/>
                    <a:pt x="1411" y="0"/>
                    <a:pt x="79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14"/>
            <p:cNvSpPr/>
            <p:nvPr/>
          </p:nvSpPr>
          <p:spPr>
            <a:xfrm>
              <a:off x="9456800" y="20653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65" y="1124"/>
                  </a:cubicBezTo>
                  <a:cubicBezTo>
                    <a:pt x="807" y="1124"/>
                    <a:pt x="850" y="1119"/>
                    <a:pt x="895" y="1110"/>
                  </a:cubicBezTo>
                  <a:cubicBezTo>
                    <a:pt x="1549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14"/>
            <p:cNvSpPr/>
            <p:nvPr/>
          </p:nvSpPr>
          <p:spPr>
            <a:xfrm>
              <a:off x="9878525" y="1594950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8" y="0"/>
                  </a:moveTo>
                  <a:cubicBezTo>
                    <a:pt x="775" y="0"/>
                    <a:pt x="730" y="5"/>
                    <a:pt x="683" y="14"/>
                  </a:cubicBezTo>
                  <a:cubicBezTo>
                    <a:pt x="1" y="157"/>
                    <a:pt x="169" y="1123"/>
                    <a:pt x="766" y="1123"/>
                  </a:cubicBezTo>
                  <a:cubicBezTo>
                    <a:pt x="807" y="1123"/>
                    <a:pt x="851" y="1119"/>
                    <a:pt x="896" y="1109"/>
                  </a:cubicBezTo>
                  <a:cubicBezTo>
                    <a:pt x="1578" y="967"/>
                    <a:pt x="143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14"/>
            <p:cNvSpPr/>
            <p:nvPr/>
          </p:nvSpPr>
          <p:spPr>
            <a:xfrm>
              <a:off x="10573825" y="20318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8" y="0"/>
                    <a:pt x="726" y="5"/>
                    <a:pt x="683" y="15"/>
                  </a:cubicBezTo>
                  <a:cubicBezTo>
                    <a:pt x="1" y="157"/>
                    <a:pt x="169" y="1124"/>
                    <a:pt x="766" y="1124"/>
                  </a:cubicBezTo>
                  <a:cubicBezTo>
                    <a:pt x="807" y="1124"/>
                    <a:pt x="851" y="1119"/>
                    <a:pt x="896" y="1109"/>
                  </a:cubicBezTo>
                  <a:cubicBezTo>
                    <a:pt x="1550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6" name="Google Shape;227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_1"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15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grpSp>
        <p:nvGrpSpPr>
          <p:cNvPr id="2279" name="Google Shape;2279;p15"/>
          <p:cNvGrpSpPr/>
          <p:nvPr/>
        </p:nvGrpSpPr>
        <p:grpSpPr>
          <a:xfrm rot="10800000">
            <a:off x="1004463" y="-4739862"/>
            <a:ext cx="9036625" cy="5462925"/>
            <a:chOff x="-1554275" y="-744050"/>
            <a:chExt cx="9036625" cy="5462925"/>
          </a:xfrm>
        </p:grpSpPr>
        <p:sp>
          <p:nvSpPr>
            <p:cNvPr id="2280" name="Google Shape;2280;p15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15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2" name="Google Shape;2282;p15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2283" name="Google Shape;2283;p15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15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15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15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15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15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15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15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15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15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15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15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15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15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15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15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15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15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15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15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15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15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15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15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15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15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15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15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15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15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15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15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15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15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15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15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15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15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15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15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15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15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15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15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15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15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15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15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15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15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15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15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15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15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15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15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15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15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15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15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15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15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15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15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15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15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15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15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15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15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15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15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15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15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15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15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15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15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15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15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15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15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15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15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15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15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15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15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15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15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15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15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15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15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15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15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15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15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15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15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15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15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15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15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15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15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15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15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15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15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15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15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15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15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15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15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15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15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15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15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15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15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05" name="Google Shape;240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7">
    <p:spTree>
      <p:nvGrpSpPr>
        <p:cNvPr id="2406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7" name="Google Shape;2407;p16"/>
          <p:cNvGrpSpPr/>
          <p:nvPr/>
        </p:nvGrpSpPr>
        <p:grpSpPr>
          <a:xfrm>
            <a:off x="-1446125" y="-2599650"/>
            <a:ext cx="9206200" cy="7199075"/>
            <a:chOff x="-3560675" y="-1695025"/>
            <a:chExt cx="9206200" cy="7199075"/>
          </a:xfrm>
        </p:grpSpPr>
        <p:sp>
          <p:nvSpPr>
            <p:cNvPr id="2408" name="Google Shape;2408;p16"/>
            <p:cNvSpPr/>
            <p:nvPr/>
          </p:nvSpPr>
          <p:spPr>
            <a:xfrm>
              <a:off x="3144700" y="1760900"/>
              <a:ext cx="49725" cy="38825"/>
            </a:xfrm>
            <a:custGeom>
              <a:rect b="b" l="l" r="r" t="t"/>
              <a:pathLst>
                <a:path extrusionOk="0" h="1553" w="1989">
                  <a:moveTo>
                    <a:pt x="1058" y="1"/>
                  </a:moveTo>
                  <a:cubicBezTo>
                    <a:pt x="1040" y="1"/>
                    <a:pt x="1022" y="2"/>
                    <a:pt x="1004" y="3"/>
                  </a:cubicBezTo>
                  <a:cubicBezTo>
                    <a:pt x="1" y="33"/>
                    <a:pt x="31" y="1553"/>
                    <a:pt x="1034" y="1553"/>
                  </a:cubicBezTo>
                  <a:cubicBezTo>
                    <a:pt x="1988" y="1523"/>
                    <a:pt x="1977" y="1"/>
                    <a:pt x="105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16"/>
            <p:cNvSpPr/>
            <p:nvPr/>
          </p:nvSpPr>
          <p:spPr>
            <a:xfrm>
              <a:off x="2791350" y="1538300"/>
              <a:ext cx="49950" cy="38775"/>
            </a:xfrm>
            <a:custGeom>
              <a:rect b="b" l="l" r="r" t="t"/>
              <a:pathLst>
                <a:path extrusionOk="0" h="1551" w="1998">
                  <a:moveTo>
                    <a:pt x="1002" y="0"/>
                  </a:moveTo>
                  <a:cubicBezTo>
                    <a:pt x="993" y="0"/>
                    <a:pt x="983" y="0"/>
                    <a:pt x="973" y="1"/>
                  </a:cubicBezTo>
                  <a:cubicBezTo>
                    <a:pt x="1" y="31"/>
                    <a:pt x="31" y="1551"/>
                    <a:pt x="1034" y="1551"/>
                  </a:cubicBezTo>
                  <a:cubicBezTo>
                    <a:pt x="1997" y="1521"/>
                    <a:pt x="1977" y="0"/>
                    <a:pt x="100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16"/>
            <p:cNvSpPr/>
            <p:nvPr/>
          </p:nvSpPr>
          <p:spPr>
            <a:xfrm>
              <a:off x="3881050" y="912150"/>
              <a:ext cx="50175" cy="39550"/>
            </a:xfrm>
            <a:custGeom>
              <a:rect b="b" l="l" r="r" t="t"/>
              <a:pathLst>
                <a:path extrusionOk="0" h="1582" w="2007">
                  <a:moveTo>
                    <a:pt x="973" y="1"/>
                  </a:moveTo>
                  <a:cubicBezTo>
                    <a:pt x="0" y="62"/>
                    <a:pt x="30" y="1581"/>
                    <a:pt x="1033" y="1581"/>
                  </a:cubicBezTo>
                  <a:cubicBezTo>
                    <a:pt x="2006" y="1521"/>
                    <a:pt x="1976" y="1"/>
                    <a:pt x="97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11" name="Google Shape;2411;p16"/>
            <p:cNvGrpSpPr/>
            <p:nvPr/>
          </p:nvGrpSpPr>
          <p:grpSpPr>
            <a:xfrm>
              <a:off x="-3560675" y="-1695025"/>
              <a:ext cx="9206200" cy="7199075"/>
              <a:chOff x="-3560675" y="-1695025"/>
              <a:chExt cx="9206200" cy="7199075"/>
            </a:xfrm>
          </p:grpSpPr>
          <p:sp>
            <p:nvSpPr>
              <p:cNvPr id="2412" name="Google Shape;2412;p16"/>
              <p:cNvSpPr/>
              <p:nvPr/>
            </p:nvSpPr>
            <p:spPr>
              <a:xfrm>
                <a:off x="3584675" y="-201850"/>
                <a:ext cx="50175" cy="38800"/>
              </a:xfrm>
              <a:custGeom>
                <a:rect b="b" l="l" r="r" t="t"/>
                <a:pathLst>
                  <a:path extrusionOk="0" h="1552" w="2007">
                    <a:moveTo>
                      <a:pt x="973" y="1"/>
                    </a:moveTo>
                    <a:cubicBezTo>
                      <a:pt x="1" y="31"/>
                      <a:pt x="31" y="1551"/>
                      <a:pt x="1034" y="1551"/>
                    </a:cubicBezTo>
                    <a:cubicBezTo>
                      <a:pt x="2007" y="1521"/>
                      <a:pt x="1976" y="1"/>
                      <a:pt x="9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16"/>
              <p:cNvSpPr/>
              <p:nvPr/>
            </p:nvSpPr>
            <p:spPr>
              <a:xfrm>
                <a:off x="4071775" y="186450"/>
                <a:ext cx="49925" cy="39550"/>
              </a:xfrm>
              <a:custGeom>
                <a:rect b="b" l="l" r="r" t="t"/>
                <a:pathLst>
                  <a:path extrusionOk="0" h="1582" w="1997">
                    <a:moveTo>
                      <a:pt x="1032" y="1"/>
                    </a:moveTo>
                    <a:cubicBezTo>
                      <a:pt x="1023" y="1"/>
                      <a:pt x="1013" y="1"/>
                      <a:pt x="1003" y="1"/>
                    </a:cubicBezTo>
                    <a:cubicBezTo>
                      <a:pt x="0" y="62"/>
                      <a:pt x="31" y="1582"/>
                      <a:pt x="1034" y="1582"/>
                    </a:cubicBezTo>
                    <a:cubicBezTo>
                      <a:pt x="1997" y="1491"/>
                      <a:pt x="1977" y="1"/>
                      <a:pt x="10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16"/>
              <p:cNvSpPr/>
              <p:nvPr/>
            </p:nvSpPr>
            <p:spPr>
              <a:xfrm>
                <a:off x="4755675" y="-352300"/>
                <a:ext cx="50175" cy="39550"/>
              </a:xfrm>
              <a:custGeom>
                <a:rect b="b" l="l" r="r" t="t"/>
                <a:pathLst>
                  <a:path extrusionOk="0" h="1582" w="2007">
                    <a:moveTo>
                      <a:pt x="1004" y="1"/>
                    </a:moveTo>
                    <a:cubicBezTo>
                      <a:pt x="0" y="61"/>
                      <a:pt x="31" y="1581"/>
                      <a:pt x="1034" y="1581"/>
                    </a:cubicBezTo>
                    <a:cubicBezTo>
                      <a:pt x="2007" y="1520"/>
                      <a:pt x="1976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16"/>
              <p:cNvSpPr/>
              <p:nvPr/>
            </p:nvSpPr>
            <p:spPr>
              <a:xfrm>
                <a:off x="5595350" y="406075"/>
                <a:ext cx="50175" cy="38775"/>
              </a:xfrm>
              <a:custGeom>
                <a:rect b="b" l="l" r="r" t="t"/>
                <a:pathLst>
                  <a:path extrusionOk="0" h="1551" w="2007">
                    <a:moveTo>
                      <a:pt x="1004" y="0"/>
                    </a:moveTo>
                    <a:cubicBezTo>
                      <a:pt x="1" y="31"/>
                      <a:pt x="31" y="1551"/>
                      <a:pt x="1034" y="1551"/>
                    </a:cubicBezTo>
                    <a:cubicBezTo>
                      <a:pt x="2007" y="1520"/>
                      <a:pt x="1976" y="0"/>
                      <a:pt x="100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16"/>
              <p:cNvSpPr/>
              <p:nvPr/>
            </p:nvSpPr>
            <p:spPr>
              <a:xfrm>
                <a:off x="1941075" y="5468575"/>
                <a:ext cx="50675" cy="35475"/>
              </a:xfrm>
              <a:custGeom>
                <a:rect b="b" l="l" r="r" t="t"/>
                <a:pathLst>
                  <a:path extrusionOk="0" h="1419" w="2027">
                    <a:moveTo>
                      <a:pt x="1041" y="0"/>
                    </a:moveTo>
                    <a:cubicBezTo>
                      <a:pt x="495" y="0"/>
                      <a:pt x="1" y="690"/>
                      <a:pt x="516" y="1181"/>
                    </a:cubicBezTo>
                    <a:cubicBezTo>
                      <a:pt x="669" y="1349"/>
                      <a:pt x="844" y="1419"/>
                      <a:pt x="1014" y="1419"/>
                    </a:cubicBezTo>
                    <a:cubicBezTo>
                      <a:pt x="1551" y="1419"/>
                      <a:pt x="2027" y="717"/>
                      <a:pt x="1519" y="208"/>
                    </a:cubicBezTo>
                    <a:cubicBezTo>
                      <a:pt x="1372" y="62"/>
                      <a:pt x="1204" y="0"/>
                      <a:pt x="10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17" name="Google Shape;2417;p16"/>
              <p:cNvGrpSpPr/>
              <p:nvPr/>
            </p:nvGrpSpPr>
            <p:grpSpPr>
              <a:xfrm>
                <a:off x="-3560675" y="-1695025"/>
                <a:ext cx="9184925" cy="7184775"/>
                <a:chOff x="-3560675" y="-1695025"/>
                <a:chExt cx="9184925" cy="7184775"/>
              </a:xfrm>
            </p:grpSpPr>
            <p:sp>
              <p:nvSpPr>
                <p:cNvPr id="2418" name="Google Shape;2418;p16"/>
                <p:cNvSpPr/>
                <p:nvPr/>
              </p:nvSpPr>
              <p:spPr>
                <a:xfrm>
                  <a:off x="-1101575" y="-1682675"/>
                  <a:ext cx="6725825" cy="4350200"/>
                </a:xfrm>
                <a:custGeom>
                  <a:rect b="b" l="l" r="r" t="t"/>
                  <a:pathLst>
                    <a:path extrusionOk="0" h="174008" w="269033">
                      <a:moveTo>
                        <a:pt x="59302" y="540"/>
                      </a:moveTo>
                      <a:lnTo>
                        <a:pt x="70458" y="37653"/>
                      </a:lnTo>
                      <a:lnTo>
                        <a:pt x="70458" y="37653"/>
                      </a:lnTo>
                      <a:lnTo>
                        <a:pt x="20365" y="22790"/>
                      </a:lnTo>
                      <a:lnTo>
                        <a:pt x="59302" y="540"/>
                      </a:lnTo>
                      <a:close/>
                      <a:moveTo>
                        <a:pt x="103984" y="31635"/>
                      </a:moveTo>
                      <a:lnTo>
                        <a:pt x="93984" y="45769"/>
                      </a:lnTo>
                      <a:cubicBezTo>
                        <a:pt x="93893" y="45860"/>
                        <a:pt x="93953" y="45981"/>
                        <a:pt x="94014" y="46042"/>
                      </a:cubicBezTo>
                      <a:lnTo>
                        <a:pt x="94045" y="46073"/>
                      </a:lnTo>
                      <a:lnTo>
                        <a:pt x="91036" y="54431"/>
                      </a:lnTo>
                      <a:lnTo>
                        <a:pt x="71066" y="38170"/>
                      </a:lnTo>
                      <a:lnTo>
                        <a:pt x="103984" y="31635"/>
                      </a:lnTo>
                      <a:close/>
                      <a:moveTo>
                        <a:pt x="129516" y="12334"/>
                      </a:moveTo>
                      <a:lnTo>
                        <a:pt x="116446" y="58048"/>
                      </a:lnTo>
                      <a:lnTo>
                        <a:pt x="94409" y="45921"/>
                      </a:lnTo>
                      <a:lnTo>
                        <a:pt x="129516" y="12334"/>
                      </a:lnTo>
                      <a:close/>
                      <a:moveTo>
                        <a:pt x="49363" y="35221"/>
                      </a:moveTo>
                      <a:lnTo>
                        <a:pt x="70640" y="38170"/>
                      </a:lnTo>
                      <a:lnTo>
                        <a:pt x="70640" y="38322"/>
                      </a:lnTo>
                      <a:lnTo>
                        <a:pt x="87054" y="64401"/>
                      </a:lnTo>
                      <a:lnTo>
                        <a:pt x="87054" y="64401"/>
                      </a:lnTo>
                      <a:lnTo>
                        <a:pt x="49363" y="35221"/>
                      </a:lnTo>
                      <a:close/>
                      <a:moveTo>
                        <a:pt x="71643" y="39142"/>
                      </a:moveTo>
                      <a:lnTo>
                        <a:pt x="90975" y="54796"/>
                      </a:lnTo>
                      <a:lnTo>
                        <a:pt x="87510" y="64401"/>
                      </a:lnTo>
                      <a:lnTo>
                        <a:pt x="71643" y="39142"/>
                      </a:lnTo>
                      <a:close/>
                      <a:moveTo>
                        <a:pt x="49454" y="35799"/>
                      </a:moveTo>
                      <a:lnTo>
                        <a:pt x="86689" y="64644"/>
                      </a:lnTo>
                      <a:lnTo>
                        <a:pt x="62707" y="60511"/>
                      </a:lnTo>
                      <a:lnTo>
                        <a:pt x="62707" y="60359"/>
                      </a:lnTo>
                      <a:lnTo>
                        <a:pt x="49454" y="35799"/>
                      </a:lnTo>
                      <a:close/>
                      <a:moveTo>
                        <a:pt x="20335" y="23185"/>
                      </a:moveTo>
                      <a:lnTo>
                        <a:pt x="68786" y="37531"/>
                      </a:lnTo>
                      <a:lnTo>
                        <a:pt x="48846" y="34765"/>
                      </a:lnTo>
                      <a:lnTo>
                        <a:pt x="48755" y="34765"/>
                      </a:lnTo>
                      <a:lnTo>
                        <a:pt x="48634" y="34644"/>
                      </a:lnTo>
                      <a:cubicBezTo>
                        <a:pt x="48608" y="34618"/>
                        <a:pt x="48571" y="34609"/>
                        <a:pt x="48533" y="34609"/>
                      </a:cubicBezTo>
                      <a:cubicBezTo>
                        <a:pt x="48481" y="34609"/>
                        <a:pt x="48425" y="34626"/>
                        <a:pt x="48390" y="34644"/>
                      </a:cubicBezTo>
                      <a:lnTo>
                        <a:pt x="15593" y="66985"/>
                      </a:lnTo>
                      <a:lnTo>
                        <a:pt x="20335" y="23185"/>
                      </a:lnTo>
                      <a:close/>
                      <a:moveTo>
                        <a:pt x="91248" y="55039"/>
                      </a:moveTo>
                      <a:lnTo>
                        <a:pt x="111583" y="71514"/>
                      </a:lnTo>
                      <a:lnTo>
                        <a:pt x="87753" y="64827"/>
                      </a:lnTo>
                      <a:lnTo>
                        <a:pt x="91248" y="55039"/>
                      </a:lnTo>
                      <a:close/>
                      <a:moveTo>
                        <a:pt x="94349" y="46346"/>
                      </a:moveTo>
                      <a:lnTo>
                        <a:pt x="116325" y="58444"/>
                      </a:lnTo>
                      <a:lnTo>
                        <a:pt x="112525" y="71787"/>
                      </a:lnTo>
                      <a:lnTo>
                        <a:pt x="91400" y="54675"/>
                      </a:lnTo>
                      <a:lnTo>
                        <a:pt x="94349" y="46346"/>
                      </a:lnTo>
                      <a:close/>
                      <a:moveTo>
                        <a:pt x="129820" y="12759"/>
                      </a:moveTo>
                      <a:lnTo>
                        <a:pt x="150672" y="76863"/>
                      </a:lnTo>
                      <a:lnTo>
                        <a:pt x="116781" y="58231"/>
                      </a:lnTo>
                      <a:lnTo>
                        <a:pt x="129820" y="12759"/>
                      </a:lnTo>
                      <a:close/>
                      <a:moveTo>
                        <a:pt x="130216" y="12729"/>
                      </a:moveTo>
                      <a:lnTo>
                        <a:pt x="172557" y="68201"/>
                      </a:lnTo>
                      <a:lnTo>
                        <a:pt x="153286" y="78262"/>
                      </a:lnTo>
                      <a:lnTo>
                        <a:pt x="151158" y="77137"/>
                      </a:lnTo>
                      <a:lnTo>
                        <a:pt x="130216" y="12729"/>
                      </a:lnTo>
                      <a:close/>
                      <a:moveTo>
                        <a:pt x="151341" y="77684"/>
                      </a:moveTo>
                      <a:lnTo>
                        <a:pt x="152921" y="78535"/>
                      </a:lnTo>
                      <a:lnTo>
                        <a:pt x="151797" y="79113"/>
                      </a:lnTo>
                      <a:lnTo>
                        <a:pt x="151341" y="77684"/>
                      </a:lnTo>
                      <a:close/>
                      <a:moveTo>
                        <a:pt x="87753" y="65191"/>
                      </a:moveTo>
                      <a:lnTo>
                        <a:pt x="111796" y="71970"/>
                      </a:lnTo>
                      <a:lnTo>
                        <a:pt x="88421" y="81423"/>
                      </a:lnTo>
                      <a:lnTo>
                        <a:pt x="87753" y="65191"/>
                      </a:lnTo>
                      <a:close/>
                      <a:moveTo>
                        <a:pt x="63315" y="61027"/>
                      </a:moveTo>
                      <a:lnTo>
                        <a:pt x="87358" y="65131"/>
                      </a:lnTo>
                      <a:lnTo>
                        <a:pt x="88057" y="81575"/>
                      </a:lnTo>
                      <a:lnTo>
                        <a:pt x="87327" y="81848"/>
                      </a:lnTo>
                      <a:lnTo>
                        <a:pt x="63315" y="61027"/>
                      </a:lnTo>
                      <a:close/>
                      <a:moveTo>
                        <a:pt x="88087" y="81939"/>
                      </a:moveTo>
                      <a:lnTo>
                        <a:pt x="88118" y="82487"/>
                      </a:lnTo>
                      <a:lnTo>
                        <a:pt x="87722" y="82152"/>
                      </a:lnTo>
                      <a:lnTo>
                        <a:pt x="88087" y="81939"/>
                      </a:lnTo>
                      <a:close/>
                      <a:moveTo>
                        <a:pt x="62494" y="60723"/>
                      </a:moveTo>
                      <a:cubicBezTo>
                        <a:pt x="62494" y="60754"/>
                        <a:pt x="62524" y="60814"/>
                        <a:pt x="62555" y="60875"/>
                      </a:cubicBezTo>
                      <a:lnTo>
                        <a:pt x="86993" y="82031"/>
                      </a:lnTo>
                      <a:lnTo>
                        <a:pt x="83801" y="83338"/>
                      </a:lnTo>
                      <a:lnTo>
                        <a:pt x="44895" y="70359"/>
                      </a:lnTo>
                      <a:lnTo>
                        <a:pt x="62494" y="60723"/>
                      </a:lnTo>
                      <a:close/>
                      <a:moveTo>
                        <a:pt x="87297" y="82304"/>
                      </a:moveTo>
                      <a:lnTo>
                        <a:pt x="88118" y="83003"/>
                      </a:lnTo>
                      <a:lnTo>
                        <a:pt x="88209" y="84797"/>
                      </a:lnTo>
                      <a:lnTo>
                        <a:pt x="88209" y="84797"/>
                      </a:lnTo>
                      <a:lnTo>
                        <a:pt x="84318" y="83520"/>
                      </a:lnTo>
                      <a:lnTo>
                        <a:pt x="87297" y="82304"/>
                      </a:lnTo>
                      <a:close/>
                      <a:moveTo>
                        <a:pt x="88543" y="83368"/>
                      </a:moveTo>
                      <a:lnTo>
                        <a:pt x="91431" y="85860"/>
                      </a:lnTo>
                      <a:lnTo>
                        <a:pt x="88604" y="84918"/>
                      </a:lnTo>
                      <a:lnTo>
                        <a:pt x="88543" y="83368"/>
                      </a:lnTo>
                      <a:close/>
                      <a:moveTo>
                        <a:pt x="45229" y="70906"/>
                      </a:moveTo>
                      <a:lnTo>
                        <a:pt x="83193" y="83550"/>
                      </a:lnTo>
                      <a:lnTo>
                        <a:pt x="62403" y="91940"/>
                      </a:lnTo>
                      <a:lnTo>
                        <a:pt x="45229" y="70906"/>
                      </a:lnTo>
                      <a:close/>
                      <a:moveTo>
                        <a:pt x="116659" y="58626"/>
                      </a:moveTo>
                      <a:lnTo>
                        <a:pt x="150824" y="77380"/>
                      </a:lnTo>
                      <a:lnTo>
                        <a:pt x="151432" y="79265"/>
                      </a:lnTo>
                      <a:lnTo>
                        <a:pt x="120641" y="95313"/>
                      </a:lnTo>
                      <a:cubicBezTo>
                        <a:pt x="120580" y="95374"/>
                        <a:pt x="120550" y="95435"/>
                        <a:pt x="120550" y="95526"/>
                      </a:cubicBezTo>
                      <a:lnTo>
                        <a:pt x="120550" y="95557"/>
                      </a:lnTo>
                      <a:cubicBezTo>
                        <a:pt x="120550" y="95557"/>
                        <a:pt x="120489" y="95526"/>
                        <a:pt x="120459" y="95526"/>
                      </a:cubicBezTo>
                      <a:lnTo>
                        <a:pt x="92343" y="86164"/>
                      </a:lnTo>
                      <a:lnTo>
                        <a:pt x="88513" y="82821"/>
                      </a:lnTo>
                      <a:lnTo>
                        <a:pt x="88482" y="81818"/>
                      </a:lnTo>
                      <a:lnTo>
                        <a:pt x="112404" y="72122"/>
                      </a:lnTo>
                      <a:lnTo>
                        <a:pt x="112586" y="72152"/>
                      </a:lnTo>
                      <a:cubicBezTo>
                        <a:pt x="112608" y="72157"/>
                        <a:pt x="112629" y="72160"/>
                        <a:pt x="112650" y="72160"/>
                      </a:cubicBezTo>
                      <a:cubicBezTo>
                        <a:pt x="112747" y="72160"/>
                        <a:pt x="112829" y="72105"/>
                        <a:pt x="112829" y="72030"/>
                      </a:cubicBezTo>
                      <a:lnTo>
                        <a:pt x="116659" y="58626"/>
                      </a:lnTo>
                      <a:close/>
                      <a:moveTo>
                        <a:pt x="151553" y="79660"/>
                      </a:moveTo>
                      <a:lnTo>
                        <a:pt x="158088" y="99721"/>
                      </a:lnTo>
                      <a:lnTo>
                        <a:pt x="158088" y="99721"/>
                      </a:lnTo>
                      <a:lnTo>
                        <a:pt x="121370" y="95435"/>
                      </a:lnTo>
                      <a:lnTo>
                        <a:pt x="151553" y="79660"/>
                      </a:lnTo>
                      <a:close/>
                      <a:moveTo>
                        <a:pt x="172770" y="68535"/>
                      </a:moveTo>
                      <a:lnTo>
                        <a:pt x="199670" y="103855"/>
                      </a:lnTo>
                      <a:lnTo>
                        <a:pt x="153711" y="78535"/>
                      </a:lnTo>
                      <a:lnTo>
                        <a:pt x="172770" y="68535"/>
                      </a:lnTo>
                      <a:close/>
                      <a:moveTo>
                        <a:pt x="83771" y="83702"/>
                      </a:moveTo>
                      <a:lnTo>
                        <a:pt x="88209" y="85192"/>
                      </a:lnTo>
                      <a:lnTo>
                        <a:pt x="89181" y="107988"/>
                      </a:lnTo>
                      <a:lnTo>
                        <a:pt x="64135" y="108657"/>
                      </a:lnTo>
                      <a:lnTo>
                        <a:pt x="62646" y="92304"/>
                      </a:lnTo>
                      <a:lnTo>
                        <a:pt x="83771" y="83702"/>
                      </a:lnTo>
                      <a:close/>
                      <a:moveTo>
                        <a:pt x="93102" y="86863"/>
                      </a:moveTo>
                      <a:lnTo>
                        <a:pt x="120276" y="95891"/>
                      </a:lnTo>
                      <a:lnTo>
                        <a:pt x="124744" y="114250"/>
                      </a:lnTo>
                      <a:lnTo>
                        <a:pt x="93102" y="86863"/>
                      </a:lnTo>
                      <a:close/>
                      <a:moveTo>
                        <a:pt x="15654" y="68261"/>
                      </a:moveTo>
                      <a:lnTo>
                        <a:pt x="44469" y="70480"/>
                      </a:lnTo>
                      <a:cubicBezTo>
                        <a:pt x="44469" y="70511"/>
                        <a:pt x="44469" y="70541"/>
                        <a:pt x="44500" y="70602"/>
                      </a:cubicBezTo>
                      <a:lnTo>
                        <a:pt x="62038" y="92092"/>
                      </a:lnTo>
                      <a:lnTo>
                        <a:pt x="8724" y="114311"/>
                      </a:lnTo>
                      <a:lnTo>
                        <a:pt x="15654" y="68261"/>
                      </a:lnTo>
                      <a:close/>
                      <a:moveTo>
                        <a:pt x="88634" y="85344"/>
                      </a:moveTo>
                      <a:lnTo>
                        <a:pt x="92160" y="86529"/>
                      </a:lnTo>
                      <a:lnTo>
                        <a:pt x="124805" y="114797"/>
                      </a:lnTo>
                      <a:lnTo>
                        <a:pt x="109364" y="128323"/>
                      </a:lnTo>
                      <a:lnTo>
                        <a:pt x="89607" y="108262"/>
                      </a:lnTo>
                      <a:lnTo>
                        <a:pt x="89607" y="108171"/>
                      </a:lnTo>
                      <a:lnTo>
                        <a:pt x="88634" y="85344"/>
                      </a:lnTo>
                      <a:close/>
                      <a:moveTo>
                        <a:pt x="63132" y="109417"/>
                      </a:moveTo>
                      <a:lnTo>
                        <a:pt x="42706" y="137624"/>
                      </a:lnTo>
                      <a:lnTo>
                        <a:pt x="9180" y="115101"/>
                      </a:lnTo>
                      <a:lnTo>
                        <a:pt x="63132" y="109417"/>
                      </a:lnTo>
                      <a:close/>
                      <a:moveTo>
                        <a:pt x="158636" y="100146"/>
                      </a:moveTo>
                      <a:lnTo>
                        <a:pt x="200126" y="105010"/>
                      </a:lnTo>
                      <a:lnTo>
                        <a:pt x="171067" y="138445"/>
                      </a:lnTo>
                      <a:lnTo>
                        <a:pt x="171067" y="138384"/>
                      </a:lnTo>
                      <a:lnTo>
                        <a:pt x="158636" y="100146"/>
                      </a:lnTo>
                      <a:close/>
                      <a:moveTo>
                        <a:pt x="62251" y="92456"/>
                      </a:moveTo>
                      <a:lnTo>
                        <a:pt x="63771" y="108931"/>
                      </a:lnTo>
                      <a:lnTo>
                        <a:pt x="63771" y="108961"/>
                      </a:lnTo>
                      <a:cubicBezTo>
                        <a:pt x="63801" y="109052"/>
                        <a:pt x="63892" y="109113"/>
                        <a:pt x="63953" y="109113"/>
                      </a:cubicBezTo>
                      <a:lnTo>
                        <a:pt x="89090" y="108444"/>
                      </a:lnTo>
                      <a:lnTo>
                        <a:pt x="44956" y="139144"/>
                      </a:lnTo>
                      <a:lnTo>
                        <a:pt x="43071" y="137837"/>
                      </a:lnTo>
                      <a:lnTo>
                        <a:pt x="63710" y="109326"/>
                      </a:lnTo>
                      <a:cubicBezTo>
                        <a:pt x="63740" y="109235"/>
                        <a:pt x="63740" y="109174"/>
                        <a:pt x="63710" y="109083"/>
                      </a:cubicBezTo>
                      <a:cubicBezTo>
                        <a:pt x="63649" y="109022"/>
                        <a:pt x="63588" y="108961"/>
                        <a:pt x="63497" y="108961"/>
                      </a:cubicBezTo>
                      <a:lnTo>
                        <a:pt x="8663" y="114736"/>
                      </a:lnTo>
                      <a:lnTo>
                        <a:pt x="62251" y="92456"/>
                      </a:lnTo>
                      <a:close/>
                      <a:moveTo>
                        <a:pt x="156812" y="129721"/>
                      </a:moveTo>
                      <a:lnTo>
                        <a:pt x="170794" y="138597"/>
                      </a:lnTo>
                      <a:lnTo>
                        <a:pt x="133377" y="150694"/>
                      </a:lnTo>
                      <a:lnTo>
                        <a:pt x="133377" y="150694"/>
                      </a:lnTo>
                      <a:lnTo>
                        <a:pt x="156812" y="129721"/>
                      </a:lnTo>
                      <a:close/>
                      <a:moveTo>
                        <a:pt x="120611" y="95678"/>
                      </a:moveTo>
                      <a:lnTo>
                        <a:pt x="120611" y="95678"/>
                      </a:lnTo>
                      <a:cubicBezTo>
                        <a:pt x="120641" y="95709"/>
                        <a:pt x="120702" y="95709"/>
                        <a:pt x="120732" y="95709"/>
                      </a:cubicBezTo>
                      <a:lnTo>
                        <a:pt x="158240" y="100116"/>
                      </a:lnTo>
                      <a:lnTo>
                        <a:pt x="170551" y="137989"/>
                      </a:lnTo>
                      <a:lnTo>
                        <a:pt x="156903" y="129296"/>
                      </a:lnTo>
                      <a:cubicBezTo>
                        <a:pt x="156865" y="129283"/>
                        <a:pt x="156833" y="129276"/>
                        <a:pt x="156801" y="129276"/>
                      </a:cubicBezTo>
                      <a:cubicBezTo>
                        <a:pt x="156756" y="129276"/>
                        <a:pt x="156713" y="129291"/>
                        <a:pt x="156660" y="129326"/>
                      </a:cubicBezTo>
                      <a:lnTo>
                        <a:pt x="132465" y="150998"/>
                      </a:lnTo>
                      <a:lnTo>
                        <a:pt x="132191" y="151059"/>
                      </a:lnTo>
                      <a:lnTo>
                        <a:pt x="125352" y="114827"/>
                      </a:lnTo>
                      <a:cubicBezTo>
                        <a:pt x="125352" y="114767"/>
                        <a:pt x="125322" y="114736"/>
                        <a:pt x="125291" y="114706"/>
                      </a:cubicBezTo>
                      <a:lnTo>
                        <a:pt x="125200" y="114675"/>
                      </a:lnTo>
                      <a:lnTo>
                        <a:pt x="120611" y="95678"/>
                      </a:lnTo>
                      <a:close/>
                      <a:moveTo>
                        <a:pt x="125018" y="115101"/>
                      </a:moveTo>
                      <a:lnTo>
                        <a:pt x="131827" y="151120"/>
                      </a:lnTo>
                      <a:lnTo>
                        <a:pt x="131827" y="151120"/>
                      </a:lnTo>
                      <a:lnTo>
                        <a:pt x="109638" y="128627"/>
                      </a:lnTo>
                      <a:lnTo>
                        <a:pt x="125018" y="115101"/>
                      </a:lnTo>
                      <a:close/>
                      <a:moveTo>
                        <a:pt x="89425" y="108627"/>
                      </a:moveTo>
                      <a:lnTo>
                        <a:pt x="109060" y="128566"/>
                      </a:lnTo>
                      <a:lnTo>
                        <a:pt x="81157" y="153035"/>
                      </a:lnTo>
                      <a:lnTo>
                        <a:pt x="45260" y="139387"/>
                      </a:lnTo>
                      <a:lnTo>
                        <a:pt x="89425" y="108627"/>
                      </a:lnTo>
                      <a:close/>
                      <a:moveTo>
                        <a:pt x="42828" y="138110"/>
                      </a:moveTo>
                      <a:lnTo>
                        <a:pt x="44895" y="139478"/>
                      </a:lnTo>
                      <a:cubicBezTo>
                        <a:pt x="44925" y="139509"/>
                        <a:pt x="44956" y="139509"/>
                        <a:pt x="45047" y="139509"/>
                      </a:cubicBezTo>
                      <a:lnTo>
                        <a:pt x="45047" y="139661"/>
                      </a:lnTo>
                      <a:lnTo>
                        <a:pt x="58877" y="164342"/>
                      </a:lnTo>
                      <a:lnTo>
                        <a:pt x="17265" y="173491"/>
                      </a:lnTo>
                      <a:lnTo>
                        <a:pt x="17265" y="173491"/>
                      </a:lnTo>
                      <a:lnTo>
                        <a:pt x="42828" y="138110"/>
                      </a:lnTo>
                      <a:close/>
                      <a:moveTo>
                        <a:pt x="59359" y="1"/>
                      </a:moveTo>
                      <a:cubicBezTo>
                        <a:pt x="59333" y="1"/>
                        <a:pt x="59302" y="8"/>
                        <a:pt x="59272" y="23"/>
                      </a:cubicBezTo>
                      <a:lnTo>
                        <a:pt x="20365" y="22334"/>
                      </a:lnTo>
                      <a:lnTo>
                        <a:pt x="19241" y="2850"/>
                      </a:lnTo>
                      <a:cubicBezTo>
                        <a:pt x="19241" y="2789"/>
                        <a:pt x="19150" y="2698"/>
                        <a:pt x="19089" y="2668"/>
                      </a:cubicBezTo>
                      <a:cubicBezTo>
                        <a:pt x="19068" y="2654"/>
                        <a:pt x="19048" y="2648"/>
                        <a:pt x="19028" y="2648"/>
                      </a:cubicBezTo>
                      <a:cubicBezTo>
                        <a:pt x="18958" y="2648"/>
                        <a:pt x="18893" y="2719"/>
                        <a:pt x="18846" y="2789"/>
                      </a:cubicBezTo>
                      <a:lnTo>
                        <a:pt x="61" y="42000"/>
                      </a:lnTo>
                      <a:cubicBezTo>
                        <a:pt x="0" y="42091"/>
                        <a:pt x="61" y="42212"/>
                        <a:pt x="122" y="42243"/>
                      </a:cubicBezTo>
                      <a:cubicBezTo>
                        <a:pt x="149" y="42261"/>
                        <a:pt x="175" y="42268"/>
                        <a:pt x="202" y="42268"/>
                      </a:cubicBezTo>
                      <a:cubicBezTo>
                        <a:pt x="267" y="42268"/>
                        <a:pt x="331" y="42225"/>
                        <a:pt x="396" y="42182"/>
                      </a:cubicBezTo>
                      <a:lnTo>
                        <a:pt x="18846" y="3640"/>
                      </a:lnTo>
                      <a:lnTo>
                        <a:pt x="19970" y="22729"/>
                      </a:lnTo>
                      <a:cubicBezTo>
                        <a:pt x="19970" y="22790"/>
                        <a:pt x="20001" y="22850"/>
                        <a:pt x="20031" y="22881"/>
                      </a:cubicBezTo>
                      <a:cubicBezTo>
                        <a:pt x="20001" y="22911"/>
                        <a:pt x="20001" y="22942"/>
                        <a:pt x="20001" y="23002"/>
                      </a:cubicBezTo>
                      <a:lnTo>
                        <a:pt x="15168" y="67502"/>
                      </a:lnTo>
                      <a:cubicBezTo>
                        <a:pt x="15168" y="67593"/>
                        <a:pt x="15198" y="67653"/>
                        <a:pt x="15289" y="67714"/>
                      </a:cubicBezTo>
                      <a:cubicBezTo>
                        <a:pt x="15312" y="67725"/>
                        <a:pt x="15338" y="67732"/>
                        <a:pt x="15365" y="67732"/>
                      </a:cubicBezTo>
                      <a:cubicBezTo>
                        <a:pt x="15413" y="67732"/>
                        <a:pt x="15464" y="67711"/>
                        <a:pt x="15502" y="67653"/>
                      </a:cubicBezTo>
                      <a:lnTo>
                        <a:pt x="48542" y="35069"/>
                      </a:lnTo>
                      <a:lnTo>
                        <a:pt x="48694" y="35191"/>
                      </a:lnTo>
                      <a:lnTo>
                        <a:pt x="62251" y="60359"/>
                      </a:lnTo>
                      <a:lnTo>
                        <a:pt x="44560" y="70085"/>
                      </a:lnTo>
                      <a:lnTo>
                        <a:pt x="15502" y="67897"/>
                      </a:lnTo>
                      <a:cubicBezTo>
                        <a:pt x="15411" y="67897"/>
                        <a:pt x="15320" y="67988"/>
                        <a:pt x="15320" y="68049"/>
                      </a:cubicBezTo>
                      <a:lnTo>
                        <a:pt x="8298" y="114645"/>
                      </a:lnTo>
                      <a:cubicBezTo>
                        <a:pt x="8298" y="114706"/>
                        <a:pt x="8298" y="114797"/>
                        <a:pt x="8359" y="114827"/>
                      </a:cubicBezTo>
                      <a:cubicBezTo>
                        <a:pt x="8420" y="114858"/>
                        <a:pt x="8450" y="114858"/>
                        <a:pt x="8481" y="114858"/>
                      </a:cubicBezTo>
                      <a:cubicBezTo>
                        <a:pt x="8481" y="114888"/>
                        <a:pt x="8450" y="114888"/>
                        <a:pt x="8450" y="114949"/>
                      </a:cubicBezTo>
                      <a:cubicBezTo>
                        <a:pt x="8450" y="115010"/>
                        <a:pt x="8450" y="115101"/>
                        <a:pt x="8511" y="115162"/>
                      </a:cubicBezTo>
                      <a:lnTo>
                        <a:pt x="42524" y="137958"/>
                      </a:lnTo>
                      <a:lnTo>
                        <a:pt x="16657" y="173704"/>
                      </a:lnTo>
                      <a:cubicBezTo>
                        <a:pt x="16627" y="173795"/>
                        <a:pt x="16627" y="173856"/>
                        <a:pt x="16657" y="173947"/>
                      </a:cubicBezTo>
                      <a:cubicBezTo>
                        <a:pt x="16688" y="174008"/>
                        <a:pt x="16779" y="174008"/>
                        <a:pt x="16809" y="174008"/>
                      </a:cubicBezTo>
                      <a:lnTo>
                        <a:pt x="16840" y="174008"/>
                      </a:lnTo>
                      <a:lnTo>
                        <a:pt x="59211" y="164707"/>
                      </a:lnTo>
                      <a:cubicBezTo>
                        <a:pt x="59302" y="164707"/>
                        <a:pt x="59333" y="164676"/>
                        <a:pt x="59363" y="164585"/>
                      </a:cubicBezTo>
                      <a:cubicBezTo>
                        <a:pt x="59394" y="164555"/>
                        <a:pt x="59363" y="164463"/>
                        <a:pt x="59363" y="164403"/>
                      </a:cubicBezTo>
                      <a:lnTo>
                        <a:pt x="45685" y="139965"/>
                      </a:lnTo>
                      <a:lnTo>
                        <a:pt x="81218" y="153460"/>
                      </a:lnTo>
                      <a:cubicBezTo>
                        <a:pt x="81236" y="153469"/>
                        <a:pt x="81256" y="153473"/>
                        <a:pt x="81277" y="153473"/>
                      </a:cubicBezTo>
                      <a:cubicBezTo>
                        <a:pt x="81327" y="153473"/>
                        <a:pt x="81379" y="153451"/>
                        <a:pt x="81400" y="153430"/>
                      </a:cubicBezTo>
                      <a:lnTo>
                        <a:pt x="109395" y="128870"/>
                      </a:lnTo>
                      <a:lnTo>
                        <a:pt x="131979" y="151788"/>
                      </a:lnTo>
                      <a:cubicBezTo>
                        <a:pt x="132009" y="151819"/>
                        <a:pt x="132055" y="151834"/>
                        <a:pt x="132104" y="151834"/>
                      </a:cubicBezTo>
                      <a:cubicBezTo>
                        <a:pt x="132153" y="151834"/>
                        <a:pt x="132206" y="151819"/>
                        <a:pt x="132252" y="151788"/>
                      </a:cubicBezTo>
                      <a:lnTo>
                        <a:pt x="132738" y="151363"/>
                      </a:lnTo>
                      <a:lnTo>
                        <a:pt x="171219" y="138931"/>
                      </a:lnTo>
                      <a:cubicBezTo>
                        <a:pt x="171250" y="138931"/>
                        <a:pt x="171311" y="138901"/>
                        <a:pt x="171311" y="138901"/>
                      </a:cubicBezTo>
                      <a:lnTo>
                        <a:pt x="200703" y="105040"/>
                      </a:lnTo>
                      <a:cubicBezTo>
                        <a:pt x="200734" y="105010"/>
                        <a:pt x="200794" y="104949"/>
                        <a:pt x="200734" y="104858"/>
                      </a:cubicBezTo>
                      <a:cubicBezTo>
                        <a:pt x="200703" y="104797"/>
                        <a:pt x="200673" y="104736"/>
                        <a:pt x="200582" y="104736"/>
                      </a:cubicBezTo>
                      <a:lnTo>
                        <a:pt x="158544" y="99812"/>
                      </a:lnTo>
                      <a:lnTo>
                        <a:pt x="151918" y="79508"/>
                      </a:lnTo>
                      <a:lnTo>
                        <a:pt x="153286" y="78809"/>
                      </a:lnTo>
                      <a:lnTo>
                        <a:pt x="200338" y="104645"/>
                      </a:lnTo>
                      <a:cubicBezTo>
                        <a:pt x="200361" y="104656"/>
                        <a:pt x="200391" y="104663"/>
                        <a:pt x="200422" y="104663"/>
                      </a:cubicBezTo>
                      <a:cubicBezTo>
                        <a:pt x="200476" y="104663"/>
                        <a:pt x="200532" y="104642"/>
                        <a:pt x="200551" y="104584"/>
                      </a:cubicBezTo>
                      <a:cubicBezTo>
                        <a:pt x="200582" y="104523"/>
                        <a:pt x="200642" y="104432"/>
                        <a:pt x="200551" y="104371"/>
                      </a:cubicBezTo>
                      <a:lnTo>
                        <a:pt x="173134" y="68413"/>
                      </a:lnTo>
                      <a:lnTo>
                        <a:pt x="188332" y="60480"/>
                      </a:lnTo>
                      <a:lnTo>
                        <a:pt x="207694" y="75769"/>
                      </a:lnTo>
                      <a:cubicBezTo>
                        <a:pt x="207740" y="75784"/>
                        <a:pt x="207778" y="75792"/>
                        <a:pt x="207816" y="75792"/>
                      </a:cubicBezTo>
                      <a:cubicBezTo>
                        <a:pt x="207854" y="75792"/>
                        <a:pt x="207892" y="75784"/>
                        <a:pt x="207937" y="75769"/>
                      </a:cubicBezTo>
                      <a:lnTo>
                        <a:pt x="235081" y="54249"/>
                      </a:lnTo>
                      <a:lnTo>
                        <a:pt x="268638" y="84523"/>
                      </a:lnTo>
                      <a:cubicBezTo>
                        <a:pt x="268683" y="84569"/>
                        <a:pt x="268729" y="84591"/>
                        <a:pt x="268774" y="84591"/>
                      </a:cubicBezTo>
                      <a:cubicBezTo>
                        <a:pt x="268820" y="84591"/>
                        <a:pt x="268866" y="84569"/>
                        <a:pt x="268911" y="84523"/>
                      </a:cubicBezTo>
                      <a:cubicBezTo>
                        <a:pt x="269033" y="84401"/>
                        <a:pt x="269033" y="84280"/>
                        <a:pt x="268942" y="84189"/>
                      </a:cubicBezTo>
                      <a:lnTo>
                        <a:pt x="235263" y="53793"/>
                      </a:lnTo>
                      <a:cubicBezTo>
                        <a:pt x="235233" y="53763"/>
                        <a:pt x="235187" y="53748"/>
                        <a:pt x="235142" y="53748"/>
                      </a:cubicBezTo>
                      <a:cubicBezTo>
                        <a:pt x="235096" y="53748"/>
                        <a:pt x="235050" y="53763"/>
                        <a:pt x="235020" y="53793"/>
                      </a:cubicBezTo>
                      <a:lnTo>
                        <a:pt x="207846" y="75252"/>
                      </a:lnTo>
                      <a:lnTo>
                        <a:pt x="188484" y="60024"/>
                      </a:lnTo>
                      <a:cubicBezTo>
                        <a:pt x="188420" y="60003"/>
                        <a:pt x="188370" y="59981"/>
                        <a:pt x="188326" y="59981"/>
                      </a:cubicBezTo>
                      <a:cubicBezTo>
                        <a:pt x="188307" y="59981"/>
                        <a:pt x="188289" y="59985"/>
                        <a:pt x="188271" y="59994"/>
                      </a:cubicBezTo>
                      <a:lnTo>
                        <a:pt x="172891" y="68049"/>
                      </a:lnTo>
                      <a:lnTo>
                        <a:pt x="129912" y="11726"/>
                      </a:lnTo>
                      <a:cubicBezTo>
                        <a:pt x="129881" y="11695"/>
                        <a:pt x="129851" y="11665"/>
                        <a:pt x="129760" y="11665"/>
                      </a:cubicBezTo>
                      <a:cubicBezTo>
                        <a:pt x="129729" y="11665"/>
                        <a:pt x="129668" y="11665"/>
                        <a:pt x="129608" y="11695"/>
                      </a:cubicBezTo>
                      <a:lnTo>
                        <a:pt x="95443" y="44370"/>
                      </a:lnTo>
                      <a:lnTo>
                        <a:pt x="104562" y="31483"/>
                      </a:lnTo>
                      <a:cubicBezTo>
                        <a:pt x="104622" y="31422"/>
                        <a:pt x="104622" y="31331"/>
                        <a:pt x="104562" y="31270"/>
                      </a:cubicBezTo>
                      <a:cubicBezTo>
                        <a:pt x="104539" y="31202"/>
                        <a:pt x="104499" y="31167"/>
                        <a:pt x="104442" y="31167"/>
                      </a:cubicBezTo>
                      <a:cubicBezTo>
                        <a:pt x="104423" y="31167"/>
                        <a:pt x="104402" y="31171"/>
                        <a:pt x="104379" y="31179"/>
                      </a:cubicBezTo>
                      <a:lnTo>
                        <a:pt x="70944" y="37805"/>
                      </a:lnTo>
                      <a:lnTo>
                        <a:pt x="70883" y="37775"/>
                      </a:lnTo>
                      <a:lnTo>
                        <a:pt x="59546" y="145"/>
                      </a:lnTo>
                      <a:cubicBezTo>
                        <a:pt x="59546" y="84"/>
                        <a:pt x="59485" y="23"/>
                        <a:pt x="59424" y="23"/>
                      </a:cubicBezTo>
                      <a:cubicBezTo>
                        <a:pt x="59409" y="8"/>
                        <a:pt x="59386" y="1"/>
                        <a:pt x="5935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9" name="Google Shape;2419;p16"/>
                <p:cNvSpPr/>
                <p:nvPr/>
              </p:nvSpPr>
              <p:spPr>
                <a:xfrm>
                  <a:off x="90700" y="-831025"/>
                  <a:ext cx="50925" cy="39525"/>
                </a:xfrm>
                <a:custGeom>
                  <a:rect b="b" l="l" r="r" t="t"/>
                  <a:pathLst>
                    <a:path extrusionOk="0" h="1581" w="2037">
                      <a:moveTo>
                        <a:pt x="1003" y="0"/>
                      </a:moveTo>
                      <a:cubicBezTo>
                        <a:pt x="0" y="61"/>
                        <a:pt x="31" y="1581"/>
                        <a:pt x="1034" y="1581"/>
                      </a:cubicBezTo>
                      <a:cubicBezTo>
                        <a:pt x="2037" y="1520"/>
                        <a:pt x="1976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0" name="Google Shape;2420;p16"/>
                <p:cNvSpPr/>
                <p:nvPr/>
              </p:nvSpPr>
              <p:spPr>
                <a:xfrm>
                  <a:off x="-8100" y="55725"/>
                  <a:ext cx="49725" cy="38825"/>
                </a:xfrm>
                <a:custGeom>
                  <a:rect b="b" l="l" r="r" t="t"/>
                  <a:pathLst>
                    <a:path extrusionOk="0" h="1553" w="1989">
                      <a:moveTo>
                        <a:pt x="1058" y="0"/>
                      </a:moveTo>
                      <a:cubicBezTo>
                        <a:pt x="1040" y="0"/>
                        <a:pt x="1022" y="1"/>
                        <a:pt x="1004" y="2"/>
                      </a:cubicBezTo>
                      <a:cubicBezTo>
                        <a:pt x="1" y="32"/>
                        <a:pt x="31" y="1552"/>
                        <a:pt x="1034" y="1552"/>
                      </a:cubicBezTo>
                      <a:cubicBezTo>
                        <a:pt x="1989" y="1522"/>
                        <a:pt x="1977" y="0"/>
                        <a:pt x="105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1" name="Google Shape;2421;p16"/>
                <p:cNvSpPr/>
                <p:nvPr/>
              </p:nvSpPr>
              <p:spPr>
                <a:xfrm>
                  <a:off x="434925" y="-187400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973" y="0"/>
                      </a:move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2007" y="1520"/>
                        <a:pt x="1976" y="0"/>
                        <a:pt x="9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2" name="Google Shape;2422;p16"/>
                <p:cNvSpPr/>
                <p:nvPr/>
              </p:nvSpPr>
              <p:spPr>
                <a:xfrm>
                  <a:off x="639325" y="-751250"/>
                  <a:ext cx="49950" cy="39550"/>
                </a:xfrm>
                <a:custGeom>
                  <a:rect b="b" l="l" r="r" t="t"/>
                  <a:pathLst>
                    <a:path extrusionOk="0" h="1582" w="1998">
                      <a:moveTo>
                        <a:pt x="1003" y="0"/>
                      </a:moveTo>
                      <a:cubicBezTo>
                        <a:pt x="993" y="0"/>
                        <a:pt x="984" y="1"/>
                        <a:pt x="974" y="1"/>
                      </a:cubicBezTo>
                      <a:cubicBezTo>
                        <a:pt x="1" y="62"/>
                        <a:pt x="31" y="1581"/>
                        <a:pt x="1004" y="1581"/>
                      </a:cubicBezTo>
                      <a:cubicBezTo>
                        <a:pt x="1997" y="1491"/>
                        <a:pt x="1977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3" name="Google Shape;2423;p16"/>
                <p:cNvSpPr/>
                <p:nvPr/>
              </p:nvSpPr>
              <p:spPr>
                <a:xfrm>
                  <a:off x="1061075" y="-81050"/>
                  <a:ext cx="49700" cy="38800"/>
                </a:xfrm>
                <a:custGeom>
                  <a:rect b="b" l="l" r="r" t="t"/>
                  <a:pathLst>
                    <a:path extrusionOk="0" h="1552" w="1988">
                      <a:moveTo>
                        <a:pt x="1029" y="0"/>
                      </a:moveTo>
                      <a:cubicBezTo>
                        <a:pt x="1011" y="0"/>
                        <a:pt x="992" y="1"/>
                        <a:pt x="973" y="2"/>
                      </a:cubicBezTo>
                      <a:cubicBezTo>
                        <a:pt x="1" y="32"/>
                        <a:pt x="31" y="1552"/>
                        <a:pt x="1004" y="1552"/>
                      </a:cubicBezTo>
                      <a:cubicBezTo>
                        <a:pt x="1988" y="1522"/>
                        <a:pt x="1977" y="0"/>
                        <a:pt x="10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4" name="Google Shape;2424;p16"/>
                <p:cNvSpPr/>
                <p:nvPr/>
              </p:nvSpPr>
              <p:spPr>
                <a:xfrm>
                  <a:off x="1229000" y="-547600"/>
                  <a:ext cx="49950" cy="38800"/>
                </a:xfrm>
                <a:custGeom>
                  <a:rect b="b" l="l" r="r" t="t"/>
                  <a:pathLst>
                    <a:path extrusionOk="0" h="1552" w="1998">
                      <a:moveTo>
                        <a:pt x="1003" y="0"/>
                      </a:moveTo>
                      <a:cubicBezTo>
                        <a:pt x="993" y="0"/>
                        <a:pt x="984" y="1"/>
                        <a:pt x="974" y="1"/>
                      </a:cubicBezTo>
                      <a:cubicBezTo>
                        <a:pt x="1" y="31"/>
                        <a:pt x="31" y="1551"/>
                        <a:pt x="1034" y="1551"/>
                      </a:cubicBezTo>
                      <a:cubicBezTo>
                        <a:pt x="1997" y="1491"/>
                        <a:pt x="1977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5" name="Google Shape;2425;p16"/>
                <p:cNvSpPr/>
                <p:nvPr/>
              </p:nvSpPr>
              <p:spPr>
                <a:xfrm>
                  <a:off x="430375" y="602875"/>
                  <a:ext cx="50175" cy="38800"/>
                </a:xfrm>
                <a:custGeom>
                  <a:rect b="b" l="l" r="r" t="t"/>
                  <a:pathLst>
                    <a:path extrusionOk="0" h="1552" w="2007">
                      <a:moveTo>
                        <a:pt x="973" y="1"/>
                      </a:moveTo>
                      <a:cubicBezTo>
                        <a:pt x="0" y="31"/>
                        <a:pt x="31" y="1551"/>
                        <a:pt x="1003" y="1551"/>
                      </a:cubicBezTo>
                      <a:cubicBezTo>
                        <a:pt x="2006" y="1521"/>
                        <a:pt x="1976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6" name="Google Shape;2426;p16"/>
                <p:cNvSpPr/>
                <p:nvPr/>
              </p:nvSpPr>
              <p:spPr>
                <a:xfrm>
                  <a:off x="1108200" y="1003325"/>
                  <a:ext cx="49925" cy="39550"/>
                </a:xfrm>
                <a:custGeom>
                  <a:rect b="b" l="l" r="r" t="t"/>
                  <a:pathLst>
                    <a:path extrusionOk="0" h="1582" w="1997">
                      <a:moveTo>
                        <a:pt x="1032" y="1"/>
                      </a:moveTo>
                      <a:cubicBezTo>
                        <a:pt x="1022" y="1"/>
                        <a:pt x="1013" y="1"/>
                        <a:pt x="1003" y="1"/>
                      </a:cubicBezTo>
                      <a:cubicBezTo>
                        <a:pt x="0" y="62"/>
                        <a:pt x="30" y="1582"/>
                        <a:pt x="1034" y="1582"/>
                      </a:cubicBezTo>
                      <a:cubicBezTo>
                        <a:pt x="1997" y="1492"/>
                        <a:pt x="1976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7" name="Google Shape;2427;p16"/>
                <p:cNvSpPr/>
                <p:nvPr/>
              </p:nvSpPr>
              <p:spPr>
                <a:xfrm>
                  <a:off x="1688750" y="95275"/>
                  <a:ext cx="49950" cy="38775"/>
                </a:xfrm>
                <a:custGeom>
                  <a:rect b="b" l="l" r="r" t="t"/>
                  <a:pathLst>
                    <a:path extrusionOk="0" h="1551" w="1998">
                      <a:moveTo>
                        <a:pt x="1002" y="0"/>
                      </a:moveTo>
                      <a:cubicBezTo>
                        <a:pt x="992" y="0"/>
                        <a:pt x="983" y="0"/>
                        <a:pt x="973" y="1"/>
                      </a:cubicBez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1997" y="1521"/>
                        <a:pt x="1977" y="0"/>
                        <a:pt x="100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8" name="Google Shape;2428;p16"/>
                <p:cNvSpPr/>
                <p:nvPr/>
              </p:nvSpPr>
              <p:spPr>
                <a:xfrm>
                  <a:off x="-2025" y="1782975"/>
                  <a:ext cx="49950" cy="39550"/>
                </a:xfrm>
                <a:custGeom>
                  <a:rect b="b" l="l" r="r" t="t"/>
                  <a:pathLst>
                    <a:path extrusionOk="0" h="1582" w="1998">
                      <a:moveTo>
                        <a:pt x="1003" y="1"/>
                      </a:moveTo>
                      <a:cubicBezTo>
                        <a:pt x="993" y="1"/>
                        <a:pt x="983" y="1"/>
                        <a:pt x="974" y="1"/>
                      </a:cubicBezTo>
                      <a:cubicBezTo>
                        <a:pt x="1" y="62"/>
                        <a:pt x="31" y="1582"/>
                        <a:pt x="1004" y="1582"/>
                      </a:cubicBezTo>
                      <a:cubicBezTo>
                        <a:pt x="1997" y="1522"/>
                        <a:pt x="1977" y="1"/>
                        <a:pt x="100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9" name="Google Shape;2429;p16"/>
                <p:cNvSpPr/>
                <p:nvPr/>
              </p:nvSpPr>
              <p:spPr>
                <a:xfrm>
                  <a:off x="472925" y="1020025"/>
                  <a:ext cx="49725" cy="38825"/>
                </a:xfrm>
                <a:custGeom>
                  <a:rect b="b" l="l" r="r" t="t"/>
                  <a:pathLst>
                    <a:path extrusionOk="0" h="1553" w="1989">
                      <a:moveTo>
                        <a:pt x="1029" y="0"/>
                      </a:moveTo>
                      <a:cubicBezTo>
                        <a:pt x="1010" y="0"/>
                        <a:pt x="992" y="1"/>
                        <a:pt x="973" y="2"/>
                      </a:cubicBezTo>
                      <a:cubicBezTo>
                        <a:pt x="0" y="32"/>
                        <a:pt x="31" y="1552"/>
                        <a:pt x="1034" y="1552"/>
                      </a:cubicBezTo>
                      <a:cubicBezTo>
                        <a:pt x="1988" y="1522"/>
                        <a:pt x="1977" y="0"/>
                        <a:pt x="10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0" name="Google Shape;2430;p16"/>
                <p:cNvSpPr/>
                <p:nvPr/>
              </p:nvSpPr>
              <p:spPr>
                <a:xfrm>
                  <a:off x="906050" y="2131775"/>
                  <a:ext cx="50175" cy="39550"/>
                </a:xfrm>
                <a:custGeom>
                  <a:rect b="b" l="l" r="r" t="t"/>
                  <a:pathLst>
                    <a:path extrusionOk="0" h="1582" w="2007">
                      <a:moveTo>
                        <a:pt x="973" y="1"/>
                      </a:moveTo>
                      <a:cubicBezTo>
                        <a:pt x="1" y="62"/>
                        <a:pt x="31" y="1581"/>
                        <a:pt x="1034" y="1581"/>
                      </a:cubicBezTo>
                      <a:cubicBezTo>
                        <a:pt x="2007" y="1521"/>
                        <a:pt x="1977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1" name="Google Shape;2431;p16"/>
                <p:cNvSpPr/>
                <p:nvPr/>
              </p:nvSpPr>
              <p:spPr>
                <a:xfrm>
                  <a:off x="1998025" y="1166700"/>
                  <a:ext cx="50700" cy="38800"/>
                </a:xfrm>
                <a:custGeom>
                  <a:rect b="b" l="l" r="r" t="t"/>
                  <a:pathLst>
                    <a:path extrusionOk="0" h="1552" w="2028">
                      <a:moveTo>
                        <a:pt x="1032" y="1"/>
                      </a:moveTo>
                      <a:cubicBezTo>
                        <a:pt x="1023" y="1"/>
                        <a:pt x="1013" y="1"/>
                        <a:pt x="1004" y="1"/>
                      </a:cubicBezTo>
                      <a:cubicBezTo>
                        <a:pt x="0" y="32"/>
                        <a:pt x="61" y="1552"/>
                        <a:pt x="1034" y="1552"/>
                      </a:cubicBezTo>
                      <a:cubicBezTo>
                        <a:pt x="2027" y="1491"/>
                        <a:pt x="1977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2" name="Google Shape;2432;p16"/>
                <p:cNvSpPr/>
                <p:nvPr/>
              </p:nvSpPr>
              <p:spPr>
                <a:xfrm>
                  <a:off x="1883275" y="694075"/>
                  <a:ext cx="51700" cy="38775"/>
                </a:xfrm>
                <a:custGeom>
                  <a:rect b="b" l="l" r="r" t="t"/>
                  <a:pathLst>
                    <a:path extrusionOk="0" h="1551" w="2068">
                      <a:moveTo>
                        <a:pt x="1004" y="0"/>
                      </a:moveTo>
                      <a:cubicBezTo>
                        <a:pt x="1" y="31"/>
                        <a:pt x="31" y="1550"/>
                        <a:pt x="1034" y="1550"/>
                      </a:cubicBezTo>
                      <a:cubicBezTo>
                        <a:pt x="2068" y="1520"/>
                        <a:pt x="2007" y="0"/>
                        <a:pt x="100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3" name="Google Shape;2433;p16"/>
                <p:cNvSpPr/>
                <p:nvPr/>
              </p:nvSpPr>
              <p:spPr>
                <a:xfrm>
                  <a:off x="2175850" y="2087675"/>
                  <a:ext cx="51175" cy="38800"/>
                </a:xfrm>
                <a:custGeom>
                  <a:rect b="b" l="l" r="r" t="t"/>
                  <a:pathLst>
                    <a:path extrusionOk="0" h="1552" w="2047">
                      <a:moveTo>
                        <a:pt x="1061" y="0"/>
                      </a:moveTo>
                      <a:cubicBezTo>
                        <a:pt x="1042" y="0"/>
                        <a:pt x="1023" y="1"/>
                        <a:pt x="1003" y="2"/>
                      </a:cubicBezTo>
                      <a:cubicBezTo>
                        <a:pt x="0" y="32"/>
                        <a:pt x="30" y="1552"/>
                        <a:pt x="1033" y="1552"/>
                      </a:cubicBezTo>
                      <a:cubicBezTo>
                        <a:pt x="2047" y="1463"/>
                        <a:pt x="2008" y="0"/>
                        <a:pt x="106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4" name="Google Shape;2434;p16"/>
                <p:cNvSpPr/>
                <p:nvPr/>
              </p:nvSpPr>
              <p:spPr>
                <a:xfrm>
                  <a:off x="1482825" y="-914625"/>
                  <a:ext cx="49925" cy="39550"/>
                </a:xfrm>
                <a:custGeom>
                  <a:rect b="b" l="l" r="r" t="t"/>
                  <a:pathLst>
                    <a:path extrusionOk="0" h="1582" w="1997">
                      <a:moveTo>
                        <a:pt x="1001" y="0"/>
                      </a:moveTo>
                      <a:cubicBezTo>
                        <a:pt x="992" y="0"/>
                        <a:pt x="982" y="1"/>
                        <a:pt x="973" y="1"/>
                      </a:cubicBezTo>
                      <a:cubicBezTo>
                        <a:pt x="0" y="62"/>
                        <a:pt x="31" y="1581"/>
                        <a:pt x="1003" y="1581"/>
                      </a:cubicBezTo>
                      <a:cubicBezTo>
                        <a:pt x="1997" y="1521"/>
                        <a:pt x="1947" y="0"/>
                        <a:pt x="100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5" name="Google Shape;2435;p16"/>
                <p:cNvSpPr/>
                <p:nvPr/>
              </p:nvSpPr>
              <p:spPr>
                <a:xfrm>
                  <a:off x="2118850" y="-1399425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1003" y="0"/>
                      </a:move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2006" y="1520"/>
                        <a:pt x="1976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6" name="Google Shape;2436;p16"/>
                <p:cNvSpPr/>
                <p:nvPr/>
              </p:nvSpPr>
              <p:spPr>
                <a:xfrm>
                  <a:off x="358175" y="-1695025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973" y="1"/>
                      </a:moveTo>
                      <a:cubicBezTo>
                        <a:pt x="1" y="31"/>
                        <a:pt x="31" y="1551"/>
                        <a:pt x="1004" y="1551"/>
                      </a:cubicBezTo>
                      <a:cubicBezTo>
                        <a:pt x="2007" y="1520"/>
                        <a:pt x="1976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7" name="Google Shape;2437;p16"/>
                <p:cNvSpPr/>
                <p:nvPr/>
              </p:nvSpPr>
              <p:spPr>
                <a:xfrm>
                  <a:off x="354375" y="2412175"/>
                  <a:ext cx="49925" cy="38775"/>
                </a:xfrm>
                <a:custGeom>
                  <a:rect b="b" l="l" r="r" t="t"/>
                  <a:pathLst>
                    <a:path extrusionOk="0" h="1551" w="1997">
                      <a:moveTo>
                        <a:pt x="1001" y="0"/>
                      </a:moveTo>
                      <a:cubicBezTo>
                        <a:pt x="992" y="0"/>
                        <a:pt x="983" y="0"/>
                        <a:pt x="973" y="1"/>
                      </a:cubicBezTo>
                      <a:cubicBezTo>
                        <a:pt x="1" y="31"/>
                        <a:pt x="31" y="1551"/>
                        <a:pt x="1004" y="1551"/>
                      </a:cubicBezTo>
                      <a:cubicBezTo>
                        <a:pt x="1997" y="1521"/>
                        <a:pt x="1947" y="0"/>
                        <a:pt x="100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8" name="Google Shape;2438;p16"/>
                <p:cNvSpPr/>
                <p:nvPr/>
              </p:nvSpPr>
              <p:spPr>
                <a:xfrm>
                  <a:off x="-702625" y="2644700"/>
                  <a:ext cx="50675" cy="39550"/>
                </a:xfrm>
                <a:custGeom>
                  <a:rect b="b" l="l" r="r" t="t"/>
                  <a:pathLst>
                    <a:path extrusionOk="0" h="1582" w="2027">
                      <a:moveTo>
                        <a:pt x="1031" y="0"/>
                      </a:moveTo>
                      <a:cubicBezTo>
                        <a:pt x="1022" y="0"/>
                        <a:pt x="1013" y="0"/>
                        <a:pt x="1003" y="1"/>
                      </a:cubicBezTo>
                      <a:cubicBezTo>
                        <a:pt x="0" y="62"/>
                        <a:pt x="61" y="1581"/>
                        <a:pt x="1034" y="1581"/>
                      </a:cubicBezTo>
                      <a:cubicBezTo>
                        <a:pt x="2027" y="1521"/>
                        <a:pt x="1977" y="0"/>
                        <a:pt x="103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9" name="Google Shape;2439;p16"/>
                <p:cNvSpPr/>
                <p:nvPr/>
              </p:nvSpPr>
              <p:spPr>
                <a:xfrm>
                  <a:off x="-911600" y="1169000"/>
                  <a:ext cx="50675" cy="38775"/>
                </a:xfrm>
                <a:custGeom>
                  <a:rect b="b" l="l" r="r" t="t"/>
                  <a:pathLst>
                    <a:path extrusionOk="0" h="1551" w="2027">
                      <a:moveTo>
                        <a:pt x="1032" y="0"/>
                      </a:moveTo>
                      <a:cubicBezTo>
                        <a:pt x="1023" y="0"/>
                        <a:pt x="1013" y="0"/>
                        <a:pt x="1003" y="1"/>
                      </a:cubicBezTo>
                      <a:cubicBezTo>
                        <a:pt x="0" y="31"/>
                        <a:pt x="61" y="1551"/>
                        <a:pt x="1034" y="1551"/>
                      </a:cubicBezTo>
                      <a:cubicBezTo>
                        <a:pt x="2027" y="1491"/>
                        <a:pt x="197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0" name="Google Shape;2440;p16"/>
                <p:cNvSpPr/>
                <p:nvPr/>
              </p:nvSpPr>
              <p:spPr>
                <a:xfrm>
                  <a:off x="-735300" y="-475"/>
                  <a:ext cx="49925" cy="38775"/>
                </a:xfrm>
                <a:custGeom>
                  <a:rect b="b" l="l" r="r" t="t"/>
                  <a:pathLst>
                    <a:path extrusionOk="0" h="1551" w="1997">
                      <a:moveTo>
                        <a:pt x="1002" y="0"/>
                      </a:moveTo>
                      <a:cubicBezTo>
                        <a:pt x="993" y="0"/>
                        <a:pt x="983" y="0"/>
                        <a:pt x="973" y="1"/>
                      </a:cubicBezTo>
                      <a:cubicBezTo>
                        <a:pt x="0" y="31"/>
                        <a:pt x="31" y="1551"/>
                        <a:pt x="1003" y="1551"/>
                      </a:cubicBezTo>
                      <a:cubicBezTo>
                        <a:pt x="1996" y="1491"/>
                        <a:pt x="1976" y="0"/>
                        <a:pt x="100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1" name="Google Shape;2441;p16"/>
                <p:cNvSpPr/>
                <p:nvPr/>
              </p:nvSpPr>
              <p:spPr>
                <a:xfrm>
                  <a:off x="-1120575" y="-650175"/>
                  <a:ext cx="50700" cy="38775"/>
                </a:xfrm>
                <a:custGeom>
                  <a:rect b="b" l="l" r="r" t="t"/>
                  <a:pathLst>
                    <a:path extrusionOk="0" h="1551" w="2028">
                      <a:moveTo>
                        <a:pt x="1032" y="0"/>
                      </a:moveTo>
                      <a:cubicBezTo>
                        <a:pt x="1022" y="0"/>
                        <a:pt x="1013" y="0"/>
                        <a:pt x="1004" y="1"/>
                      </a:cubicBezTo>
                      <a:cubicBezTo>
                        <a:pt x="0" y="31"/>
                        <a:pt x="61" y="1551"/>
                        <a:pt x="1034" y="1551"/>
                      </a:cubicBezTo>
                      <a:cubicBezTo>
                        <a:pt x="2027" y="1521"/>
                        <a:pt x="197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2" name="Google Shape;2442;p16"/>
                <p:cNvSpPr/>
                <p:nvPr/>
              </p:nvSpPr>
              <p:spPr>
                <a:xfrm>
                  <a:off x="-618275" y="-1134975"/>
                  <a:ext cx="50175" cy="39525"/>
                </a:xfrm>
                <a:custGeom>
                  <a:rect b="b" l="l" r="r" t="t"/>
                  <a:pathLst>
                    <a:path extrusionOk="0" h="1581" w="2007">
                      <a:moveTo>
                        <a:pt x="973" y="0"/>
                      </a:moveTo>
                      <a:cubicBezTo>
                        <a:pt x="0" y="61"/>
                        <a:pt x="30" y="1581"/>
                        <a:pt x="1003" y="1581"/>
                      </a:cubicBezTo>
                      <a:cubicBezTo>
                        <a:pt x="2006" y="1520"/>
                        <a:pt x="1945" y="0"/>
                        <a:pt x="9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3" name="Google Shape;2443;p16"/>
                <p:cNvSpPr/>
                <p:nvPr/>
              </p:nvSpPr>
              <p:spPr>
                <a:xfrm>
                  <a:off x="-649450" y="-1630450"/>
                  <a:ext cx="50700" cy="38800"/>
                </a:xfrm>
                <a:custGeom>
                  <a:rect b="b" l="l" r="r" t="t"/>
                  <a:pathLst>
                    <a:path extrusionOk="0" h="1552" w="2028">
                      <a:moveTo>
                        <a:pt x="1032" y="1"/>
                      </a:moveTo>
                      <a:cubicBezTo>
                        <a:pt x="1023" y="1"/>
                        <a:pt x="1013" y="1"/>
                        <a:pt x="1004" y="1"/>
                      </a:cubicBezTo>
                      <a:cubicBezTo>
                        <a:pt x="1" y="32"/>
                        <a:pt x="62" y="1551"/>
                        <a:pt x="1034" y="1551"/>
                      </a:cubicBezTo>
                      <a:lnTo>
                        <a:pt x="1034" y="1551"/>
                      </a:lnTo>
                      <a:cubicBezTo>
                        <a:pt x="2028" y="1521"/>
                        <a:pt x="1978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4" name="Google Shape;2444;p16"/>
                <p:cNvSpPr/>
                <p:nvPr/>
              </p:nvSpPr>
              <p:spPr>
                <a:xfrm>
                  <a:off x="-3541600" y="-45575"/>
                  <a:ext cx="5511525" cy="5535325"/>
                </a:xfrm>
                <a:custGeom>
                  <a:rect b="b" l="l" r="r" t="t"/>
                  <a:pathLst>
                    <a:path extrusionOk="0" h="221413" w="220461">
                      <a:moveTo>
                        <a:pt x="104684" y="13993"/>
                      </a:moveTo>
                      <a:lnTo>
                        <a:pt x="125535" y="55909"/>
                      </a:lnTo>
                      <a:lnTo>
                        <a:pt x="114745" y="40559"/>
                      </a:lnTo>
                      <a:lnTo>
                        <a:pt x="114745" y="40407"/>
                      </a:lnTo>
                      <a:cubicBezTo>
                        <a:pt x="114745" y="40346"/>
                        <a:pt x="114684" y="40255"/>
                        <a:pt x="114593" y="40255"/>
                      </a:cubicBezTo>
                      <a:lnTo>
                        <a:pt x="71917" y="38462"/>
                      </a:lnTo>
                      <a:lnTo>
                        <a:pt x="104684" y="13993"/>
                      </a:lnTo>
                      <a:close/>
                      <a:moveTo>
                        <a:pt x="104896" y="13750"/>
                      </a:moveTo>
                      <a:lnTo>
                        <a:pt x="144654" y="26000"/>
                      </a:lnTo>
                      <a:lnTo>
                        <a:pt x="126477" y="57094"/>
                      </a:lnTo>
                      <a:lnTo>
                        <a:pt x="104896" y="13750"/>
                      </a:lnTo>
                      <a:close/>
                      <a:moveTo>
                        <a:pt x="126477" y="57854"/>
                      </a:moveTo>
                      <a:lnTo>
                        <a:pt x="151797" y="76061"/>
                      </a:lnTo>
                      <a:lnTo>
                        <a:pt x="135870" y="78219"/>
                      </a:lnTo>
                      <a:cubicBezTo>
                        <a:pt x="135809" y="78219"/>
                        <a:pt x="135718" y="78280"/>
                        <a:pt x="135718" y="78402"/>
                      </a:cubicBezTo>
                      <a:lnTo>
                        <a:pt x="135718" y="78432"/>
                      </a:lnTo>
                      <a:lnTo>
                        <a:pt x="128179" y="81715"/>
                      </a:lnTo>
                      <a:lnTo>
                        <a:pt x="126477" y="57854"/>
                      </a:lnTo>
                      <a:close/>
                      <a:moveTo>
                        <a:pt x="114471" y="41653"/>
                      </a:moveTo>
                      <a:lnTo>
                        <a:pt x="118483" y="85180"/>
                      </a:lnTo>
                      <a:lnTo>
                        <a:pt x="106082" y="66274"/>
                      </a:lnTo>
                      <a:lnTo>
                        <a:pt x="106203" y="66183"/>
                      </a:lnTo>
                      <a:lnTo>
                        <a:pt x="114471" y="41653"/>
                      </a:lnTo>
                      <a:close/>
                      <a:moveTo>
                        <a:pt x="114836" y="41258"/>
                      </a:moveTo>
                      <a:lnTo>
                        <a:pt x="126265" y="57550"/>
                      </a:lnTo>
                      <a:cubicBezTo>
                        <a:pt x="126234" y="57581"/>
                        <a:pt x="126173" y="57611"/>
                        <a:pt x="126143" y="57702"/>
                      </a:cubicBezTo>
                      <a:lnTo>
                        <a:pt x="118818" y="85332"/>
                      </a:lnTo>
                      <a:lnTo>
                        <a:pt x="114836" y="41258"/>
                      </a:lnTo>
                      <a:close/>
                      <a:moveTo>
                        <a:pt x="126265" y="58827"/>
                      </a:moveTo>
                      <a:lnTo>
                        <a:pt x="127876" y="81867"/>
                      </a:lnTo>
                      <a:lnTo>
                        <a:pt x="119152" y="85575"/>
                      </a:lnTo>
                      <a:lnTo>
                        <a:pt x="119152" y="85575"/>
                      </a:lnTo>
                      <a:lnTo>
                        <a:pt x="126265" y="58827"/>
                      </a:lnTo>
                      <a:close/>
                      <a:moveTo>
                        <a:pt x="71066" y="39313"/>
                      </a:moveTo>
                      <a:lnTo>
                        <a:pt x="87784" y="60255"/>
                      </a:lnTo>
                      <a:cubicBezTo>
                        <a:pt x="87723" y="60286"/>
                        <a:pt x="87723" y="60316"/>
                        <a:pt x="87692" y="60347"/>
                      </a:cubicBezTo>
                      <a:lnTo>
                        <a:pt x="84166" y="85818"/>
                      </a:lnTo>
                      <a:lnTo>
                        <a:pt x="35381" y="63690"/>
                      </a:lnTo>
                      <a:lnTo>
                        <a:pt x="71066" y="39313"/>
                      </a:lnTo>
                      <a:close/>
                      <a:moveTo>
                        <a:pt x="87996" y="61015"/>
                      </a:moveTo>
                      <a:lnTo>
                        <a:pt x="103437" y="94754"/>
                      </a:lnTo>
                      <a:lnTo>
                        <a:pt x="84531" y="85970"/>
                      </a:lnTo>
                      <a:lnTo>
                        <a:pt x="87996" y="61015"/>
                      </a:lnTo>
                      <a:close/>
                      <a:moveTo>
                        <a:pt x="88179" y="60407"/>
                      </a:moveTo>
                      <a:lnTo>
                        <a:pt x="105808" y="66243"/>
                      </a:lnTo>
                      <a:cubicBezTo>
                        <a:pt x="105778" y="66274"/>
                        <a:pt x="105747" y="66335"/>
                        <a:pt x="105778" y="66395"/>
                      </a:cubicBezTo>
                      <a:lnTo>
                        <a:pt x="106872" y="96335"/>
                      </a:lnTo>
                      <a:lnTo>
                        <a:pt x="103954" y="94967"/>
                      </a:lnTo>
                      <a:lnTo>
                        <a:pt x="88179" y="60407"/>
                      </a:lnTo>
                      <a:close/>
                      <a:moveTo>
                        <a:pt x="106112" y="67034"/>
                      </a:moveTo>
                      <a:lnTo>
                        <a:pt x="118544" y="85970"/>
                      </a:lnTo>
                      <a:lnTo>
                        <a:pt x="107845" y="96821"/>
                      </a:lnTo>
                      <a:lnTo>
                        <a:pt x="107176" y="96517"/>
                      </a:lnTo>
                      <a:lnTo>
                        <a:pt x="106112" y="67034"/>
                      </a:lnTo>
                      <a:close/>
                      <a:moveTo>
                        <a:pt x="107237" y="96943"/>
                      </a:moveTo>
                      <a:lnTo>
                        <a:pt x="107571" y="97095"/>
                      </a:lnTo>
                      <a:lnTo>
                        <a:pt x="107237" y="97429"/>
                      </a:lnTo>
                      <a:lnTo>
                        <a:pt x="107237" y="96943"/>
                      </a:lnTo>
                      <a:close/>
                      <a:moveTo>
                        <a:pt x="104136" y="95514"/>
                      </a:moveTo>
                      <a:lnTo>
                        <a:pt x="106842" y="96761"/>
                      </a:lnTo>
                      <a:lnTo>
                        <a:pt x="106872" y="97794"/>
                      </a:lnTo>
                      <a:lnTo>
                        <a:pt x="105747" y="98949"/>
                      </a:lnTo>
                      <a:lnTo>
                        <a:pt x="104136" y="95514"/>
                      </a:lnTo>
                      <a:close/>
                      <a:moveTo>
                        <a:pt x="136022" y="78554"/>
                      </a:moveTo>
                      <a:lnTo>
                        <a:pt x="181007" y="81168"/>
                      </a:lnTo>
                      <a:lnTo>
                        <a:pt x="141736" y="101198"/>
                      </a:lnTo>
                      <a:lnTo>
                        <a:pt x="136022" y="78554"/>
                      </a:lnTo>
                      <a:close/>
                      <a:moveTo>
                        <a:pt x="35199" y="64511"/>
                      </a:moveTo>
                      <a:lnTo>
                        <a:pt x="73194" y="97551"/>
                      </a:lnTo>
                      <a:lnTo>
                        <a:pt x="41157" y="101533"/>
                      </a:lnTo>
                      <a:lnTo>
                        <a:pt x="35199" y="64511"/>
                      </a:lnTo>
                      <a:close/>
                      <a:moveTo>
                        <a:pt x="106933" y="98280"/>
                      </a:moveTo>
                      <a:lnTo>
                        <a:pt x="107024" y="101806"/>
                      </a:lnTo>
                      <a:lnTo>
                        <a:pt x="107024" y="101806"/>
                      </a:lnTo>
                      <a:lnTo>
                        <a:pt x="105899" y="99314"/>
                      </a:lnTo>
                      <a:lnTo>
                        <a:pt x="106933" y="98280"/>
                      </a:lnTo>
                      <a:close/>
                      <a:moveTo>
                        <a:pt x="127845" y="82201"/>
                      </a:moveTo>
                      <a:lnTo>
                        <a:pt x="129517" y="106396"/>
                      </a:lnTo>
                      <a:lnTo>
                        <a:pt x="119000" y="86000"/>
                      </a:lnTo>
                      <a:lnTo>
                        <a:pt x="127845" y="82201"/>
                      </a:lnTo>
                      <a:close/>
                      <a:moveTo>
                        <a:pt x="118726" y="86244"/>
                      </a:moveTo>
                      <a:lnTo>
                        <a:pt x="129334" y="106821"/>
                      </a:lnTo>
                      <a:lnTo>
                        <a:pt x="108179" y="96943"/>
                      </a:lnTo>
                      <a:lnTo>
                        <a:pt x="118726" y="86244"/>
                      </a:lnTo>
                      <a:close/>
                      <a:moveTo>
                        <a:pt x="135718" y="78827"/>
                      </a:moveTo>
                      <a:lnTo>
                        <a:pt x="141432" y="101350"/>
                      </a:lnTo>
                      <a:lnTo>
                        <a:pt x="129942" y="107217"/>
                      </a:lnTo>
                      <a:lnTo>
                        <a:pt x="128210" y="82049"/>
                      </a:lnTo>
                      <a:lnTo>
                        <a:pt x="135718" y="78827"/>
                      </a:lnTo>
                      <a:close/>
                      <a:moveTo>
                        <a:pt x="84470" y="86335"/>
                      </a:moveTo>
                      <a:lnTo>
                        <a:pt x="103650" y="95271"/>
                      </a:lnTo>
                      <a:lnTo>
                        <a:pt x="105474" y="99223"/>
                      </a:lnTo>
                      <a:lnTo>
                        <a:pt x="90610" y="114299"/>
                      </a:lnTo>
                      <a:lnTo>
                        <a:pt x="74318" y="97733"/>
                      </a:lnTo>
                      <a:lnTo>
                        <a:pt x="84470" y="86335"/>
                      </a:lnTo>
                      <a:close/>
                      <a:moveTo>
                        <a:pt x="35169" y="63964"/>
                      </a:moveTo>
                      <a:lnTo>
                        <a:pt x="84136" y="86152"/>
                      </a:lnTo>
                      <a:lnTo>
                        <a:pt x="73893" y="97642"/>
                      </a:lnTo>
                      <a:lnTo>
                        <a:pt x="73862" y="97672"/>
                      </a:lnTo>
                      <a:cubicBezTo>
                        <a:pt x="73832" y="97733"/>
                        <a:pt x="73832" y="97824"/>
                        <a:pt x="73893" y="97885"/>
                      </a:cubicBezTo>
                      <a:lnTo>
                        <a:pt x="90276" y="114512"/>
                      </a:lnTo>
                      <a:lnTo>
                        <a:pt x="41521" y="103964"/>
                      </a:lnTo>
                      <a:lnTo>
                        <a:pt x="41187" y="101837"/>
                      </a:lnTo>
                      <a:lnTo>
                        <a:pt x="73589" y="97824"/>
                      </a:lnTo>
                      <a:cubicBezTo>
                        <a:pt x="73680" y="97824"/>
                        <a:pt x="73710" y="97794"/>
                        <a:pt x="73741" y="97703"/>
                      </a:cubicBezTo>
                      <a:cubicBezTo>
                        <a:pt x="73802" y="97642"/>
                        <a:pt x="73741" y="97551"/>
                        <a:pt x="73710" y="97520"/>
                      </a:cubicBezTo>
                      <a:lnTo>
                        <a:pt x="35169" y="63964"/>
                      </a:lnTo>
                      <a:close/>
                      <a:moveTo>
                        <a:pt x="40853" y="101897"/>
                      </a:moveTo>
                      <a:lnTo>
                        <a:pt x="41187" y="104116"/>
                      </a:lnTo>
                      <a:cubicBezTo>
                        <a:pt x="41187" y="104177"/>
                        <a:pt x="41217" y="104207"/>
                        <a:pt x="41278" y="104238"/>
                      </a:cubicBezTo>
                      <a:cubicBezTo>
                        <a:pt x="41217" y="104268"/>
                        <a:pt x="41187" y="104268"/>
                        <a:pt x="41187" y="104359"/>
                      </a:cubicBezTo>
                      <a:lnTo>
                        <a:pt x="33223" y="129345"/>
                      </a:lnTo>
                      <a:lnTo>
                        <a:pt x="700" y="106913"/>
                      </a:lnTo>
                      <a:lnTo>
                        <a:pt x="40853" y="101897"/>
                      </a:lnTo>
                      <a:close/>
                      <a:moveTo>
                        <a:pt x="180946" y="81593"/>
                      </a:moveTo>
                      <a:lnTo>
                        <a:pt x="150611" y="136305"/>
                      </a:lnTo>
                      <a:lnTo>
                        <a:pt x="141827" y="101533"/>
                      </a:lnTo>
                      <a:lnTo>
                        <a:pt x="180946" y="81593"/>
                      </a:lnTo>
                      <a:close/>
                      <a:moveTo>
                        <a:pt x="107936" y="97247"/>
                      </a:moveTo>
                      <a:lnTo>
                        <a:pt x="129638" y="107369"/>
                      </a:lnTo>
                      <a:lnTo>
                        <a:pt x="129730" y="107521"/>
                      </a:lnTo>
                      <a:cubicBezTo>
                        <a:pt x="129752" y="107565"/>
                        <a:pt x="129823" y="107593"/>
                        <a:pt x="129883" y="107593"/>
                      </a:cubicBezTo>
                      <a:cubicBezTo>
                        <a:pt x="129905" y="107593"/>
                        <a:pt x="129926" y="107589"/>
                        <a:pt x="129942" y="107581"/>
                      </a:cubicBezTo>
                      <a:lnTo>
                        <a:pt x="141493" y="101685"/>
                      </a:lnTo>
                      <a:lnTo>
                        <a:pt x="150338" y="136761"/>
                      </a:lnTo>
                      <a:lnTo>
                        <a:pt x="149487" y="138342"/>
                      </a:lnTo>
                      <a:lnTo>
                        <a:pt x="119091" y="127642"/>
                      </a:lnTo>
                      <a:cubicBezTo>
                        <a:pt x="119067" y="127634"/>
                        <a:pt x="119044" y="127631"/>
                        <a:pt x="119024" y="127631"/>
                      </a:cubicBezTo>
                      <a:cubicBezTo>
                        <a:pt x="118967" y="127631"/>
                        <a:pt x="118923" y="127659"/>
                        <a:pt x="118878" y="127703"/>
                      </a:cubicBezTo>
                      <a:lnTo>
                        <a:pt x="118878" y="127673"/>
                      </a:lnTo>
                      <a:lnTo>
                        <a:pt x="107419" y="102657"/>
                      </a:lnTo>
                      <a:lnTo>
                        <a:pt x="107267" y="97946"/>
                      </a:lnTo>
                      <a:lnTo>
                        <a:pt x="107936" y="97247"/>
                      </a:lnTo>
                      <a:close/>
                      <a:moveTo>
                        <a:pt x="150490" y="137308"/>
                      </a:moveTo>
                      <a:lnTo>
                        <a:pt x="150915" y="138889"/>
                      </a:lnTo>
                      <a:lnTo>
                        <a:pt x="149821" y="138524"/>
                      </a:lnTo>
                      <a:lnTo>
                        <a:pt x="150490" y="137308"/>
                      </a:lnTo>
                      <a:close/>
                      <a:moveTo>
                        <a:pt x="41552" y="104359"/>
                      </a:moveTo>
                      <a:lnTo>
                        <a:pt x="90337" y="114876"/>
                      </a:lnTo>
                      <a:lnTo>
                        <a:pt x="89212" y="140834"/>
                      </a:lnTo>
                      <a:lnTo>
                        <a:pt x="54987" y="137339"/>
                      </a:lnTo>
                      <a:lnTo>
                        <a:pt x="41552" y="104359"/>
                      </a:lnTo>
                      <a:close/>
                      <a:moveTo>
                        <a:pt x="107419" y="103600"/>
                      </a:moveTo>
                      <a:lnTo>
                        <a:pt x="118483" y="127764"/>
                      </a:lnTo>
                      <a:lnTo>
                        <a:pt x="108817" y="142384"/>
                      </a:lnTo>
                      <a:lnTo>
                        <a:pt x="107419" y="103600"/>
                      </a:lnTo>
                      <a:close/>
                      <a:moveTo>
                        <a:pt x="105626" y="99557"/>
                      </a:moveTo>
                      <a:lnTo>
                        <a:pt x="107085" y="102718"/>
                      </a:lnTo>
                      <a:lnTo>
                        <a:pt x="108513" y="142749"/>
                      </a:lnTo>
                      <a:lnTo>
                        <a:pt x="89607" y="140865"/>
                      </a:lnTo>
                      <a:lnTo>
                        <a:pt x="90702" y="114724"/>
                      </a:lnTo>
                      <a:cubicBezTo>
                        <a:pt x="90702" y="114694"/>
                        <a:pt x="90732" y="114694"/>
                        <a:pt x="90732" y="114694"/>
                      </a:cubicBezTo>
                      <a:lnTo>
                        <a:pt x="105626" y="99557"/>
                      </a:lnTo>
                      <a:close/>
                      <a:moveTo>
                        <a:pt x="181220" y="81897"/>
                      </a:moveTo>
                      <a:lnTo>
                        <a:pt x="170308" y="145728"/>
                      </a:lnTo>
                      <a:lnTo>
                        <a:pt x="151311" y="139041"/>
                      </a:lnTo>
                      <a:lnTo>
                        <a:pt x="150733" y="136852"/>
                      </a:lnTo>
                      <a:lnTo>
                        <a:pt x="181220" y="81897"/>
                      </a:lnTo>
                      <a:close/>
                      <a:moveTo>
                        <a:pt x="119486" y="128220"/>
                      </a:moveTo>
                      <a:lnTo>
                        <a:pt x="149274" y="138706"/>
                      </a:lnTo>
                      <a:lnTo>
                        <a:pt x="139791" y="155850"/>
                      </a:lnTo>
                      <a:lnTo>
                        <a:pt x="119486" y="128220"/>
                      </a:lnTo>
                      <a:close/>
                      <a:moveTo>
                        <a:pt x="89577" y="141168"/>
                      </a:moveTo>
                      <a:lnTo>
                        <a:pt x="108453" y="143083"/>
                      </a:lnTo>
                      <a:lnTo>
                        <a:pt x="88300" y="170470"/>
                      </a:lnTo>
                      <a:lnTo>
                        <a:pt x="89577" y="141168"/>
                      </a:lnTo>
                      <a:close/>
                      <a:moveTo>
                        <a:pt x="151432" y="139436"/>
                      </a:moveTo>
                      <a:lnTo>
                        <a:pt x="170278" y="146062"/>
                      </a:lnTo>
                      <a:lnTo>
                        <a:pt x="163317" y="186640"/>
                      </a:lnTo>
                      <a:lnTo>
                        <a:pt x="151432" y="139436"/>
                      </a:lnTo>
                      <a:close/>
                      <a:moveTo>
                        <a:pt x="118848" y="127886"/>
                      </a:moveTo>
                      <a:cubicBezTo>
                        <a:pt x="118848" y="127916"/>
                        <a:pt x="118848" y="127946"/>
                        <a:pt x="118909" y="127946"/>
                      </a:cubicBezTo>
                      <a:lnTo>
                        <a:pt x="139639" y="156184"/>
                      </a:lnTo>
                      <a:lnTo>
                        <a:pt x="121705" y="188464"/>
                      </a:lnTo>
                      <a:lnTo>
                        <a:pt x="118970" y="173722"/>
                      </a:lnTo>
                      <a:cubicBezTo>
                        <a:pt x="118970" y="173661"/>
                        <a:pt x="118878" y="173570"/>
                        <a:pt x="118818" y="173570"/>
                      </a:cubicBezTo>
                      <a:lnTo>
                        <a:pt x="88787" y="170835"/>
                      </a:lnTo>
                      <a:lnTo>
                        <a:pt x="88574" y="170743"/>
                      </a:lnTo>
                      <a:lnTo>
                        <a:pt x="108878" y="143175"/>
                      </a:lnTo>
                      <a:cubicBezTo>
                        <a:pt x="108909" y="143144"/>
                        <a:pt x="108909" y="143114"/>
                        <a:pt x="108909" y="143083"/>
                      </a:cubicBezTo>
                      <a:lnTo>
                        <a:pt x="108909" y="142992"/>
                      </a:lnTo>
                      <a:lnTo>
                        <a:pt x="118848" y="127886"/>
                      </a:lnTo>
                      <a:close/>
                      <a:moveTo>
                        <a:pt x="89577" y="171290"/>
                      </a:moveTo>
                      <a:lnTo>
                        <a:pt x="118635" y="173935"/>
                      </a:lnTo>
                      <a:lnTo>
                        <a:pt x="121401" y="189041"/>
                      </a:lnTo>
                      <a:lnTo>
                        <a:pt x="89577" y="171290"/>
                      </a:lnTo>
                      <a:close/>
                      <a:moveTo>
                        <a:pt x="139851" y="156488"/>
                      </a:moveTo>
                      <a:lnTo>
                        <a:pt x="162831" y="187704"/>
                      </a:lnTo>
                      <a:lnTo>
                        <a:pt x="121736" y="189133"/>
                      </a:lnTo>
                      <a:lnTo>
                        <a:pt x="121766" y="189072"/>
                      </a:lnTo>
                      <a:lnTo>
                        <a:pt x="139851" y="156488"/>
                      </a:lnTo>
                      <a:close/>
                      <a:moveTo>
                        <a:pt x="117652" y="0"/>
                      </a:moveTo>
                      <a:cubicBezTo>
                        <a:pt x="117634" y="0"/>
                        <a:pt x="117617" y="4"/>
                        <a:pt x="117602" y="11"/>
                      </a:cubicBezTo>
                      <a:lnTo>
                        <a:pt x="79121" y="12018"/>
                      </a:lnTo>
                      <a:cubicBezTo>
                        <a:pt x="78999" y="12048"/>
                        <a:pt x="78969" y="12139"/>
                        <a:pt x="78999" y="12261"/>
                      </a:cubicBezTo>
                      <a:cubicBezTo>
                        <a:pt x="79021" y="12327"/>
                        <a:pt x="79075" y="12376"/>
                        <a:pt x="79137" y="12376"/>
                      </a:cubicBezTo>
                      <a:cubicBezTo>
                        <a:pt x="79161" y="12376"/>
                        <a:pt x="79187" y="12369"/>
                        <a:pt x="79212" y="12352"/>
                      </a:cubicBezTo>
                      <a:lnTo>
                        <a:pt x="116994" y="589"/>
                      </a:lnTo>
                      <a:lnTo>
                        <a:pt x="104744" y="13385"/>
                      </a:lnTo>
                      <a:cubicBezTo>
                        <a:pt x="104714" y="13446"/>
                        <a:pt x="104714" y="13477"/>
                        <a:pt x="104714" y="13537"/>
                      </a:cubicBezTo>
                      <a:cubicBezTo>
                        <a:pt x="104684" y="13537"/>
                        <a:pt x="104653" y="13537"/>
                        <a:pt x="104592" y="13598"/>
                      </a:cubicBezTo>
                      <a:lnTo>
                        <a:pt x="71279" y="38462"/>
                      </a:lnTo>
                      <a:cubicBezTo>
                        <a:pt x="71218" y="38523"/>
                        <a:pt x="71218" y="38583"/>
                        <a:pt x="71218" y="38675"/>
                      </a:cubicBezTo>
                      <a:cubicBezTo>
                        <a:pt x="71248" y="38735"/>
                        <a:pt x="71279" y="38766"/>
                        <a:pt x="71370" y="38766"/>
                      </a:cubicBezTo>
                      <a:lnTo>
                        <a:pt x="114380" y="40589"/>
                      </a:lnTo>
                      <a:lnTo>
                        <a:pt x="114380" y="40802"/>
                      </a:lnTo>
                      <a:lnTo>
                        <a:pt x="105869" y="65939"/>
                      </a:lnTo>
                      <a:lnTo>
                        <a:pt x="88088" y="60043"/>
                      </a:lnTo>
                      <a:lnTo>
                        <a:pt x="71218" y="38979"/>
                      </a:lnTo>
                      <a:cubicBezTo>
                        <a:pt x="71160" y="38921"/>
                        <a:pt x="71115" y="38900"/>
                        <a:pt x="71066" y="38900"/>
                      </a:cubicBezTo>
                      <a:cubicBezTo>
                        <a:pt x="71037" y="38900"/>
                        <a:pt x="71008" y="38907"/>
                        <a:pt x="70975" y="38918"/>
                      </a:cubicBezTo>
                      <a:lnTo>
                        <a:pt x="34925" y="63599"/>
                      </a:lnTo>
                      <a:cubicBezTo>
                        <a:pt x="34895" y="63629"/>
                        <a:pt x="34834" y="63690"/>
                        <a:pt x="34834" y="63751"/>
                      </a:cubicBezTo>
                      <a:cubicBezTo>
                        <a:pt x="34834" y="63781"/>
                        <a:pt x="34834" y="63812"/>
                        <a:pt x="34895" y="63842"/>
                      </a:cubicBezTo>
                      <a:cubicBezTo>
                        <a:pt x="34834" y="63842"/>
                        <a:pt x="34834" y="63842"/>
                        <a:pt x="34804" y="63903"/>
                      </a:cubicBezTo>
                      <a:cubicBezTo>
                        <a:pt x="34743" y="63933"/>
                        <a:pt x="34713" y="63994"/>
                        <a:pt x="34743" y="64085"/>
                      </a:cubicBezTo>
                      <a:lnTo>
                        <a:pt x="40792" y="101593"/>
                      </a:lnTo>
                      <a:lnTo>
                        <a:pt x="153" y="106639"/>
                      </a:lnTo>
                      <a:cubicBezTo>
                        <a:pt x="92" y="106639"/>
                        <a:pt x="1" y="106700"/>
                        <a:pt x="1" y="106791"/>
                      </a:cubicBezTo>
                      <a:cubicBezTo>
                        <a:pt x="1" y="106852"/>
                        <a:pt x="1" y="106913"/>
                        <a:pt x="62" y="106943"/>
                      </a:cubicBezTo>
                      <a:lnTo>
                        <a:pt x="92" y="106973"/>
                      </a:lnTo>
                      <a:lnTo>
                        <a:pt x="33193" y="129861"/>
                      </a:lnTo>
                      <a:cubicBezTo>
                        <a:pt x="33223" y="129892"/>
                        <a:pt x="33284" y="129892"/>
                        <a:pt x="33345" y="129892"/>
                      </a:cubicBezTo>
                      <a:lnTo>
                        <a:pt x="33436" y="129770"/>
                      </a:lnTo>
                      <a:lnTo>
                        <a:pt x="41400" y="105028"/>
                      </a:lnTo>
                      <a:lnTo>
                        <a:pt x="54683" y="137673"/>
                      </a:lnTo>
                      <a:cubicBezTo>
                        <a:pt x="54713" y="137764"/>
                        <a:pt x="54774" y="137795"/>
                        <a:pt x="54835" y="137795"/>
                      </a:cubicBezTo>
                      <a:lnTo>
                        <a:pt x="89182" y="141290"/>
                      </a:lnTo>
                      <a:lnTo>
                        <a:pt x="87936" y="171078"/>
                      </a:lnTo>
                      <a:cubicBezTo>
                        <a:pt x="87936" y="171138"/>
                        <a:pt x="87996" y="171260"/>
                        <a:pt x="88088" y="171260"/>
                      </a:cubicBezTo>
                      <a:lnTo>
                        <a:pt x="88695" y="171290"/>
                      </a:lnTo>
                      <a:lnTo>
                        <a:pt x="121492" y="189589"/>
                      </a:lnTo>
                      <a:cubicBezTo>
                        <a:pt x="121523" y="189589"/>
                        <a:pt x="121553" y="189619"/>
                        <a:pt x="121553" y="189619"/>
                      </a:cubicBezTo>
                      <a:lnTo>
                        <a:pt x="163135" y="188160"/>
                      </a:lnTo>
                      <a:cubicBezTo>
                        <a:pt x="163195" y="188160"/>
                        <a:pt x="163226" y="188130"/>
                        <a:pt x="163286" y="188069"/>
                      </a:cubicBezTo>
                      <a:cubicBezTo>
                        <a:pt x="163317" y="187978"/>
                        <a:pt x="163317" y="187947"/>
                        <a:pt x="163286" y="187856"/>
                      </a:cubicBezTo>
                      <a:lnTo>
                        <a:pt x="140034" y="156214"/>
                      </a:lnTo>
                      <a:lnTo>
                        <a:pt x="149639" y="138828"/>
                      </a:lnTo>
                      <a:lnTo>
                        <a:pt x="151007" y="139314"/>
                      </a:lnTo>
                      <a:lnTo>
                        <a:pt x="163195" y="187552"/>
                      </a:lnTo>
                      <a:cubicBezTo>
                        <a:pt x="163226" y="187643"/>
                        <a:pt x="163286" y="187704"/>
                        <a:pt x="163378" y="187704"/>
                      </a:cubicBezTo>
                      <a:cubicBezTo>
                        <a:pt x="163469" y="187704"/>
                        <a:pt x="163530" y="187643"/>
                        <a:pt x="163530" y="187552"/>
                      </a:cubicBezTo>
                      <a:lnTo>
                        <a:pt x="170612" y="146214"/>
                      </a:lnTo>
                      <a:lnTo>
                        <a:pt x="185627" y="151503"/>
                      </a:lnTo>
                      <a:lnTo>
                        <a:pt x="187512" y="174330"/>
                      </a:lnTo>
                      <a:cubicBezTo>
                        <a:pt x="187512" y="174421"/>
                        <a:pt x="187603" y="174482"/>
                        <a:pt x="187664" y="174482"/>
                      </a:cubicBezTo>
                      <a:lnTo>
                        <a:pt x="219427" y="179315"/>
                      </a:lnTo>
                      <a:lnTo>
                        <a:pt x="220066" y="221230"/>
                      </a:lnTo>
                      <a:cubicBezTo>
                        <a:pt x="220066" y="221322"/>
                        <a:pt x="220157" y="221413"/>
                        <a:pt x="220278" y="221413"/>
                      </a:cubicBezTo>
                      <a:cubicBezTo>
                        <a:pt x="220370" y="221413"/>
                        <a:pt x="220461" y="221291"/>
                        <a:pt x="220461" y="221230"/>
                      </a:cubicBezTo>
                      <a:lnTo>
                        <a:pt x="219823" y="179163"/>
                      </a:lnTo>
                      <a:cubicBezTo>
                        <a:pt x="219823" y="179102"/>
                        <a:pt x="219731" y="179011"/>
                        <a:pt x="219671" y="178981"/>
                      </a:cubicBezTo>
                      <a:lnTo>
                        <a:pt x="187846" y="174148"/>
                      </a:lnTo>
                      <a:lnTo>
                        <a:pt x="185962" y="151351"/>
                      </a:lnTo>
                      <a:cubicBezTo>
                        <a:pt x="185962" y="151290"/>
                        <a:pt x="185931" y="151199"/>
                        <a:pt x="185840" y="151199"/>
                      </a:cubicBezTo>
                      <a:lnTo>
                        <a:pt x="170642" y="145849"/>
                      </a:lnTo>
                      <a:lnTo>
                        <a:pt x="181706" y="81076"/>
                      </a:lnTo>
                      <a:cubicBezTo>
                        <a:pt x="181706" y="81016"/>
                        <a:pt x="181706" y="80955"/>
                        <a:pt x="181676" y="80924"/>
                      </a:cubicBezTo>
                      <a:cubicBezTo>
                        <a:pt x="181615" y="80864"/>
                        <a:pt x="181585" y="80833"/>
                        <a:pt x="181554" y="80833"/>
                      </a:cubicBezTo>
                      <a:lnTo>
                        <a:pt x="137785" y="78280"/>
                      </a:lnTo>
                      <a:lnTo>
                        <a:pt x="152283" y="76304"/>
                      </a:lnTo>
                      <a:cubicBezTo>
                        <a:pt x="152374" y="76304"/>
                        <a:pt x="152405" y="76244"/>
                        <a:pt x="152435" y="76213"/>
                      </a:cubicBezTo>
                      <a:cubicBezTo>
                        <a:pt x="152496" y="76122"/>
                        <a:pt x="152435" y="76061"/>
                        <a:pt x="152374" y="76000"/>
                      </a:cubicBezTo>
                      <a:lnTo>
                        <a:pt x="126720" y="57520"/>
                      </a:lnTo>
                      <a:lnTo>
                        <a:pt x="126690" y="57429"/>
                      </a:lnTo>
                      <a:lnTo>
                        <a:pt x="145049" y="25969"/>
                      </a:lnTo>
                      <a:cubicBezTo>
                        <a:pt x="145079" y="25939"/>
                        <a:pt x="145079" y="25848"/>
                        <a:pt x="145049" y="25817"/>
                      </a:cubicBezTo>
                      <a:cubicBezTo>
                        <a:pt x="145049" y="25787"/>
                        <a:pt x="144958" y="25756"/>
                        <a:pt x="144927" y="25696"/>
                      </a:cubicBezTo>
                      <a:lnTo>
                        <a:pt x="105200" y="13416"/>
                      </a:lnTo>
                      <a:lnTo>
                        <a:pt x="117754" y="315"/>
                      </a:lnTo>
                      <a:cubicBezTo>
                        <a:pt x="117815" y="255"/>
                        <a:pt x="117815" y="163"/>
                        <a:pt x="117784" y="103"/>
                      </a:cubicBezTo>
                      <a:cubicBezTo>
                        <a:pt x="117761" y="34"/>
                        <a:pt x="117704" y="0"/>
                        <a:pt x="11765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5" name="Google Shape;2445;p16"/>
                <p:cNvSpPr/>
                <p:nvPr/>
              </p:nvSpPr>
              <p:spPr>
                <a:xfrm>
                  <a:off x="-700475" y="951025"/>
                  <a:ext cx="50325" cy="35375"/>
                </a:xfrm>
                <a:custGeom>
                  <a:rect b="b" l="l" r="r" t="t"/>
                  <a:pathLst>
                    <a:path extrusionOk="0" h="1415" w="2013">
                      <a:moveTo>
                        <a:pt x="1047" y="0"/>
                      </a:moveTo>
                      <a:cubicBezTo>
                        <a:pt x="500" y="0"/>
                        <a:pt x="0" y="690"/>
                        <a:pt x="492" y="1181"/>
                      </a:cubicBezTo>
                      <a:cubicBezTo>
                        <a:pt x="642" y="1346"/>
                        <a:pt x="815" y="1415"/>
                        <a:pt x="982" y="1415"/>
                      </a:cubicBezTo>
                      <a:cubicBezTo>
                        <a:pt x="1525" y="1415"/>
                        <a:pt x="2013" y="696"/>
                        <a:pt x="1525" y="209"/>
                      </a:cubicBezTo>
                      <a:cubicBezTo>
                        <a:pt x="1378" y="62"/>
                        <a:pt x="1210" y="0"/>
                        <a:pt x="10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6" name="Google Shape;2446;p16"/>
                <p:cNvSpPr/>
                <p:nvPr/>
              </p:nvSpPr>
              <p:spPr>
                <a:xfrm>
                  <a:off x="-1364400" y="1443875"/>
                  <a:ext cx="50100" cy="35700"/>
                </a:xfrm>
                <a:custGeom>
                  <a:rect b="b" l="l" r="r" t="t"/>
                  <a:pathLst>
                    <a:path extrusionOk="0" h="1428" w="2004">
                      <a:moveTo>
                        <a:pt x="1032" y="1"/>
                      </a:moveTo>
                      <a:cubicBezTo>
                        <a:pt x="489" y="1"/>
                        <a:pt x="0" y="705"/>
                        <a:pt x="513" y="1194"/>
                      </a:cubicBezTo>
                      <a:cubicBezTo>
                        <a:pt x="664" y="1359"/>
                        <a:pt x="835" y="1428"/>
                        <a:pt x="1000" y="1428"/>
                      </a:cubicBezTo>
                      <a:cubicBezTo>
                        <a:pt x="1533" y="1428"/>
                        <a:pt x="2004" y="709"/>
                        <a:pt x="1516" y="222"/>
                      </a:cubicBezTo>
                      <a:cubicBezTo>
                        <a:pt x="1367" y="66"/>
                        <a:pt x="1197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7" name="Google Shape;2447;p16"/>
                <p:cNvSpPr/>
                <p:nvPr/>
              </p:nvSpPr>
              <p:spPr>
                <a:xfrm>
                  <a:off x="-920175" y="1590950"/>
                  <a:ext cx="50425" cy="35825"/>
                </a:xfrm>
                <a:custGeom>
                  <a:rect b="b" l="l" r="r" t="t"/>
                  <a:pathLst>
                    <a:path extrusionOk="0" h="1433" w="2017">
                      <a:moveTo>
                        <a:pt x="1060" y="0"/>
                      </a:moveTo>
                      <a:cubicBezTo>
                        <a:pt x="509" y="0"/>
                        <a:pt x="1" y="714"/>
                        <a:pt x="495" y="1208"/>
                      </a:cubicBezTo>
                      <a:cubicBezTo>
                        <a:pt x="653" y="1366"/>
                        <a:pt x="830" y="1432"/>
                        <a:pt x="999" y="1432"/>
                      </a:cubicBezTo>
                      <a:cubicBezTo>
                        <a:pt x="1546" y="1432"/>
                        <a:pt x="2016" y="739"/>
                        <a:pt x="1529" y="205"/>
                      </a:cubicBezTo>
                      <a:cubicBezTo>
                        <a:pt x="1385" y="61"/>
                        <a:pt x="1221" y="0"/>
                        <a:pt x="106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8" name="Google Shape;2448;p16"/>
                <p:cNvSpPr/>
                <p:nvPr/>
              </p:nvSpPr>
              <p:spPr>
                <a:xfrm>
                  <a:off x="-407925" y="1372750"/>
                  <a:ext cx="50275" cy="35500"/>
                </a:xfrm>
                <a:custGeom>
                  <a:rect b="b" l="l" r="r" t="t"/>
                  <a:pathLst>
                    <a:path extrusionOk="0" h="1420" w="2011">
                      <a:moveTo>
                        <a:pt x="1047" y="1"/>
                      </a:moveTo>
                      <a:cubicBezTo>
                        <a:pt x="500" y="1"/>
                        <a:pt x="1" y="691"/>
                        <a:pt x="492" y="1182"/>
                      </a:cubicBezTo>
                      <a:cubicBezTo>
                        <a:pt x="645" y="1350"/>
                        <a:pt x="821" y="1419"/>
                        <a:pt x="991" y="1419"/>
                      </a:cubicBezTo>
                      <a:cubicBezTo>
                        <a:pt x="1530" y="1419"/>
                        <a:pt x="2011" y="718"/>
                        <a:pt x="1525" y="209"/>
                      </a:cubicBezTo>
                      <a:cubicBezTo>
                        <a:pt x="1379" y="62"/>
                        <a:pt x="1211" y="1"/>
                        <a:pt x="10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9" name="Google Shape;2449;p16"/>
                <p:cNvSpPr/>
                <p:nvPr/>
              </p:nvSpPr>
              <p:spPr>
                <a:xfrm>
                  <a:off x="-596200" y="2083250"/>
                  <a:ext cx="50750" cy="35400"/>
                </a:xfrm>
                <a:custGeom>
                  <a:rect b="b" l="l" r="r" t="t"/>
                  <a:pathLst>
                    <a:path extrusionOk="0" h="1416" w="2030">
                      <a:moveTo>
                        <a:pt x="1041" y="1"/>
                      </a:moveTo>
                      <a:cubicBezTo>
                        <a:pt x="495" y="1"/>
                        <a:pt x="0" y="690"/>
                        <a:pt x="515" y="1182"/>
                      </a:cubicBezTo>
                      <a:cubicBezTo>
                        <a:pt x="666" y="1347"/>
                        <a:pt x="838" y="1415"/>
                        <a:pt x="1005" y="1415"/>
                      </a:cubicBezTo>
                      <a:cubicBezTo>
                        <a:pt x="1546" y="1415"/>
                        <a:pt x="2029" y="697"/>
                        <a:pt x="1518" y="209"/>
                      </a:cubicBezTo>
                      <a:cubicBezTo>
                        <a:pt x="1371" y="62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0" name="Google Shape;2450;p16"/>
                <p:cNvSpPr/>
                <p:nvPr/>
              </p:nvSpPr>
              <p:spPr>
                <a:xfrm>
                  <a:off x="-173125" y="1901650"/>
                  <a:ext cx="50350" cy="35375"/>
                </a:xfrm>
                <a:custGeom>
                  <a:rect b="b" l="l" r="r" t="t"/>
                  <a:pathLst>
                    <a:path extrusionOk="0" h="1415" w="2014">
                      <a:moveTo>
                        <a:pt x="1035" y="0"/>
                      </a:moveTo>
                      <a:cubicBezTo>
                        <a:pt x="482" y="0"/>
                        <a:pt x="1" y="690"/>
                        <a:pt x="492" y="1181"/>
                      </a:cubicBezTo>
                      <a:cubicBezTo>
                        <a:pt x="650" y="1346"/>
                        <a:pt x="826" y="1415"/>
                        <a:pt x="995" y="1415"/>
                      </a:cubicBezTo>
                      <a:cubicBezTo>
                        <a:pt x="1543" y="1415"/>
                        <a:pt x="2013" y="696"/>
                        <a:pt x="1526" y="209"/>
                      </a:cubicBezTo>
                      <a:cubicBezTo>
                        <a:pt x="1372" y="62"/>
                        <a:pt x="1200" y="0"/>
                        <a:pt x="103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1" name="Google Shape;2451;p16"/>
                <p:cNvSpPr/>
                <p:nvPr/>
              </p:nvSpPr>
              <p:spPr>
                <a:xfrm>
                  <a:off x="-1459450" y="2087050"/>
                  <a:ext cx="50125" cy="35500"/>
                </a:xfrm>
                <a:custGeom>
                  <a:rect b="b" l="l" r="r" t="t"/>
                  <a:pathLst>
                    <a:path extrusionOk="0" h="1420" w="2005">
                      <a:moveTo>
                        <a:pt x="1041" y="1"/>
                      </a:moveTo>
                      <a:cubicBezTo>
                        <a:pt x="495" y="1"/>
                        <a:pt x="1" y="690"/>
                        <a:pt x="516" y="1182"/>
                      </a:cubicBezTo>
                      <a:cubicBezTo>
                        <a:pt x="669" y="1349"/>
                        <a:pt x="843" y="1419"/>
                        <a:pt x="1010" y="1419"/>
                      </a:cubicBezTo>
                      <a:cubicBezTo>
                        <a:pt x="1541" y="1419"/>
                        <a:pt x="2004" y="718"/>
                        <a:pt x="1519" y="209"/>
                      </a:cubicBezTo>
                      <a:cubicBezTo>
                        <a:pt x="1372" y="62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2" name="Google Shape;2452;p16"/>
                <p:cNvSpPr/>
                <p:nvPr/>
              </p:nvSpPr>
              <p:spPr>
                <a:xfrm>
                  <a:off x="-1301500" y="2800275"/>
                  <a:ext cx="50225" cy="35800"/>
                </a:xfrm>
                <a:custGeom>
                  <a:rect b="b" l="l" r="r" t="t"/>
                  <a:pathLst>
                    <a:path extrusionOk="0" h="1432" w="2009">
                      <a:moveTo>
                        <a:pt x="1039" y="1"/>
                      </a:moveTo>
                      <a:cubicBezTo>
                        <a:pt x="494" y="1"/>
                        <a:pt x="0" y="705"/>
                        <a:pt x="490" y="1194"/>
                      </a:cubicBezTo>
                      <a:cubicBezTo>
                        <a:pt x="643" y="1362"/>
                        <a:pt x="818" y="1432"/>
                        <a:pt x="988" y="1432"/>
                      </a:cubicBezTo>
                      <a:cubicBezTo>
                        <a:pt x="1527" y="1432"/>
                        <a:pt x="2008" y="730"/>
                        <a:pt x="1523" y="222"/>
                      </a:cubicBezTo>
                      <a:cubicBezTo>
                        <a:pt x="1374" y="66"/>
                        <a:pt x="1204" y="1"/>
                        <a:pt x="103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3" name="Google Shape;2453;p16"/>
                <p:cNvSpPr/>
                <p:nvPr/>
              </p:nvSpPr>
              <p:spPr>
                <a:xfrm>
                  <a:off x="-318925" y="2620600"/>
                  <a:ext cx="50950" cy="35400"/>
                </a:xfrm>
                <a:custGeom>
                  <a:rect b="b" l="l" r="r" t="t"/>
                  <a:pathLst>
                    <a:path extrusionOk="0" h="1416" w="2038">
                      <a:moveTo>
                        <a:pt x="1054" y="0"/>
                      </a:moveTo>
                      <a:cubicBezTo>
                        <a:pt x="504" y="0"/>
                        <a:pt x="1" y="714"/>
                        <a:pt x="519" y="1208"/>
                      </a:cubicBezTo>
                      <a:cubicBezTo>
                        <a:pt x="665" y="1354"/>
                        <a:pt x="832" y="1416"/>
                        <a:pt x="995" y="1416"/>
                      </a:cubicBezTo>
                      <a:cubicBezTo>
                        <a:pt x="1542" y="1416"/>
                        <a:pt x="2037" y="720"/>
                        <a:pt x="1522" y="205"/>
                      </a:cubicBezTo>
                      <a:cubicBezTo>
                        <a:pt x="1378" y="61"/>
                        <a:pt x="1214" y="0"/>
                        <a:pt x="10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4" name="Google Shape;2454;p16"/>
                <p:cNvSpPr/>
                <p:nvPr/>
              </p:nvSpPr>
              <p:spPr>
                <a:xfrm>
                  <a:off x="-2533950" y="2539950"/>
                  <a:ext cx="50750" cy="35925"/>
                </a:xfrm>
                <a:custGeom>
                  <a:rect b="b" l="l" r="r" t="t"/>
                  <a:pathLst>
                    <a:path extrusionOk="0" h="1437" w="2030">
                      <a:moveTo>
                        <a:pt x="1043" y="1"/>
                      </a:moveTo>
                      <a:cubicBezTo>
                        <a:pt x="496" y="1"/>
                        <a:pt x="1" y="697"/>
                        <a:pt x="516" y="1212"/>
                      </a:cubicBezTo>
                      <a:cubicBezTo>
                        <a:pt x="667" y="1370"/>
                        <a:pt x="840" y="1436"/>
                        <a:pt x="1007" y="1436"/>
                      </a:cubicBezTo>
                      <a:cubicBezTo>
                        <a:pt x="1548" y="1436"/>
                        <a:pt x="2030" y="743"/>
                        <a:pt x="1519" y="209"/>
                      </a:cubicBezTo>
                      <a:cubicBezTo>
                        <a:pt x="1373" y="63"/>
                        <a:pt x="1206" y="1"/>
                        <a:pt x="104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5" name="Google Shape;2455;p16"/>
                <p:cNvSpPr/>
                <p:nvPr/>
              </p:nvSpPr>
              <p:spPr>
                <a:xfrm>
                  <a:off x="-1714950" y="2379625"/>
                  <a:ext cx="50300" cy="35475"/>
                </a:xfrm>
                <a:custGeom>
                  <a:rect b="b" l="l" r="r" t="t"/>
                  <a:pathLst>
                    <a:path extrusionOk="0" h="1419" w="2012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45" y="1349"/>
                        <a:pt x="821" y="1418"/>
                        <a:pt x="991" y="1418"/>
                      </a:cubicBezTo>
                      <a:cubicBezTo>
                        <a:pt x="1530" y="1418"/>
                        <a:pt x="2011" y="717"/>
                        <a:pt x="1526" y="208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6" name="Google Shape;2456;p16"/>
                <p:cNvSpPr/>
                <p:nvPr/>
              </p:nvSpPr>
              <p:spPr>
                <a:xfrm>
                  <a:off x="-2196675" y="3377800"/>
                  <a:ext cx="50400" cy="35075"/>
                </a:xfrm>
                <a:custGeom>
                  <a:rect b="b" l="l" r="r" t="t"/>
                  <a:pathLst>
                    <a:path extrusionOk="0" h="1403" w="2016">
                      <a:moveTo>
                        <a:pt x="1039" y="0"/>
                      </a:moveTo>
                      <a:cubicBezTo>
                        <a:pt x="495" y="0"/>
                        <a:pt x="1" y="704"/>
                        <a:pt x="491" y="1194"/>
                      </a:cubicBezTo>
                      <a:cubicBezTo>
                        <a:pt x="644" y="1341"/>
                        <a:pt x="816" y="1402"/>
                        <a:pt x="981" y="1402"/>
                      </a:cubicBezTo>
                      <a:cubicBezTo>
                        <a:pt x="1534" y="1402"/>
                        <a:pt x="2015" y="713"/>
                        <a:pt x="1524" y="221"/>
                      </a:cubicBezTo>
                      <a:cubicBezTo>
                        <a:pt x="1375" y="65"/>
                        <a:pt x="1205" y="0"/>
                        <a:pt x="103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7" name="Google Shape;2457;p16"/>
                <p:cNvSpPr/>
                <p:nvPr/>
              </p:nvSpPr>
              <p:spPr>
                <a:xfrm>
                  <a:off x="-849425" y="3508825"/>
                  <a:ext cx="50500" cy="35400"/>
                </a:xfrm>
                <a:custGeom>
                  <a:rect b="b" l="l" r="r" t="t"/>
                  <a:pathLst>
                    <a:path extrusionOk="0" h="1416" w="2020">
                      <a:moveTo>
                        <a:pt x="1036" y="0"/>
                      </a:moveTo>
                      <a:cubicBezTo>
                        <a:pt x="483" y="0"/>
                        <a:pt x="0" y="696"/>
                        <a:pt x="492" y="1211"/>
                      </a:cubicBezTo>
                      <a:cubicBezTo>
                        <a:pt x="636" y="1355"/>
                        <a:pt x="800" y="1416"/>
                        <a:pt x="961" y="1416"/>
                      </a:cubicBezTo>
                      <a:cubicBezTo>
                        <a:pt x="1512" y="1416"/>
                        <a:pt x="2020" y="703"/>
                        <a:pt x="1526" y="208"/>
                      </a:cubicBezTo>
                      <a:cubicBezTo>
                        <a:pt x="1372" y="62"/>
                        <a:pt x="1201" y="0"/>
                        <a:pt x="103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8" name="Google Shape;2458;p16"/>
                <p:cNvSpPr/>
                <p:nvPr/>
              </p:nvSpPr>
              <p:spPr>
                <a:xfrm>
                  <a:off x="-601700" y="3131900"/>
                  <a:ext cx="50350" cy="35400"/>
                </a:xfrm>
                <a:custGeom>
                  <a:rect b="b" l="l" r="r" t="t"/>
                  <a:pathLst>
                    <a:path extrusionOk="0" h="1416" w="2014">
                      <a:moveTo>
                        <a:pt x="1047" y="1"/>
                      </a:moveTo>
                      <a:cubicBezTo>
                        <a:pt x="500" y="1"/>
                        <a:pt x="1" y="690"/>
                        <a:pt x="492" y="1182"/>
                      </a:cubicBezTo>
                      <a:cubicBezTo>
                        <a:pt x="643" y="1347"/>
                        <a:pt x="815" y="1415"/>
                        <a:pt x="983" y="1415"/>
                      </a:cubicBezTo>
                      <a:cubicBezTo>
                        <a:pt x="1525" y="1415"/>
                        <a:pt x="2013" y="697"/>
                        <a:pt x="1526" y="209"/>
                      </a:cubicBezTo>
                      <a:cubicBezTo>
                        <a:pt x="1379" y="62"/>
                        <a:pt x="1211" y="1"/>
                        <a:pt x="10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9" name="Google Shape;2459;p16"/>
                <p:cNvSpPr/>
                <p:nvPr/>
              </p:nvSpPr>
              <p:spPr>
                <a:xfrm>
                  <a:off x="-1361600" y="4210950"/>
                  <a:ext cx="50300" cy="35475"/>
                </a:xfrm>
                <a:custGeom>
                  <a:rect b="b" l="l" r="r" t="t"/>
                  <a:pathLst>
                    <a:path extrusionOk="0" h="1419" w="2012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45" y="1349"/>
                        <a:pt x="821" y="1419"/>
                        <a:pt x="991" y="1419"/>
                      </a:cubicBezTo>
                      <a:cubicBezTo>
                        <a:pt x="1530" y="1419"/>
                        <a:pt x="2011" y="717"/>
                        <a:pt x="1526" y="209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0" name="Google Shape;2460;p16"/>
                <p:cNvSpPr/>
                <p:nvPr/>
              </p:nvSpPr>
              <p:spPr>
                <a:xfrm>
                  <a:off x="-527900" y="4660900"/>
                  <a:ext cx="51000" cy="35825"/>
                </a:xfrm>
                <a:custGeom>
                  <a:rect b="b" l="l" r="r" t="t"/>
                  <a:pathLst>
                    <a:path extrusionOk="0" h="1433" w="2040">
                      <a:moveTo>
                        <a:pt x="1068" y="1"/>
                      </a:moveTo>
                      <a:cubicBezTo>
                        <a:pt x="504" y="1"/>
                        <a:pt x="1" y="714"/>
                        <a:pt x="519" y="1208"/>
                      </a:cubicBezTo>
                      <a:cubicBezTo>
                        <a:pt x="670" y="1366"/>
                        <a:pt x="843" y="1432"/>
                        <a:pt x="1010" y="1432"/>
                      </a:cubicBezTo>
                      <a:cubicBezTo>
                        <a:pt x="1552" y="1432"/>
                        <a:pt x="2040" y="739"/>
                        <a:pt x="1552" y="205"/>
                      </a:cubicBezTo>
                      <a:cubicBezTo>
                        <a:pt x="1402" y="61"/>
                        <a:pt x="1232" y="1"/>
                        <a:pt x="106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1" name="Google Shape;2461;p16"/>
                <p:cNvSpPr/>
                <p:nvPr/>
              </p:nvSpPr>
              <p:spPr>
                <a:xfrm>
                  <a:off x="-599950" y="4282075"/>
                  <a:ext cx="50800" cy="35075"/>
                </a:xfrm>
                <a:custGeom>
                  <a:rect b="b" l="l" r="r" t="t"/>
                  <a:pathLst>
                    <a:path extrusionOk="0" h="1403" w="2032">
                      <a:moveTo>
                        <a:pt x="1032" y="0"/>
                      </a:moveTo>
                      <a:cubicBezTo>
                        <a:pt x="489" y="0"/>
                        <a:pt x="0" y="704"/>
                        <a:pt x="513" y="1194"/>
                      </a:cubicBezTo>
                      <a:cubicBezTo>
                        <a:pt x="660" y="1340"/>
                        <a:pt x="828" y="1402"/>
                        <a:pt x="991" y="1402"/>
                      </a:cubicBezTo>
                      <a:cubicBezTo>
                        <a:pt x="1537" y="1402"/>
                        <a:pt x="2031" y="712"/>
                        <a:pt x="1516" y="221"/>
                      </a:cubicBezTo>
                      <a:cubicBezTo>
                        <a:pt x="1368" y="65"/>
                        <a:pt x="119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2" name="Google Shape;2462;p16"/>
                <p:cNvSpPr/>
                <p:nvPr/>
              </p:nvSpPr>
              <p:spPr>
                <a:xfrm>
                  <a:off x="512475" y="4625075"/>
                  <a:ext cx="50700" cy="35500"/>
                </a:xfrm>
                <a:custGeom>
                  <a:rect b="b" l="l" r="r" t="t"/>
                  <a:pathLst>
                    <a:path extrusionOk="0" h="1420" w="2028">
                      <a:moveTo>
                        <a:pt x="1041" y="1"/>
                      </a:moveTo>
                      <a:cubicBezTo>
                        <a:pt x="495" y="1"/>
                        <a:pt x="1" y="691"/>
                        <a:pt x="516" y="1182"/>
                      </a:cubicBezTo>
                      <a:cubicBezTo>
                        <a:pt x="669" y="1350"/>
                        <a:pt x="844" y="1419"/>
                        <a:pt x="1014" y="1419"/>
                      </a:cubicBezTo>
                      <a:cubicBezTo>
                        <a:pt x="1552" y="1419"/>
                        <a:pt x="2027" y="718"/>
                        <a:pt x="1519" y="209"/>
                      </a:cubicBezTo>
                      <a:cubicBezTo>
                        <a:pt x="1372" y="63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3" name="Google Shape;2463;p16"/>
                <p:cNvSpPr/>
                <p:nvPr/>
              </p:nvSpPr>
              <p:spPr>
                <a:xfrm>
                  <a:off x="235925" y="1842825"/>
                  <a:ext cx="50975" cy="35075"/>
                </a:xfrm>
                <a:custGeom>
                  <a:rect b="b" l="l" r="r" t="t"/>
                  <a:pathLst>
                    <a:path extrusionOk="0" h="1403" w="2039">
                      <a:moveTo>
                        <a:pt x="1046" y="0"/>
                      </a:moveTo>
                      <a:cubicBezTo>
                        <a:pt x="489" y="0"/>
                        <a:pt x="1" y="704"/>
                        <a:pt x="514" y="1194"/>
                      </a:cubicBezTo>
                      <a:cubicBezTo>
                        <a:pt x="660" y="1341"/>
                        <a:pt x="828" y="1402"/>
                        <a:pt x="992" y="1402"/>
                      </a:cubicBezTo>
                      <a:cubicBezTo>
                        <a:pt x="1539" y="1402"/>
                        <a:pt x="2038" y="713"/>
                        <a:pt x="1547" y="221"/>
                      </a:cubicBezTo>
                      <a:cubicBezTo>
                        <a:pt x="1391" y="65"/>
                        <a:pt x="1215" y="0"/>
                        <a:pt x="104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4" name="Google Shape;2464;p16"/>
                <p:cNvSpPr/>
                <p:nvPr/>
              </p:nvSpPr>
              <p:spPr>
                <a:xfrm>
                  <a:off x="968350" y="1967100"/>
                  <a:ext cx="49650" cy="35825"/>
                </a:xfrm>
                <a:custGeom>
                  <a:rect b="b" l="l" r="r" t="t"/>
                  <a:pathLst>
                    <a:path extrusionOk="0" h="1433" w="1986">
                      <a:moveTo>
                        <a:pt x="1053" y="0"/>
                      </a:moveTo>
                      <a:cubicBezTo>
                        <a:pt x="503" y="0"/>
                        <a:pt x="0" y="713"/>
                        <a:pt x="518" y="1208"/>
                      </a:cubicBezTo>
                      <a:cubicBezTo>
                        <a:pt x="669" y="1366"/>
                        <a:pt x="838" y="1432"/>
                        <a:pt x="1001" y="1432"/>
                      </a:cubicBezTo>
                      <a:cubicBezTo>
                        <a:pt x="1528" y="1432"/>
                        <a:pt x="1985" y="739"/>
                        <a:pt x="1521" y="205"/>
                      </a:cubicBezTo>
                      <a:cubicBezTo>
                        <a:pt x="1377" y="61"/>
                        <a:pt x="1213" y="0"/>
                        <a:pt x="105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5" name="Google Shape;2465;p16"/>
                <p:cNvSpPr/>
                <p:nvPr/>
              </p:nvSpPr>
              <p:spPr>
                <a:xfrm>
                  <a:off x="54900" y="585200"/>
                  <a:ext cx="50225" cy="35800"/>
                </a:xfrm>
                <a:custGeom>
                  <a:rect b="b" l="l" r="r" t="t"/>
                  <a:pathLst>
                    <a:path extrusionOk="0" h="1432" w="2009">
                      <a:moveTo>
                        <a:pt x="1026" y="1"/>
                      </a:moveTo>
                      <a:cubicBezTo>
                        <a:pt x="476" y="1"/>
                        <a:pt x="0" y="705"/>
                        <a:pt x="490" y="1194"/>
                      </a:cubicBezTo>
                      <a:cubicBezTo>
                        <a:pt x="643" y="1362"/>
                        <a:pt x="819" y="1432"/>
                        <a:pt x="989" y="1432"/>
                      </a:cubicBezTo>
                      <a:cubicBezTo>
                        <a:pt x="1528" y="1432"/>
                        <a:pt x="2009" y="730"/>
                        <a:pt x="1523" y="222"/>
                      </a:cubicBezTo>
                      <a:cubicBezTo>
                        <a:pt x="1368" y="66"/>
                        <a:pt x="1194" y="1"/>
                        <a:pt x="10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6" name="Google Shape;2466;p16"/>
                <p:cNvSpPr/>
                <p:nvPr/>
              </p:nvSpPr>
              <p:spPr>
                <a:xfrm>
                  <a:off x="-2734675" y="3180225"/>
                  <a:ext cx="50225" cy="35075"/>
                </a:xfrm>
                <a:custGeom>
                  <a:rect b="b" l="l" r="r" t="t"/>
                  <a:pathLst>
                    <a:path extrusionOk="0" h="1403" w="2009">
                      <a:moveTo>
                        <a:pt x="1013" y="0"/>
                      </a:moveTo>
                      <a:cubicBezTo>
                        <a:pt x="477" y="0"/>
                        <a:pt x="1" y="705"/>
                        <a:pt x="490" y="1194"/>
                      </a:cubicBezTo>
                      <a:cubicBezTo>
                        <a:pt x="637" y="1341"/>
                        <a:pt x="805" y="1402"/>
                        <a:pt x="968" y="1402"/>
                      </a:cubicBezTo>
                      <a:cubicBezTo>
                        <a:pt x="1514" y="1402"/>
                        <a:pt x="2008" y="713"/>
                        <a:pt x="1493" y="221"/>
                      </a:cubicBezTo>
                      <a:cubicBezTo>
                        <a:pt x="1345" y="66"/>
                        <a:pt x="1176" y="0"/>
                        <a:pt x="101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7" name="Google Shape;2467;p16"/>
                <p:cNvSpPr/>
                <p:nvPr/>
              </p:nvSpPr>
              <p:spPr>
                <a:xfrm>
                  <a:off x="-3560675" y="2610300"/>
                  <a:ext cx="50300" cy="35700"/>
                </a:xfrm>
                <a:custGeom>
                  <a:rect b="b" l="l" r="r" t="t"/>
                  <a:pathLst>
                    <a:path extrusionOk="0" h="1428" w="2012">
                      <a:moveTo>
                        <a:pt x="1039" y="1"/>
                      </a:moveTo>
                      <a:cubicBezTo>
                        <a:pt x="494" y="1"/>
                        <a:pt x="1" y="705"/>
                        <a:pt x="490" y="1194"/>
                      </a:cubicBezTo>
                      <a:cubicBezTo>
                        <a:pt x="648" y="1359"/>
                        <a:pt x="824" y="1428"/>
                        <a:pt x="993" y="1428"/>
                      </a:cubicBezTo>
                      <a:cubicBezTo>
                        <a:pt x="1541" y="1428"/>
                        <a:pt x="2011" y="709"/>
                        <a:pt x="1524" y="222"/>
                      </a:cubicBezTo>
                      <a:cubicBezTo>
                        <a:pt x="1375" y="66"/>
                        <a:pt x="1205" y="1"/>
                        <a:pt x="103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8" name="Google Shape;2468;p16"/>
                <p:cNvSpPr/>
                <p:nvPr/>
              </p:nvSpPr>
              <p:spPr>
                <a:xfrm>
                  <a:off x="-2691350" y="1535075"/>
                  <a:ext cx="50375" cy="35075"/>
                </a:xfrm>
                <a:custGeom>
                  <a:rect b="b" l="l" r="r" t="t"/>
                  <a:pathLst>
                    <a:path extrusionOk="0" h="1403" w="2015">
                      <a:moveTo>
                        <a:pt x="1039" y="0"/>
                      </a:moveTo>
                      <a:cubicBezTo>
                        <a:pt x="494" y="0"/>
                        <a:pt x="0" y="704"/>
                        <a:pt x="490" y="1194"/>
                      </a:cubicBezTo>
                      <a:cubicBezTo>
                        <a:pt x="651" y="1340"/>
                        <a:pt x="826" y="1402"/>
                        <a:pt x="993" y="1402"/>
                      </a:cubicBezTo>
                      <a:cubicBezTo>
                        <a:pt x="1551" y="1402"/>
                        <a:pt x="2015" y="712"/>
                        <a:pt x="1523" y="221"/>
                      </a:cubicBezTo>
                      <a:cubicBezTo>
                        <a:pt x="1375" y="65"/>
                        <a:pt x="1204" y="0"/>
                        <a:pt x="103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9" name="Google Shape;2469;p16"/>
                <p:cNvSpPr/>
                <p:nvPr/>
              </p:nvSpPr>
              <p:spPr>
                <a:xfrm>
                  <a:off x="-1786450" y="914650"/>
                  <a:ext cx="50525" cy="35400"/>
                </a:xfrm>
                <a:custGeom>
                  <a:rect b="b" l="l" r="r" t="t"/>
                  <a:pathLst>
                    <a:path extrusionOk="0" h="1416" w="2021">
                      <a:moveTo>
                        <a:pt x="1060" y="0"/>
                      </a:moveTo>
                      <a:cubicBezTo>
                        <a:pt x="509" y="0"/>
                        <a:pt x="1" y="713"/>
                        <a:pt x="495" y="1208"/>
                      </a:cubicBezTo>
                      <a:cubicBezTo>
                        <a:pt x="649" y="1354"/>
                        <a:pt x="820" y="1416"/>
                        <a:pt x="984" y="1416"/>
                      </a:cubicBezTo>
                      <a:cubicBezTo>
                        <a:pt x="1538" y="1416"/>
                        <a:pt x="2021" y="720"/>
                        <a:pt x="1529" y="205"/>
                      </a:cubicBezTo>
                      <a:cubicBezTo>
                        <a:pt x="1385" y="61"/>
                        <a:pt x="1221" y="0"/>
                        <a:pt x="106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0" name="Google Shape;2470;p16"/>
                <p:cNvSpPr/>
                <p:nvPr/>
              </p:nvSpPr>
              <p:spPr>
                <a:xfrm>
                  <a:off x="-1588800" y="242050"/>
                  <a:ext cx="50350" cy="35925"/>
                </a:xfrm>
                <a:custGeom>
                  <a:rect b="b" l="l" r="r" t="t"/>
                  <a:pathLst>
                    <a:path extrusionOk="0" h="1437" w="2014">
                      <a:moveTo>
                        <a:pt x="1049" y="1"/>
                      </a:moveTo>
                      <a:cubicBezTo>
                        <a:pt x="501" y="1"/>
                        <a:pt x="0" y="696"/>
                        <a:pt x="492" y="1212"/>
                      </a:cubicBezTo>
                      <a:cubicBezTo>
                        <a:pt x="650" y="1370"/>
                        <a:pt x="827" y="1436"/>
                        <a:pt x="996" y="1436"/>
                      </a:cubicBezTo>
                      <a:cubicBezTo>
                        <a:pt x="1543" y="1436"/>
                        <a:pt x="2013" y="743"/>
                        <a:pt x="1526" y="209"/>
                      </a:cubicBezTo>
                      <a:cubicBezTo>
                        <a:pt x="1379" y="62"/>
                        <a:pt x="1212" y="1"/>
                        <a:pt x="10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1" name="Google Shape;2471;p16"/>
                <p:cNvSpPr/>
                <p:nvPr/>
              </p:nvSpPr>
              <p:spPr>
                <a:xfrm>
                  <a:off x="-943650" y="276250"/>
                  <a:ext cx="50325" cy="35900"/>
                </a:xfrm>
                <a:custGeom>
                  <a:rect b="b" l="l" r="r" t="t"/>
                  <a:pathLst>
                    <a:path extrusionOk="0" h="1436" w="2013">
                      <a:moveTo>
                        <a:pt x="1049" y="0"/>
                      </a:moveTo>
                      <a:cubicBezTo>
                        <a:pt x="501" y="0"/>
                        <a:pt x="0" y="696"/>
                        <a:pt x="492" y="1212"/>
                      </a:cubicBezTo>
                      <a:cubicBezTo>
                        <a:pt x="643" y="1370"/>
                        <a:pt x="816" y="1436"/>
                        <a:pt x="983" y="1436"/>
                      </a:cubicBezTo>
                      <a:cubicBezTo>
                        <a:pt x="1525" y="1436"/>
                        <a:pt x="2013" y="742"/>
                        <a:pt x="1525" y="209"/>
                      </a:cubicBezTo>
                      <a:cubicBezTo>
                        <a:pt x="1379" y="62"/>
                        <a:pt x="1212" y="0"/>
                        <a:pt x="104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2" name="Google Shape;2472;p16"/>
                <p:cNvSpPr/>
                <p:nvPr/>
              </p:nvSpPr>
              <p:spPr>
                <a:xfrm>
                  <a:off x="-625325" y="-57250"/>
                  <a:ext cx="50475" cy="35725"/>
                </a:xfrm>
                <a:custGeom>
                  <a:rect b="b" l="l" r="r" t="t"/>
                  <a:pathLst>
                    <a:path extrusionOk="0" h="1429" w="2019">
                      <a:moveTo>
                        <a:pt x="1047" y="0"/>
                      </a:moveTo>
                      <a:cubicBezTo>
                        <a:pt x="491" y="0"/>
                        <a:pt x="0" y="714"/>
                        <a:pt x="495" y="1208"/>
                      </a:cubicBezTo>
                      <a:cubicBezTo>
                        <a:pt x="643" y="1363"/>
                        <a:pt x="813" y="1428"/>
                        <a:pt x="978" y="1428"/>
                      </a:cubicBezTo>
                      <a:cubicBezTo>
                        <a:pt x="1523" y="1428"/>
                        <a:pt x="2018" y="718"/>
                        <a:pt x="1528" y="205"/>
                      </a:cubicBezTo>
                      <a:cubicBezTo>
                        <a:pt x="1377" y="61"/>
                        <a:pt x="1210" y="0"/>
                        <a:pt x="10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3" name="Google Shape;2473;p16"/>
                <p:cNvSpPr/>
                <p:nvPr/>
              </p:nvSpPr>
              <p:spPr>
                <a:xfrm>
                  <a:off x="1081525" y="3719750"/>
                  <a:ext cx="50375" cy="35075"/>
                </a:xfrm>
                <a:custGeom>
                  <a:rect b="b" l="l" r="r" t="t"/>
                  <a:pathLst>
                    <a:path extrusionOk="0" h="1403" w="2015">
                      <a:moveTo>
                        <a:pt x="1038" y="0"/>
                      </a:moveTo>
                      <a:cubicBezTo>
                        <a:pt x="494" y="0"/>
                        <a:pt x="0" y="704"/>
                        <a:pt x="490" y="1194"/>
                      </a:cubicBezTo>
                      <a:cubicBezTo>
                        <a:pt x="643" y="1341"/>
                        <a:pt x="815" y="1402"/>
                        <a:pt x="980" y="1402"/>
                      </a:cubicBezTo>
                      <a:cubicBezTo>
                        <a:pt x="1533" y="1402"/>
                        <a:pt x="2014" y="713"/>
                        <a:pt x="1523" y="221"/>
                      </a:cubicBezTo>
                      <a:cubicBezTo>
                        <a:pt x="1374" y="65"/>
                        <a:pt x="1204" y="0"/>
                        <a:pt x="103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4" name="Google Shape;2474;p16"/>
                <p:cNvSpPr/>
                <p:nvPr/>
              </p:nvSpPr>
              <p:spPr>
                <a:xfrm>
                  <a:off x="1127050" y="4295300"/>
                  <a:ext cx="50475" cy="35725"/>
                </a:xfrm>
                <a:custGeom>
                  <a:rect b="b" l="l" r="r" t="t"/>
                  <a:pathLst>
                    <a:path extrusionOk="0" h="1429" w="2019">
                      <a:moveTo>
                        <a:pt x="1049" y="1"/>
                      </a:moveTo>
                      <a:cubicBezTo>
                        <a:pt x="501" y="1"/>
                        <a:pt x="0" y="696"/>
                        <a:pt x="492" y="1212"/>
                      </a:cubicBezTo>
                      <a:cubicBezTo>
                        <a:pt x="645" y="1365"/>
                        <a:pt x="816" y="1429"/>
                        <a:pt x="980" y="1429"/>
                      </a:cubicBezTo>
                      <a:cubicBezTo>
                        <a:pt x="1534" y="1429"/>
                        <a:pt x="2018" y="701"/>
                        <a:pt x="1526" y="209"/>
                      </a:cubicBezTo>
                      <a:cubicBezTo>
                        <a:pt x="1379" y="62"/>
                        <a:pt x="1212" y="1"/>
                        <a:pt x="10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5" name="Google Shape;2475;p16"/>
                <p:cNvSpPr/>
                <p:nvPr/>
              </p:nvSpPr>
              <p:spPr>
                <a:xfrm>
                  <a:off x="1924175" y="4419925"/>
                  <a:ext cx="50350" cy="35375"/>
                </a:xfrm>
                <a:custGeom>
                  <a:rect b="b" l="l" r="r" t="t"/>
                  <a:pathLst>
                    <a:path extrusionOk="0" h="1415" w="2014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57" y="1346"/>
                        <a:pt x="838" y="1415"/>
                        <a:pt x="1008" y="1415"/>
                      </a:cubicBezTo>
                      <a:cubicBezTo>
                        <a:pt x="1561" y="1415"/>
                        <a:pt x="2014" y="696"/>
                        <a:pt x="1526" y="209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476" name="Google Shape;2476;p16"/>
          <p:cNvSpPr txBox="1"/>
          <p:nvPr>
            <p:ph type="title"/>
          </p:nvPr>
        </p:nvSpPr>
        <p:spPr>
          <a:xfrm>
            <a:off x="4772350" y="3051700"/>
            <a:ext cx="3487200" cy="48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477" name="Google Shape;2477;p16"/>
          <p:cNvSpPr txBox="1"/>
          <p:nvPr>
            <p:ph idx="1" type="subTitle"/>
          </p:nvPr>
        </p:nvSpPr>
        <p:spPr>
          <a:xfrm>
            <a:off x="4772275" y="1610025"/>
            <a:ext cx="3487200" cy="14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8" name="Google Shape;247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2479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0" name="Google Shape;2480;p17"/>
          <p:cNvGrpSpPr/>
          <p:nvPr/>
        </p:nvGrpSpPr>
        <p:grpSpPr>
          <a:xfrm flipH="1" rot="10800000">
            <a:off x="-672042" y="438157"/>
            <a:ext cx="10488084" cy="6107348"/>
            <a:chOff x="-120550" y="-133450"/>
            <a:chExt cx="7847425" cy="4570000"/>
          </a:xfrm>
        </p:grpSpPr>
        <p:sp>
          <p:nvSpPr>
            <p:cNvPr id="2481" name="Google Shape;2481;p17"/>
            <p:cNvSpPr/>
            <p:nvPr/>
          </p:nvSpPr>
          <p:spPr>
            <a:xfrm>
              <a:off x="3043625" y="8544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487"/>
                    <a:pt x="943" y="791"/>
                    <a:pt x="730" y="913"/>
                  </a:cubicBezTo>
                  <a:cubicBezTo>
                    <a:pt x="548" y="1034"/>
                    <a:pt x="244" y="943"/>
                    <a:pt x="123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8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17"/>
            <p:cNvSpPr/>
            <p:nvPr/>
          </p:nvSpPr>
          <p:spPr>
            <a:xfrm>
              <a:off x="3832400" y="10747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973"/>
                    <a:pt x="244" y="912"/>
                    <a:pt x="122" y="730"/>
                  </a:cubicBezTo>
                  <a:cubicBezTo>
                    <a:pt x="1" y="517"/>
                    <a:pt x="92" y="213"/>
                    <a:pt x="274" y="122"/>
                  </a:cubicBezTo>
                  <a:cubicBezTo>
                    <a:pt x="48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17"/>
            <p:cNvSpPr/>
            <p:nvPr/>
          </p:nvSpPr>
          <p:spPr>
            <a:xfrm>
              <a:off x="3821775" y="7966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4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517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17"/>
            <p:cNvSpPr/>
            <p:nvPr/>
          </p:nvSpPr>
          <p:spPr>
            <a:xfrm>
              <a:off x="3083150" y="1124175"/>
              <a:ext cx="24350" cy="25850"/>
            </a:xfrm>
            <a:custGeom>
              <a:rect b="b" l="l" r="r" t="t"/>
              <a:pathLst>
                <a:path extrusionOk="0" h="1034" w="974">
                  <a:moveTo>
                    <a:pt x="882" y="304"/>
                  </a:moveTo>
                  <a:cubicBezTo>
                    <a:pt x="973" y="487"/>
                    <a:pt x="912" y="790"/>
                    <a:pt x="730" y="912"/>
                  </a:cubicBezTo>
                  <a:cubicBezTo>
                    <a:pt x="517" y="1034"/>
                    <a:pt x="213" y="942"/>
                    <a:pt x="122" y="760"/>
                  </a:cubicBezTo>
                  <a:cubicBezTo>
                    <a:pt x="1" y="578"/>
                    <a:pt x="61" y="274"/>
                    <a:pt x="274" y="152"/>
                  </a:cubicBezTo>
                  <a:cubicBezTo>
                    <a:pt x="487" y="0"/>
                    <a:pt x="760" y="9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17"/>
            <p:cNvSpPr/>
            <p:nvPr/>
          </p:nvSpPr>
          <p:spPr>
            <a:xfrm>
              <a:off x="1774625" y="761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3" y="487"/>
                    <a:pt x="942" y="791"/>
                    <a:pt x="730" y="912"/>
                  </a:cubicBezTo>
                  <a:cubicBezTo>
                    <a:pt x="547" y="1004"/>
                    <a:pt x="243" y="943"/>
                    <a:pt x="122" y="760"/>
                  </a:cubicBezTo>
                  <a:cubicBezTo>
                    <a:pt x="0" y="548"/>
                    <a:pt x="91" y="244"/>
                    <a:pt x="274" y="152"/>
                  </a:cubicBezTo>
                  <a:cubicBezTo>
                    <a:pt x="517" y="1"/>
                    <a:pt x="79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17"/>
            <p:cNvSpPr/>
            <p:nvPr/>
          </p:nvSpPr>
          <p:spPr>
            <a:xfrm>
              <a:off x="2267775" y="82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61"/>
                    <a:pt x="730" y="882"/>
                  </a:cubicBezTo>
                  <a:cubicBezTo>
                    <a:pt x="548" y="1004"/>
                    <a:pt x="244" y="943"/>
                    <a:pt x="123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8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17"/>
            <p:cNvSpPr/>
            <p:nvPr/>
          </p:nvSpPr>
          <p:spPr>
            <a:xfrm>
              <a:off x="2434200" y="767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2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457" y="1"/>
                    <a:pt x="73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17"/>
            <p:cNvSpPr/>
            <p:nvPr/>
          </p:nvSpPr>
          <p:spPr>
            <a:xfrm>
              <a:off x="1608950" y="13475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882" y="274"/>
                  </a:moveTo>
                  <a:cubicBezTo>
                    <a:pt x="974" y="456"/>
                    <a:pt x="913" y="760"/>
                    <a:pt x="700" y="882"/>
                  </a:cubicBezTo>
                  <a:cubicBezTo>
                    <a:pt x="518" y="973"/>
                    <a:pt x="214" y="912"/>
                    <a:pt x="122" y="700"/>
                  </a:cubicBezTo>
                  <a:cubicBezTo>
                    <a:pt x="1" y="517"/>
                    <a:pt x="62" y="213"/>
                    <a:pt x="274" y="122"/>
                  </a:cubicBezTo>
                  <a:cubicBezTo>
                    <a:pt x="45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17"/>
            <p:cNvSpPr/>
            <p:nvPr/>
          </p:nvSpPr>
          <p:spPr>
            <a:xfrm>
              <a:off x="2525400" y="967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1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486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17"/>
            <p:cNvSpPr/>
            <p:nvPr/>
          </p:nvSpPr>
          <p:spPr>
            <a:xfrm>
              <a:off x="2292850" y="1350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304"/>
                  </a:moveTo>
                  <a:cubicBezTo>
                    <a:pt x="974" y="486"/>
                    <a:pt x="913" y="790"/>
                    <a:pt x="730" y="912"/>
                  </a:cubicBezTo>
                  <a:cubicBezTo>
                    <a:pt x="518" y="1003"/>
                    <a:pt x="214" y="942"/>
                    <a:pt x="123" y="760"/>
                  </a:cubicBezTo>
                  <a:cubicBezTo>
                    <a:pt x="1" y="547"/>
                    <a:pt x="62" y="243"/>
                    <a:pt x="275" y="152"/>
                  </a:cubicBezTo>
                  <a:cubicBezTo>
                    <a:pt x="48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17"/>
            <p:cNvSpPr/>
            <p:nvPr/>
          </p:nvSpPr>
          <p:spPr>
            <a:xfrm>
              <a:off x="2779950" y="923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3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61" y="244"/>
                    <a:pt x="274" y="122"/>
                  </a:cubicBezTo>
                  <a:cubicBezTo>
                    <a:pt x="457" y="1"/>
                    <a:pt x="730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17"/>
            <p:cNvSpPr/>
            <p:nvPr/>
          </p:nvSpPr>
          <p:spPr>
            <a:xfrm>
              <a:off x="3086950" y="5481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6" y="122"/>
                  </a:moveTo>
                  <a:cubicBezTo>
                    <a:pt x="517" y="244"/>
                    <a:pt x="487" y="365"/>
                    <a:pt x="365" y="426"/>
                  </a:cubicBezTo>
                  <a:cubicBezTo>
                    <a:pt x="274" y="517"/>
                    <a:pt x="152" y="487"/>
                    <a:pt x="6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17"/>
            <p:cNvSpPr/>
            <p:nvPr/>
          </p:nvSpPr>
          <p:spPr>
            <a:xfrm>
              <a:off x="2854425" y="7092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456" y="122"/>
                  </a:moveTo>
                  <a:cubicBezTo>
                    <a:pt x="517" y="213"/>
                    <a:pt x="487" y="335"/>
                    <a:pt x="365" y="426"/>
                  </a:cubicBezTo>
                  <a:cubicBezTo>
                    <a:pt x="244" y="487"/>
                    <a:pt x="152" y="456"/>
                    <a:pt x="61" y="335"/>
                  </a:cubicBezTo>
                  <a:cubicBezTo>
                    <a:pt x="0" y="213"/>
                    <a:pt x="31" y="122"/>
                    <a:pt x="152" y="31"/>
                  </a:cubicBezTo>
                  <a:cubicBezTo>
                    <a:pt x="213" y="0"/>
                    <a:pt x="365" y="0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17"/>
            <p:cNvSpPr/>
            <p:nvPr/>
          </p:nvSpPr>
          <p:spPr>
            <a:xfrm>
              <a:off x="1967625" y="144407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7" y="153"/>
                  </a:moveTo>
                  <a:cubicBezTo>
                    <a:pt x="548" y="274"/>
                    <a:pt x="517" y="396"/>
                    <a:pt x="396" y="457"/>
                  </a:cubicBezTo>
                  <a:cubicBezTo>
                    <a:pt x="274" y="548"/>
                    <a:pt x="153" y="517"/>
                    <a:pt x="92" y="396"/>
                  </a:cubicBezTo>
                  <a:cubicBezTo>
                    <a:pt x="1" y="274"/>
                    <a:pt x="61" y="153"/>
                    <a:pt x="153" y="92"/>
                  </a:cubicBezTo>
                  <a:cubicBezTo>
                    <a:pt x="274" y="1"/>
                    <a:pt x="396" y="62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17"/>
            <p:cNvSpPr/>
            <p:nvPr/>
          </p:nvSpPr>
          <p:spPr>
            <a:xfrm>
              <a:off x="1424300" y="101322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7" y="122"/>
                  </a:moveTo>
                  <a:cubicBezTo>
                    <a:pt x="548" y="213"/>
                    <a:pt x="487" y="335"/>
                    <a:pt x="396" y="426"/>
                  </a:cubicBezTo>
                  <a:cubicBezTo>
                    <a:pt x="274" y="487"/>
                    <a:pt x="153" y="456"/>
                    <a:pt x="92" y="335"/>
                  </a:cubicBezTo>
                  <a:cubicBezTo>
                    <a:pt x="1" y="213"/>
                    <a:pt x="61" y="92"/>
                    <a:pt x="153" y="31"/>
                  </a:cubicBezTo>
                  <a:cubicBezTo>
                    <a:pt x="274" y="0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17"/>
            <p:cNvSpPr/>
            <p:nvPr/>
          </p:nvSpPr>
          <p:spPr>
            <a:xfrm>
              <a:off x="1719900" y="108390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57" y="122"/>
                  </a:moveTo>
                  <a:cubicBezTo>
                    <a:pt x="517" y="243"/>
                    <a:pt x="487" y="365"/>
                    <a:pt x="396" y="426"/>
                  </a:cubicBezTo>
                  <a:cubicBezTo>
                    <a:pt x="274" y="517"/>
                    <a:pt x="153" y="487"/>
                    <a:pt x="61" y="365"/>
                  </a:cubicBezTo>
                  <a:cubicBezTo>
                    <a:pt x="1" y="243"/>
                    <a:pt x="31" y="122"/>
                    <a:pt x="153" y="61"/>
                  </a:cubicBezTo>
                  <a:cubicBezTo>
                    <a:pt x="274" y="0"/>
                    <a:pt x="396" y="6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17"/>
            <p:cNvSpPr/>
            <p:nvPr/>
          </p:nvSpPr>
          <p:spPr>
            <a:xfrm>
              <a:off x="2843025" y="49955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26" y="152"/>
                  </a:moveTo>
                  <a:cubicBezTo>
                    <a:pt x="517" y="243"/>
                    <a:pt x="487" y="365"/>
                    <a:pt x="365" y="456"/>
                  </a:cubicBezTo>
                  <a:cubicBezTo>
                    <a:pt x="244" y="517"/>
                    <a:pt x="122" y="486"/>
                    <a:pt x="61" y="365"/>
                  </a:cubicBezTo>
                  <a:cubicBezTo>
                    <a:pt x="0" y="243"/>
                    <a:pt x="31" y="152"/>
                    <a:pt x="122" y="61"/>
                  </a:cubicBezTo>
                  <a:cubicBezTo>
                    <a:pt x="244" y="0"/>
                    <a:pt x="396" y="30"/>
                    <a:pt x="42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17"/>
            <p:cNvSpPr/>
            <p:nvPr/>
          </p:nvSpPr>
          <p:spPr>
            <a:xfrm>
              <a:off x="1463825" y="14767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51" y="274"/>
                  </a:moveTo>
                  <a:cubicBezTo>
                    <a:pt x="973" y="457"/>
                    <a:pt x="912" y="761"/>
                    <a:pt x="699" y="852"/>
                  </a:cubicBezTo>
                  <a:cubicBezTo>
                    <a:pt x="517" y="973"/>
                    <a:pt x="213" y="913"/>
                    <a:pt x="91" y="700"/>
                  </a:cubicBezTo>
                  <a:cubicBezTo>
                    <a:pt x="0" y="517"/>
                    <a:pt x="61" y="214"/>
                    <a:pt x="243" y="92"/>
                  </a:cubicBezTo>
                  <a:cubicBezTo>
                    <a:pt x="426" y="1"/>
                    <a:pt x="699" y="3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17"/>
            <p:cNvSpPr/>
            <p:nvPr/>
          </p:nvSpPr>
          <p:spPr>
            <a:xfrm>
              <a:off x="1924325" y="1191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304"/>
                  </a:moveTo>
                  <a:cubicBezTo>
                    <a:pt x="973" y="487"/>
                    <a:pt x="912" y="791"/>
                    <a:pt x="730" y="912"/>
                  </a:cubicBezTo>
                  <a:cubicBezTo>
                    <a:pt x="517" y="1003"/>
                    <a:pt x="213" y="943"/>
                    <a:pt x="122" y="760"/>
                  </a:cubicBezTo>
                  <a:cubicBezTo>
                    <a:pt x="0" y="548"/>
                    <a:pt x="61" y="244"/>
                    <a:pt x="274" y="152"/>
                  </a:cubicBezTo>
                  <a:cubicBezTo>
                    <a:pt x="456" y="0"/>
                    <a:pt x="73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17"/>
            <p:cNvSpPr/>
            <p:nvPr/>
          </p:nvSpPr>
          <p:spPr>
            <a:xfrm>
              <a:off x="1912925" y="8969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518"/>
                    <a:pt x="912" y="822"/>
                    <a:pt x="730" y="913"/>
                  </a:cubicBezTo>
                  <a:cubicBezTo>
                    <a:pt x="517" y="1034"/>
                    <a:pt x="213" y="974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17"/>
            <p:cNvSpPr/>
            <p:nvPr/>
          </p:nvSpPr>
          <p:spPr>
            <a:xfrm>
              <a:off x="1605150" y="1197875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83"/>
                  </a:moveTo>
                  <a:cubicBezTo>
                    <a:pt x="518" y="274"/>
                    <a:pt x="487" y="396"/>
                    <a:pt x="366" y="487"/>
                  </a:cubicBezTo>
                  <a:cubicBezTo>
                    <a:pt x="274" y="548"/>
                    <a:pt x="153" y="517"/>
                    <a:pt x="62" y="396"/>
                  </a:cubicBezTo>
                  <a:cubicBezTo>
                    <a:pt x="1" y="274"/>
                    <a:pt x="31" y="183"/>
                    <a:pt x="153" y="92"/>
                  </a:cubicBezTo>
                  <a:cubicBezTo>
                    <a:pt x="274" y="1"/>
                    <a:pt x="426" y="61"/>
                    <a:pt x="457" y="1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17"/>
            <p:cNvSpPr/>
            <p:nvPr/>
          </p:nvSpPr>
          <p:spPr>
            <a:xfrm>
              <a:off x="2583150" y="108617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6" y="122"/>
                  </a:moveTo>
                  <a:cubicBezTo>
                    <a:pt x="547" y="213"/>
                    <a:pt x="517" y="335"/>
                    <a:pt x="395" y="426"/>
                  </a:cubicBezTo>
                  <a:cubicBezTo>
                    <a:pt x="274" y="487"/>
                    <a:pt x="152" y="456"/>
                    <a:pt x="91" y="335"/>
                  </a:cubicBezTo>
                  <a:cubicBezTo>
                    <a:pt x="0" y="213"/>
                    <a:pt x="61" y="122"/>
                    <a:pt x="152" y="31"/>
                  </a:cubicBezTo>
                  <a:cubicBezTo>
                    <a:pt x="274" y="0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17"/>
            <p:cNvSpPr/>
            <p:nvPr/>
          </p:nvSpPr>
          <p:spPr>
            <a:xfrm>
              <a:off x="1608950" y="1570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53"/>
                  </a:moveTo>
                  <a:cubicBezTo>
                    <a:pt x="518" y="244"/>
                    <a:pt x="487" y="366"/>
                    <a:pt x="366" y="457"/>
                  </a:cubicBezTo>
                  <a:cubicBezTo>
                    <a:pt x="274" y="518"/>
                    <a:pt x="153" y="487"/>
                    <a:pt x="62" y="366"/>
                  </a:cubicBezTo>
                  <a:cubicBezTo>
                    <a:pt x="1" y="244"/>
                    <a:pt x="31" y="153"/>
                    <a:pt x="153" y="62"/>
                  </a:cubicBezTo>
                  <a:cubicBezTo>
                    <a:pt x="274" y="1"/>
                    <a:pt x="36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17"/>
            <p:cNvSpPr/>
            <p:nvPr/>
          </p:nvSpPr>
          <p:spPr>
            <a:xfrm>
              <a:off x="1942550" y="539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53"/>
                  </a:moveTo>
                  <a:cubicBezTo>
                    <a:pt x="517" y="274"/>
                    <a:pt x="487" y="365"/>
                    <a:pt x="365" y="457"/>
                  </a:cubicBezTo>
                  <a:cubicBezTo>
                    <a:pt x="244" y="548"/>
                    <a:pt x="153" y="48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65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17"/>
            <p:cNvSpPr/>
            <p:nvPr/>
          </p:nvSpPr>
          <p:spPr>
            <a:xfrm>
              <a:off x="2779950" y="134757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52"/>
                  </a:moveTo>
                  <a:cubicBezTo>
                    <a:pt x="548" y="274"/>
                    <a:pt x="487" y="365"/>
                    <a:pt x="396" y="456"/>
                  </a:cubicBezTo>
                  <a:cubicBezTo>
                    <a:pt x="274" y="517"/>
                    <a:pt x="153" y="487"/>
                    <a:pt x="92" y="365"/>
                  </a:cubicBezTo>
                  <a:cubicBezTo>
                    <a:pt x="1" y="274"/>
                    <a:pt x="31" y="152"/>
                    <a:pt x="153" y="61"/>
                  </a:cubicBezTo>
                  <a:cubicBezTo>
                    <a:pt x="274" y="0"/>
                    <a:pt x="396" y="31"/>
                    <a:pt x="457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17"/>
            <p:cNvSpPr/>
            <p:nvPr/>
          </p:nvSpPr>
          <p:spPr>
            <a:xfrm>
              <a:off x="1224450" y="827800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3"/>
                  </a:moveTo>
                  <a:cubicBezTo>
                    <a:pt x="517" y="21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14"/>
                    <a:pt x="31" y="123"/>
                    <a:pt x="153" y="31"/>
                  </a:cubicBezTo>
                  <a:cubicBezTo>
                    <a:pt x="244" y="1"/>
                    <a:pt x="396" y="31"/>
                    <a:pt x="457" y="12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17"/>
            <p:cNvSpPr/>
            <p:nvPr/>
          </p:nvSpPr>
          <p:spPr>
            <a:xfrm>
              <a:off x="488875" y="10223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87" y="0"/>
                    <a:pt x="76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17"/>
            <p:cNvSpPr/>
            <p:nvPr/>
          </p:nvSpPr>
          <p:spPr>
            <a:xfrm>
              <a:off x="693300" y="956225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730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6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17"/>
            <p:cNvSpPr/>
            <p:nvPr/>
          </p:nvSpPr>
          <p:spPr>
            <a:xfrm>
              <a:off x="848300" y="1102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2" y="274"/>
                  </a:moveTo>
                  <a:cubicBezTo>
                    <a:pt x="973" y="457"/>
                    <a:pt x="882" y="761"/>
                    <a:pt x="700" y="882"/>
                  </a:cubicBezTo>
                  <a:cubicBezTo>
                    <a:pt x="517" y="1004"/>
                    <a:pt x="214" y="913"/>
                    <a:pt x="92" y="730"/>
                  </a:cubicBezTo>
                  <a:cubicBezTo>
                    <a:pt x="1" y="548"/>
                    <a:pt x="62" y="244"/>
                    <a:pt x="244" y="122"/>
                  </a:cubicBezTo>
                  <a:cubicBezTo>
                    <a:pt x="457" y="1"/>
                    <a:pt x="700" y="92"/>
                    <a:pt x="85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17"/>
            <p:cNvSpPr/>
            <p:nvPr/>
          </p:nvSpPr>
          <p:spPr>
            <a:xfrm>
              <a:off x="1039050" y="107402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973"/>
                    <a:pt x="213" y="912"/>
                    <a:pt x="122" y="699"/>
                  </a:cubicBezTo>
                  <a:cubicBezTo>
                    <a:pt x="0" y="517"/>
                    <a:pt x="61" y="213"/>
                    <a:pt x="274" y="91"/>
                  </a:cubicBezTo>
                  <a:cubicBezTo>
                    <a:pt x="486" y="0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17"/>
            <p:cNvSpPr/>
            <p:nvPr/>
          </p:nvSpPr>
          <p:spPr>
            <a:xfrm>
              <a:off x="645425" y="25041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3"/>
                  </a:moveTo>
                  <a:cubicBezTo>
                    <a:pt x="547" y="274"/>
                    <a:pt x="517" y="396"/>
                    <a:pt x="395" y="456"/>
                  </a:cubicBezTo>
                  <a:cubicBezTo>
                    <a:pt x="274" y="548"/>
                    <a:pt x="152" y="517"/>
                    <a:pt x="91" y="396"/>
                  </a:cubicBezTo>
                  <a:cubicBezTo>
                    <a:pt x="0" y="274"/>
                    <a:pt x="61" y="153"/>
                    <a:pt x="152" y="92"/>
                  </a:cubicBezTo>
                  <a:cubicBezTo>
                    <a:pt x="274" y="1"/>
                    <a:pt x="395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17"/>
            <p:cNvSpPr/>
            <p:nvPr/>
          </p:nvSpPr>
          <p:spPr>
            <a:xfrm>
              <a:off x="2251075" y="703200"/>
              <a:ext cx="12925" cy="12925"/>
            </a:xfrm>
            <a:custGeom>
              <a:rect b="b" l="l" r="r" t="t"/>
              <a:pathLst>
                <a:path extrusionOk="0" h="517" w="517">
                  <a:moveTo>
                    <a:pt x="456" y="122"/>
                  </a:moveTo>
                  <a:cubicBezTo>
                    <a:pt x="517" y="243"/>
                    <a:pt x="487" y="365"/>
                    <a:pt x="365" y="426"/>
                  </a:cubicBezTo>
                  <a:cubicBezTo>
                    <a:pt x="274" y="517"/>
                    <a:pt x="152" y="456"/>
                    <a:pt x="61" y="365"/>
                  </a:cubicBezTo>
                  <a:cubicBezTo>
                    <a:pt x="0" y="243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17"/>
            <p:cNvSpPr/>
            <p:nvPr/>
          </p:nvSpPr>
          <p:spPr>
            <a:xfrm>
              <a:off x="806500" y="2165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22"/>
                  </a:moveTo>
                  <a:cubicBezTo>
                    <a:pt x="518" y="244"/>
                    <a:pt x="487" y="365"/>
                    <a:pt x="366" y="426"/>
                  </a:cubicBezTo>
                  <a:cubicBezTo>
                    <a:pt x="244" y="517"/>
                    <a:pt x="153" y="456"/>
                    <a:pt x="62" y="365"/>
                  </a:cubicBezTo>
                  <a:cubicBezTo>
                    <a:pt x="1" y="244"/>
                    <a:pt x="31" y="122"/>
                    <a:pt x="153" y="61"/>
                  </a:cubicBezTo>
                  <a:cubicBezTo>
                    <a:pt x="244" y="1"/>
                    <a:pt x="39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17"/>
            <p:cNvSpPr/>
            <p:nvPr/>
          </p:nvSpPr>
          <p:spPr>
            <a:xfrm>
              <a:off x="876425" y="11743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8" y="274"/>
                    <a:pt x="487" y="395"/>
                    <a:pt x="396" y="456"/>
                  </a:cubicBezTo>
                  <a:cubicBezTo>
                    <a:pt x="274" y="547"/>
                    <a:pt x="152" y="487"/>
                    <a:pt x="92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17"/>
            <p:cNvSpPr/>
            <p:nvPr/>
          </p:nvSpPr>
          <p:spPr>
            <a:xfrm>
              <a:off x="653025" y="58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1004"/>
                    <a:pt x="243" y="913"/>
                    <a:pt x="122" y="730"/>
                  </a:cubicBezTo>
                  <a:cubicBezTo>
                    <a:pt x="0" y="548"/>
                    <a:pt x="91" y="244"/>
                    <a:pt x="274" y="122"/>
                  </a:cubicBezTo>
                  <a:cubicBezTo>
                    <a:pt x="456" y="1"/>
                    <a:pt x="730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17"/>
            <p:cNvSpPr/>
            <p:nvPr/>
          </p:nvSpPr>
          <p:spPr>
            <a:xfrm>
              <a:off x="280675" y="728275"/>
              <a:ext cx="13700" cy="12925"/>
            </a:xfrm>
            <a:custGeom>
              <a:rect b="b" l="l" r="r" t="t"/>
              <a:pathLst>
                <a:path extrusionOk="0" h="517" w="548">
                  <a:moveTo>
                    <a:pt x="456" y="152"/>
                  </a:moveTo>
                  <a:cubicBezTo>
                    <a:pt x="547" y="274"/>
                    <a:pt x="517" y="365"/>
                    <a:pt x="395" y="456"/>
                  </a:cubicBezTo>
                  <a:cubicBezTo>
                    <a:pt x="274" y="517"/>
                    <a:pt x="152" y="486"/>
                    <a:pt x="91" y="365"/>
                  </a:cubicBezTo>
                  <a:cubicBezTo>
                    <a:pt x="0" y="274"/>
                    <a:pt x="61" y="152"/>
                    <a:pt x="152" y="61"/>
                  </a:cubicBezTo>
                  <a:cubicBezTo>
                    <a:pt x="274" y="0"/>
                    <a:pt x="426" y="30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17"/>
            <p:cNvSpPr/>
            <p:nvPr/>
          </p:nvSpPr>
          <p:spPr>
            <a:xfrm>
              <a:off x="352850" y="5626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518"/>
                    <a:pt x="913" y="822"/>
                    <a:pt x="730" y="913"/>
                  </a:cubicBezTo>
                  <a:cubicBezTo>
                    <a:pt x="548" y="1034"/>
                    <a:pt x="244" y="974"/>
                    <a:pt x="122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7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17"/>
            <p:cNvSpPr/>
            <p:nvPr/>
          </p:nvSpPr>
          <p:spPr>
            <a:xfrm>
              <a:off x="615775" y="629475"/>
              <a:ext cx="13700" cy="12200"/>
            </a:xfrm>
            <a:custGeom>
              <a:rect b="b" l="l" r="r" t="t"/>
              <a:pathLst>
                <a:path extrusionOk="0" h="488" w="548">
                  <a:moveTo>
                    <a:pt x="487" y="122"/>
                  </a:moveTo>
                  <a:cubicBezTo>
                    <a:pt x="548" y="213"/>
                    <a:pt x="517" y="335"/>
                    <a:pt x="396" y="426"/>
                  </a:cubicBezTo>
                  <a:cubicBezTo>
                    <a:pt x="274" y="487"/>
                    <a:pt x="153" y="457"/>
                    <a:pt x="92" y="335"/>
                  </a:cubicBezTo>
                  <a:cubicBezTo>
                    <a:pt x="1" y="213"/>
                    <a:pt x="61" y="122"/>
                    <a:pt x="183" y="31"/>
                  </a:cubicBezTo>
                  <a:cubicBezTo>
                    <a:pt x="274" y="1"/>
                    <a:pt x="396" y="31"/>
                    <a:pt x="48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17"/>
            <p:cNvSpPr/>
            <p:nvPr/>
          </p:nvSpPr>
          <p:spPr>
            <a:xfrm>
              <a:off x="906825" y="3757950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7" y="274"/>
                    <a:pt x="487" y="395"/>
                    <a:pt x="365" y="456"/>
                  </a:cubicBezTo>
                  <a:cubicBezTo>
                    <a:pt x="274" y="547"/>
                    <a:pt x="152" y="517"/>
                    <a:pt x="61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17"/>
            <p:cNvSpPr/>
            <p:nvPr/>
          </p:nvSpPr>
          <p:spPr>
            <a:xfrm>
              <a:off x="7275475" y="421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4" y="487"/>
                    <a:pt x="912" y="791"/>
                    <a:pt x="730" y="912"/>
                  </a:cubicBezTo>
                  <a:cubicBezTo>
                    <a:pt x="548" y="1003"/>
                    <a:pt x="244" y="943"/>
                    <a:pt x="122" y="760"/>
                  </a:cubicBezTo>
                  <a:cubicBezTo>
                    <a:pt x="1" y="548"/>
                    <a:pt x="92" y="244"/>
                    <a:pt x="274" y="152"/>
                  </a:cubicBezTo>
                  <a:cubicBezTo>
                    <a:pt x="51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17"/>
            <p:cNvSpPr/>
            <p:nvPr/>
          </p:nvSpPr>
          <p:spPr>
            <a:xfrm>
              <a:off x="555750" y="37655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1" y="274"/>
                  </a:moveTo>
                  <a:cubicBezTo>
                    <a:pt x="973" y="456"/>
                    <a:pt x="912" y="760"/>
                    <a:pt x="700" y="882"/>
                  </a:cubicBezTo>
                  <a:cubicBezTo>
                    <a:pt x="517" y="1003"/>
                    <a:pt x="213" y="912"/>
                    <a:pt x="92" y="730"/>
                  </a:cubicBezTo>
                  <a:cubicBezTo>
                    <a:pt x="0" y="547"/>
                    <a:pt x="61" y="243"/>
                    <a:pt x="244" y="122"/>
                  </a:cubicBezTo>
                  <a:cubicBezTo>
                    <a:pt x="456" y="0"/>
                    <a:pt x="700" y="9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17"/>
            <p:cNvSpPr/>
            <p:nvPr/>
          </p:nvSpPr>
          <p:spPr>
            <a:xfrm>
              <a:off x="647700" y="29235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82" y="244"/>
                  </a:moveTo>
                  <a:cubicBezTo>
                    <a:pt x="973" y="426"/>
                    <a:pt x="912" y="761"/>
                    <a:pt x="730" y="852"/>
                  </a:cubicBezTo>
                  <a:cubicBezTo>
                    <a:pt x="517" y="974"/>
                    <a:pt x="213" y="913"/>
                    <a:pt x="122" y="700"/>
                  </a:cubicBezTo>
                  <a:cubicBezTo>
                    <a:pt x="0" y="518"/>
                    <a:pt x="61" y="214"/>
                    <a:pt x="274" y="92"/>
                  </a:cubicBezTo>
                  <a:cubicBezTo>
                    <a:pt x="456" y="1"/>
                    <a:pt x="760" y="62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17"/>
            <p:cNvSpPr/>
            <p:nvPr/>
          </p:nvSpPr>
          <p:spPr>
            <a:xfrm>
              <a:off x="351325" y="39243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274"/>
                  </a:moveTo>
                  <a:cubicBezTo>
                    <a:pt x="974" y="457"/>
                    <a:pt x="913" y="761"/>
                    <a:pt x="730" y="882"/>
                  </a:cubicBezTo>
                  <a:cubicBezTo>
                    <a:pt x="518" y="1004"/>
                    <a:pt x="214" y="913"/>
                    <a:pt x="123" y="730"/>
                  </a:cubicBezTo>
                  <a:cubicBezTo>
                    <a:pt x="1" y="548"/>
                    <a:pt x="62" y="244"/>
                    <a:pt x="275" y="122"/>
                  </a:cubicBezTo>
                  <a:cubicBezTo>
                    <a:pt x="487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17"/>
            <p:cNvSpPr/>
            <p:nvPr/>
          </p:nvSpPr>
          <p:spPr>
            <a:xfrm>
              <a:off x="697850" y="35315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44"/>
                  </a:moveTo>
                  <a:cubicBezTo>
                    <a:pt x="1003" y="426"/>
                    <a:pt x="912" y="760"/>
                    <a:pt x="730" y="851"/>
                  </a:cubicBezTo>
                  <a:cubicBezTo>
                    <a:pt x="548" y="973"/>
                    <a:pt x="244" y="912"/>
                    <a:pt x="122" y="699"/>
                  </a:cubicBezTo>
                  <a:cubicBezTo>
                    <a:pt x="0" y="517"/>
                    <a:pt x="92" y="213"/>
                    <a:pt x="274" y="92"/>
                  </a:cubicBezTo>
                  <a:cubicBezTo>
                    <a:pt x="456" y="0"/>
                    <a:pt x="730" y="31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17"/>
            <p:cNvSpPr/>
            <p:nvPr/>
          </p:nvSpPr>
          <p:spPr>
            <a:xfrm>
              <a:off x="732050" y="31994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6" y="122"/>
                  </a:moveTo>
                  <a:cubicBezTo>
                    <a:pt x="547" y="244"/>
                    <a:pt x="487" y="365"/>
                    <a:pt x="395" y="426"/>
                  </a:cubicBezTo>
                  <a:cubicBezTo>
                    <a:pt x="274" y="517"/>
                    <a:pt x="152" y="456"/>
                    <a:pt x="9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1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17"/>
            <p:cNvSpPr/>
            <p:nvPr/>
          </p:nvSpPr>
          <p:spPr>
            <a:xfrm>
              <a:off x="314850" y="3972225"/>
              <a:ext cx="13725" cy="12950"/>
            </a:xfrm>
            <a:custGeom>
              <a:rect b="b" l="l" r="r" t="t"/>
              <a:pathLst>
                <a:path extrusionOk="0" h="518" w="549">
                  <a:moveTo>
                    <a:pt x="457" y="153"/>
                  </a:moveTo>
                  <a:cubicBezTo>
                    <a:pt x="548" y="244"/>
                    <a:pt x="518" y="366"/>
                    <a:pt x="396" y="457"/>
                  </a:cubicBezTo>
                  <a:cubicBezTo>
                    <a:pt x="275" y="518"/>
                    <a:pt x="153" y="487"/>
                    <a:pt x="92" y="366"/>
                  </a:cubicBezTo>
                  <a:cubicBezTo>
                    <a:pt x="1" y="244"/>
                    <a:pt x="62" y="153"/>
                    <a:pt x="153" y="62"/>
                  </a:cubicBezTo>
                  <a:cubicBezTo>
                    <a:pt x="275" y="1"/>
                    <a:pt x="39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17"/>
            <p:cNvSpPr/>
            <p:nvPr/>
          </p:nvSpPr>
          <p:spPr>
            <a:xfrm>
              <a:off x="529150" y="3017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6" y="153"/>
                  </a:moveTo>
                  <a:cubicBezTo>
                    <a:pt x="517" y="274"/>
                    <a:pt x="487" y="396"/>
                    <a:pt x="365" y="457"/>
                  </a:cubicBezTo>
                  <a:cubicBezTo>
                    <a:pt x="244" y="548"/>
                    <a:pt x="153" y="51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96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17"/>
            <p:cNvSpPr/>
            <p:nvPr/>
          </p:nvSpPr>
          <p:spPr>
            <a:xfrm>
              <a:off x="298150" y="32708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699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7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17"/>
            <p:cNvSpPr/>
            <p:nvPr/>
          </p:nvSpPr>
          <p:spPr>
            <a:xfrm>
              <a:off x="291300" y="3027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57" y="0"/>
                    <a:pt x="730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17"/>
            <p:cNvSpPr/>
            <p:nvPr/>
          </p:nvSpPr>
          <p:spPr>
            <a:xfrm>
              <a:off x="364250" y="33901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91"/>
                    <a:pt x="730" y="882"/>
                  </a:cubicBezTo>
                  <a:cubicBezTo>
                    <a:pt x="548" y="1004"/>
                    <a:pt x="244" y="94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7" y="1"/>
                    <a:pt x="761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17"/>
            <p:cNvSpPr/>
            <p:nvPr/>
          </p:nvSpPr>
          <p:spPr>
            <a:xfrm>
              <a:off x="7055100" y="38871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22"/>
                  </a:moveTo>
                  <a:cubicBezTo>
                    <a:pt x="548" y="244"/>
                    <a:pt x="518" y="365"/>
                    <a:pt x="396" y="426"/>
                  </a:cubicBezTo>
                  <a:cubicBezTo>
                    <a:pt x="274" y="517"/>
                    <a:pt x="153" y="456"/>
                    <a:pt x="92" y="365"/>
                  </a:cubicBezTo>
                  <a:cubicBezTo>
                    <a:pt x="1" y="244"/>
                    <a:pt x="62" y="122"/>
                    <a:pt x="153" y="61"/>
                  </a:cubicBezTo>
                  <a:cubicBezTo>
                    <a:pt x="274" y="1"/>
                    <a:pt x="42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17"/>
            <p:cNvSpPr/>
            <p:nvPr/>
          </p:nvSpPr>
          <p:spPr>
            <a:xfrm>
              <a:off x="7236725" y="3681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0" y="547"/>
                    <a:pt x="92" y="243"/>
                    <a:pt x="274" y="122"/>
                  </a:cubicBezTo>
                  <a:cubicBezTo>
                    <a:pt x="456" y="0"/>
                    <a:pt x="73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17"/>
            <p:cNvSpPr/>
            <p:nvPr/>
          </p:nvSpPr>
          <p:spPr>
            <a:xfrm>
              <a:off x="327775" y="34380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2"/>
                  </a:moveTo>
                  <a:cubicBezTo>
                    <a:pt x="517" y="24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44"/>
                    <a:pt x="31" y="122"/>
                    <a:pt x="122" y="31"/>
                  </a:cubicBezTo>
                  <a:cubicBezTo>
                    <a:pt x="244" y="1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17"/>
            <p:cNvSpPr/>
            <p:nvPr/>
          </p:nvSpPr>
          <p:spPr>
            <a:xfrm>
              <a:off x="3290600" y="5041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39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17"/>
            <p:cNvSpPr/>
            <p:nvPr/>
          </p:nvSpPr>
          <p:spPr>
            <a:xfrm>
              <a:off x="4995800" y="10109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1"/>
                  </a:moveTo>
                  <a:cubicBezTo>
                    <a:pt x="61" y="699"/>
                    <a:pt x="1" y="426"/>
                    <a:pt x="213" y="243"/>
                  </a:cubicBezTo>
                  <a:cubicBezTo>
                    <a:pt x="335" y="61"/>
                    <a:pt x="608" y="0"/>
                    <a:pt x="821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17"/>
            <p:cNvSpPr/>
            <p:nvPr/>
          </p:nvSpPr>
          <p:spPr>
            <a:xfrm>
              <a:off x="6143250" y="1058825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395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3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17"/>
            <p:cNvSpPr/>
            <p:nvPr/>
          </p:nvSpPr>
          <p:spPr>
            <a:xfrm>
              <a:off x="5658425" y="782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4" y="608"/>
                    <a:pt x="821" y="790"/>
                  </a:cubicBezTo>
                  <a:cubicBezTo>
                    <a:pt x="669" y="942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17"/>
            <p:cNvSpPr/>
            <p:nvPr/>
          </p:nvSpPr>
          <p:spPr>
            <a:xfrm>
              <a:off x="5652350" y="969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0"/>
                    <a:pt x="79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69" y="1004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17"/>
            <p:cNvSpPr/>
            <p:nvPr/>
          </p:nvSpPr>
          <p:spPr>
            <a:xfrm>
              <a:off x="3344550" y="1516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61"/>
                    <a:pt x="609" y="0"/>
                    <a:pt x="791" y="213"/>
                  </a:cubicBezTo>
                  <a:cubicBezTo>
                    <a:pt x="973" y="365"/>
                    <a:pt x="1004" y="608"/>
                    <a:pt x="821" y="821"/>
                  </a:cubicBezTo>
                  <a:cubicBezTo>
                    <a:pt x="669" y="100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17"/>
            <p:cNvSpPr/>
            <p:nvPr/>
          </p:nvSpPr>
          <p:spPr>
            <a:xfrm>
              <a:off x="5385625" y="84225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13" y="821"/>
                  </a:moveTo>
                  <a:cubicBezTo>
                    <a:pt x="31" y="669"/>
                    <a:pt x="0" y="39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34" y="608"/>
                    <a:pt x="821" y="791"/>
                  </a:cubicBezTo>
                  <a:cubicBezTo>
                    <a:pt x="669" y="943"/>
                    <a:pt x="42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17"/>
            <p:cNvSpPr/>
            <p:nvPr/>
          </p:nvSpPr>
          <p:spPr>
            <a:xfrm>
              <a:off x="5396275" y="5314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0" y="669"/>
                    <a:pt x="0" y="426"/>
                    <a:pt x="182" y="244"/>
                  </a:cubicBezTo>
                  <a:cubicBezTo>
                    <a:pt x="334" y="31"/>
                    <a:pt x="608" y="1"/>
                    <a:pt x="790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99" y="1004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17"/>
            <p:cNvSpPr/>
            <p:nvPr/>
          </p:nvSpPr>
          <p:spPr>
            <a:xfrm>
              <a:off x="5099150" y="846800"/>
              <a:ext cx="25850" cy="25875"/>
            </a:xfrm>
            <a:custGeom>
              <a:rect b="b" l="l" r="r" t="t"/>
              <a:pathLst>
                <a:path extrusionOk="0" h="1035" w="1034">
                  <a:moveTo>
                    <a:pt x="243" y="852"/>
                  </a:moveTo>
                  <a:cubicBezTo>
                    <a:pt x="61" y="700"/>
                    <a:pt x="0" y="426"/>
                    <a:pt x="213" y="214"/>
                  </a:cubicBezTo>
                  <a:cubicBezTo>
                    <a:pt x="365" y="31"/>
                    <a:pt x="639" y="1"/>
                    <a:pt x="821" y="183"/>
                  </a:cubicBezTo>
                  <a:cubicBezTo>
                    <a:pt x="1003" y="335"/>
                    <a:pt x="1034" y="609"/>
                    <a:pt x="851" y="791"/>
                  </a:cubicBezTo>
                  <a:cubicBezTo>
                    <a:pt x="699" y="1004"/>
                    <a:pt x="395" y="103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17"/>
            <p:cNvSpPr/>
            <p:nvPr/>
          </p:nvSpPr>
          <p:spPr>
            <a:xfrm>
              <a:off x="4022375" y="6530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1" y="335"/>
                    <a:pt x="1" y="183"/>
                    <a:pt x="92" y="123"/>
                  </a:cubicBezTo>
                  <a:cubicBezTo>
                    <a:pt x="153" y="31"/>
                    <a:pt x="305" y="1"/>
                    <a:pt x="396" y="6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17"/>
            <p:cNvSpPr/>
            <p:nvPr/>
          </p:nvSpPr>
          <p:spPr>
            <a:xfrm>
              <a:off x="4644725" y="6538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183"/>
                    <a:pt x="61" y="122"/>
                  </a:cubicBezTo>
                  <a:cubicBezTo>
                    <a:pt x="153" y="31"/>
                    <a:pt x="305" y="0"/>
                    <a:pt x="365" y="92"/>
                  </a:cubicBezTo>
                  <a:cubicBezTo>
                    <a:pt x="457" y="152"/>
                    <a:pt x="487" y="304"/>
                    <a:pt x="426" y="395"/>
                  </a:cubicBezTo>
                  <a:cubicBezTo>
                    <a:pt x="335" y="456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17"/>
            <p:cNvSpPr/>
            <p:nvPr/>
          </p:nvSpPr>
          <p:spPr>
            <a:xfrm>
              <a:off x="5827125" y="4919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5"/>
                  </a:moveTo>
                  <a:cubicBezTo>
                    <a:pt x="31" y="334"/>
                    <a:pt x="0" y="182"/>
                    <a:pt x="92" y="91"/>
                  </a:cubicBezTo>
                  <a:cubicBezTo>
                    <a:pt x="152" y="30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6"/>
                    <a:pt x="18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17"/>
            <p:cNvSpPr/>
            <p:nvPr/>
          </p:nvSpPr>
          <p:spPr>
            <a:xfrm>
              <a:off x="6405400" y="6834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4" y="1"/>
                    <a:pt x="396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6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17"/>
            <p:cNvSpPr/>
            <p:nvPr/>
          </p:nvSpPr>
          <p:spPr>
            <a:xfrm>
              <a:off x="6020125" y="6203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6"/>
                    <a:pt x="1" y="214"/>
                    <a:pt x="62" y="123"/>
                  </a:cubicBezTo>
                  <a:cubicBezTo>
                    <a:pt x="153" y="62"/>
                    <a:pt x="305" y="1"/>
                    <a:pt x="366" y="92"/>
                  </a:cubicBezTo>
                  <a:cubicBezTo>
                    <a:pt x="457" y="183"/>
                    <a:pt x="487" y="305"/>
                    <a:pt x="396" y="396"/>
                  </a:cubicBezTo>
                  <a:cubicBezTo>
                    <a:pt x="335" y="518"/>
                    <a:pt x="21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17"/>
            <p:cNvSpPr/>
            <p:nvPr/>
          </p:nvSpPr>
          <p:spPr>
            <a:xfrm>
              <a:off x="4245025" y="6788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5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17"/>
            <p:cNvSpPr/>
            <p:nvPr/>
          </p:nvSpPr>
          <p:spPr>
            <a:xfrm>
              <a:off x="4746550" y="1112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6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3" y="335"/>
                    <a:pt x="1004" y="608"/>
                    <a:pt x="821" y="791"/>
                  </a:cubicBezTo>
                  <a:cubicBezTo>
                    <a:pt x="669" y="94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17"/>
            <p:cNvSpPr/>
            <p:nvPr/>
          </p:nvSpPr>
          <p:spPr>
            <a:xfrm>
              <a:off x="5862825" y="68115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2"/>
                  </a:moveTo>
                  <a:cubicBezTo>
                    <a:pt x="62" y="700"/>
                    <a:pt x="1" y="426"/>
                    <a:pt x="214" y="244"/>
                  </a:cubicBezTo>
                  <a:cubicBezTo>
                    <a:pt x="366" y="61"/>
                    <a:pt x="609" y="1"/>
                    <a:pt x="822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17"/>
            <p:cNvSpPr/>
            <p:nvPr/>
          </p:nvSpPr>
          <p:spPr>
            <a:xfrm>
              <a:off x="5884875" y="936475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0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17"/>
            <p:cNvSpPr/>
            <p:nvPr/>
          </p:nvSpPr>
          <p:spPr>
            <a:xfrm>
              <a:off x="6180475" y="627950"/>
              <a:ext cx="12175" cy="12950"/>
            </a:xfrm>
            <a:custGeom>
              <a:rect b="b" l="l" r="r" t="t"/>
              <a:pathLst>
                <a:path extrusionOk="0" h="518" w="487">
                  <a:moveTo>
                    <a:pt x="122" y="426"/>
                  </a:moveTo>
                  <a:cubicBezTo>
                    <a:pt x="31" y="366"/>
                    <a:pt x="0" y="214"/>
                    <a:pt x="61" y="122"/>
                  </a:cubicBezTo>
                  <a:cubicBezTo>
                    <a:pt x="152" y="62"/>
                    <a:pt x="304" y="1"/>
                    <a:pt x="365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35" y="487"/>
                    <a:pt x="24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17"/>
            <p:cNvSpPr/>
            <p:nvPr/>
          </p:nvSpPr>
          <p:spPr>
            <a:xfrm>
              <a:off x="5481375" y="7693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6"/>
                  </a:moveTo>
                  <a:cubicBezTo>
                    <a:pt x="31" y="335"/>
                    <a:pt x="0" y="183"/>
                    <a:pt x="61" y="9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22"/>
                    <a:pt x="487" y="274"/>
                    <a:pt x="426" y="365"/>
                  </a:cubicBezTo>
                  <a:cubicBezTo>
                    <a:pt x="335" y="487"/>
                    <a:pt x="183" y="487"/>
                    <a:pt x="122" y="39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17"/>
            <p:cNvSpPr/>
            <p:nvPr/>
          </p:nvSpPr>
          <p:spPr>
            <a:xfrm>
              <a:off x="4619650" y="1207000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5" y="0"/>
                    <a:pt x="396" y="61"/>
                  </a:cubicBezTo>
                  <a:cubicBezTo>
                    <a:pt x="457" y="152"/>
                    <a:pt x="517" y="304"/>
                    <a:pt x="426" y="365"/>
                  </a:cubicBezTo>
                  <a:cubicBezTo>
                    <a:pt x="365" y="487"/>
                    <a:pt x="213" y="487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17"/>
            <p:cNvSpPr/>
            <p:nvPr/>
          </p:nvSpPr>
          <p:spPr>
            <a:xfrm>
              <a:off x="4659175" y="763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0" y="426"/>
                    <a:pt x="183" y="243"/>
                  </a:cubicBezTo>
                  <a:cubicBezTo>
                    <a:pt x="335" y="31"/>
                    <a:pt x="608" y="0"/>
                    <a:pt x="790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17"/>
            <p:cNvSpPr/>
            <p:nvPr/>
          </p:nvSpPr>
          <p:spPr>
            <a:xfrm>
              <a:off x="4497300" y="819450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17"/>
            <p:cNvSpPr/>
            <p:nvPr/>
          </p:nvSpPr>
          <p:spPr>
            <a:xfrm>
              <a:off x="6083975" y="13620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4"/>
                    <a:pt x="0" y="182"/>
                    <a:pt x="61" y="91"/>
                  </a:cubicBezTo>
                  <a:cubicBezTo>
                    <a:pt x="152" y="30"/>
                    <a:pt x="304" y="0"/>
                    <a:pt x="365" y="61"/>
                  </a:cubicBezTo>
                  <a:cubicBezTo>
                    <a:pt x="456" y="152"/>
                    <a:pt x="486" y="304"/>
                    <a:pt x="395" y="365"/>
                  </a:cubicBezTo>
                  <a:cubicBezTo>
                    <a:pt x="335" y="486"/>
                    <a:pt x="18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17"/>
            <p:cNvSpPr/>
            <p:nvPr/>
          </p:nvSpPr>
          <p:spPr>
            <a:xfrm>
              <a:off x="4670575" y="9934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5"/>
                    <a:pt x="0" y="183"/>
                    <a:pt x="61" y="91"/>
                  </a:cubicBezTo>
                  <a:cubicBezTo>
                    <a:pt x="122" y="31"/>
                    <a:pt x="304" y="0"/>
                    <a:pt x="365" y="61"/>
                  </a:cubicBezTo>
                  <a:cubicBezTo>
                    <a:pt x="426" y="152"/>
                    <a:pt x="486" y="304"/>
                    <a:pt x="395" y="365"/>
                  </a:cubicBezTo>
                  <a:cubicBezTo>
                    <a:pt x="334" y="456"/>
                    <a:pt x="21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17"/>
            <p:cNvSpPr/>
            <p:nvPr/>
          </p:nvSpPr>
          <p:spPr>
            <a:xfrm>
              <a:off x="5215400" y="701675"/>
              <a:ext cx="12200" cy="12175"/>
            </a:xfrm>
            <a:custGeom>
              <a:rect b="b" l="l" r="r" t="t"/>
              <a:pathLst>
                <a:path extrusionOk="0" h="487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0"/>
                    <a:pt x="366" y="61"/>
                  </a:cubicBezTo>
                  <a:cubicBezTo>
                    <a:pt x="457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17"/>
            <p:cNvSpPr/>
            <p:nvPr/>
          </p:nvSpPr>
          <p:spPr>
            <a:xfrm>
              <a:off x="6818775" y="9311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2"/>
                    <a:pt x="305" y="1"/>
                    <a:pt x="396" y="9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517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17"/>
            <p:cNvSpPr/>
            <p:nvPr/>
          </p:nvSpPr>
          <p:spPr>
            <a:xfrm>
              <a:off x="7305125" y="549700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4"/>
                    <a:pt x="1034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17"/>
            <p:cNvSpPr/>
            <p:nvPr/>
          </p:nvSpPr>
          <p:spPr>
            <a:xfrm>
              <a:off x="7207100" y="643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61" y="700"/>
                    <a:pt x="0" y="426"/>
                    <a:pt x="213" y="244"/>
                  </a:cubicBezTo>
                  <a:cubicBezTo>
                    <a:pt x="334" y="62"/>
                    <a:pt x="608" y="1"/>
                    <a:pt x="821" y="214"/>
                  </a:cubicBezTo>
                  <a:cubicBezTo>
                    <a:pt x="1003" y="366"/>
                    <a:pt x="1033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17"/>
            <p:cNvSpPr/>
            <p:nvPr/>
          </p:nvSpPr>
          <p:spPr>
            <a:xfrm>
              <a:off x="7170625" y="1497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0"/>
                    <a:pt x="790" y="213"/>
                  </a:cubicBezTo>
                  <a:cubicBezTo>
                    <a:pt x="973" y="365"/>
                    <a:pt x="1003" y="608"/>
                    <a:pt x="821" y="821"/>
                  </a:cubicBezTo>
                  <a:cubicBezTo>
                    <a:pt x="669" y="97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17"/>
            <p:cNvSpPr/>
            <p:nvPr/>
          </p:nvSpPr>
          <p:spPr>
            <a:xfrm>
              <a:off x="6975325" y="121612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61" y="699"/>
                    <a:pt x="0" y="426"/>
                    <a:pt x="213" y="243"/>
                  </a:cubicBezTo>
                  <a:cubicBezTo>
                    <a:pt x="365" y="61"/>
                    <a:pt x="608" y="0"/>
                    <a:pt x="82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17"/>
            <p:cNvSpPr/>
            <p:nvPr/>
          </p:nvSpPr>
          <p:spPr>
            <a:xfrm>
              <a:off x="6742025" y="5816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14" y="852"/>
                  </a:moveTo>
                  <a:cubicBezTo>
                    <a:pt x="31" y="700"/>
                    <a:pt x="1" y="426"/>
                    <a:pt x="183" y="244"/>
                  </a:cubicBezTo>
                  <a:cubicBezTo>
                    <a:pt x="335" y="62"/>
                    <a:pt x="609" y="1"/>
                    <a:pt x="791" y="214"/>
                  </a:cubicBezTo>
                  <a:cubicBezTo>
                    <a:pt x="973" y="366"/>
                    <a:pt x="1034" y="609"/>
                    <a:pt x="822" y="821"/>
                  </a:cubicBezTo>
                  <a:cubicBezTo>
                    <a:pt x="670" y="973"/>
                    <a:pt x="426" y="1004"/>
                    <a:pt x="21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17"/>
            <p:cNvSpPr/>
            <p:nvPr/>
          </p:nvSpPr>
          <p:spPr>
            <a:xfrm>
              <a:off x="6898575" y="19676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92" y="122"/>
                  </a:cubicBezTo>
                  <a:cubicBezTo>
                    <a:pt x="152" y="31"/>
                    <a:pt x="304" y="0"/>
                    <a:pt x="395" y="61"/>
                  </a:cubicBezTo>
                  <a:cubicBezTo>
                    <a:pt x="456" y="152"/>
                    <a:pt x="487" y="304"/>
                    <a:pt x="426" y="395"/>
                  </a:cubicBezTo>
                  <a:cubicBezTo>
                    <a:pt x="33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17"/>
            <p:cNvSpPr/>
            <p:nvPr/>
          </p:nvSpPr>
          <p:spPr>
            <a:xfrm>
              <a:off x="6875025" y="15079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0" y="335"/>
                    <a:pt x="0" y="183"/>
                    <a:pt x="61" y="123"/>
                  </a:cubicBezTo>
                  <a:cubicBezTo>
                    <a:pt x="152" y="31"/>
                    <a:pt x="304" y="1"/>
                    <a:pt x="365" y="92"/>
                  </a:cubicBezTo>
                  <a:cubicBezTo>
                    <a:pt x="456" y="153"/>
                    <a:pt x="486" y="305"/>
                    <a:pt x="426" y="396"/>
                  </a:cubicBezTo>
                  <a:cubicBezTo>
                    <a:pt x="334" y="457"/>
                    <a:pt x="182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17"/>
            <p:cNvSpPr/>
            <p:nvPr/>
          </p:nvSpPr>
          <p:spPr>
            <a:xfrm>
              <a:off x="6900850" y="2232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17"/>
            <p:cNvSpPr/>
            <p:nvPr/>
          </p:nvSpPr>
          <p:spPr>
            <a:xfrm>
              <a:off x="510150" y="21067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973" y="335"/>
                    <a:pt x="1004" y="609"/>
                    <a:pt x="821" y="791"/>
                  </a:cubicBezTo>
                  <a:cubicBezTo>
                    <a:pt x="669" y="97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17"/>
            <p:cNvSpPr/>
            <p:nvPr/>
          </p:nvSpPr>
          <p:spPr>
            <a:xfrm>
              <a:off x="405300" y="18719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38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17"/>
            <p:cNvSpPr/>
            <p:nvPr/>
          </p:nvSpPr>
          <p:spPr>
            <a:xfrm>
              <a:off x="401500" y="19760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1"/>
                    <a:pt x="790" y="213"/>
                  </a:cubicBezTo>
                  <a:cubicBezTo>
                    <a:pt x="1003" y="365"/>
                    <a:pt x="1034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17"/>
            <p:cNvSpPr/>
            <p:nvPr/>
          </p:nvSpPr>
          <p:spPr>
            <a:xfrm>
              <a:off x="741925" y="1534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1"/>
                    <a:pt x="791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69" y="943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17"/>
            <p:cNvSpPr/>
            <p:nvPr/>
          </p:nvSpPr>
          <p:spPr>
            <a:xfrm>
              <a:off x="2335425" y="180427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31" y="669"/>
                    <a:pt x="0" y="426"/>
                    <a:pt x="183" y="24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17"/>
            <p:cNvSpPr/>
            <p:nvPr/>
          </p:nvSpPr>
          <p:spPr>
            <a:xfrm>
              <a:off x="264700" y="2153825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1004" y="335"/>
                    <a:pt x="1034" y="608"/>
                    <a:pt x="852" y="790"/>
                  </a:cubicBezTo>
                  <a:cubicBezTo>
                    <a:pt x="670" y="942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17"/>
            <p:cNvSpPr/>
            <p:nvPr/>
          </p:nvSpPr>
          <p:spPr>
            <a:xfrm>
              <a:off x="444050" y="1482075"/>
              <a:ext cx="12925" cy="12950"/>
            </a:xfrm>
            <a:custGeom>
              <a:rect b="b" l="l" r="r" t="t"/>
              <a:pathLst>
                <a:path extrusionOk="0" h="518" w="517">
                  <a:moveTo>
                    <a:pt x="122" y="426"/>
                  </a:moveTo>
                  <a:cubicBezTo>
                    <a:pt x="61" y="365"/>
                    <a:pt x="0" y="213"/>
                    <a:pt x="91" y="122"/>
                  </a:cubicBezTo>
                  <a:cubicBezTo>
                    <a:pt x="152" y="61"/>
                    <a:pt x="304" y="1"/>
                    <a:pt x="395" y="92"/>
                  </a:cubicBezTo>
                  <a:cubicBezTo>
                    <a:pt x="456" y="152"/>
                    <a:pt x="517" y="304"/>
                    <a:pt x="426" y="396"/>
                  </a:cubicBezTo>
                  <a:cubicBezTo>
                    <a:pt x="365" y="517"/>
                    <a:pt x="21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17"/>
            <p:cNvSpPr/>
            <p:nvPr/>
          </p:nvSpPr>
          <p:spPr>
            <a:xfrm>
              <a:off x="741925" y="16363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2"/>
                  </a:cubicBezTo>
                  <a:cubicBezTo>
                    <a:pt x="456" y="153"/>
                    <a:pt x="487" y="305"/>
                    <a:pt x="395" y="366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17"/>
            <p:cNvSpPr/>
            <p:nvPr/>
          </p:nvSpPr>
          <p:spPr>
            <a:xfrm>
              <a:off x="1114275" y="13893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39" y="973"/>
                    <a:pt x="395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17"/>
            <p:cNvSpPr/>
            <p:nvPr/>
          </p:nvSpPr>
          <p:spPr>
            <a:xfrm>
              <a:off x="565625" y="1643175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17"/>
            <p:cNvSpPr/>
            <p:nvPr/>
          </p:nvSpPr>
          <p:spPr>
            <a:xfrm>
              <a:off x="450125" y="26637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1"/>
                    <a:pt x="791" y="213"/>
                  </a:cubicBezTo>
                  <a:cubicBezTo>
                    <a:pt x="973" y="365"/>
                    <a:pt x="1034" y="609"/>
                    <a:pt x="821" y="821"/>
                  </a:cubicBezTo>
                  <a:cubicBezTo>
                    <a:pt x="669" y="1004"/>
                    <a:pt x="426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17"/>
            <p:cNvSpPr/>
            <p:nvPr/>
          </p:nvSpPr>
          <p:spPr>
            <a:xfrm>
              <a:off x="902250" y="1643925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1"/>
                    <a:pt x="366" y="62"/>
                  </a:cubicBezTo>
                  <a:cubicBezTo>
                    <a:pt x="457" y="153"/>
                    <a:pt x="487" y="305"/>
                    <a:pt x="426" y="36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17"/>
            <p:cNvSpPr/>
            <p:nvPr/>
          </p:nvSpPr>
          <p:spPr>
            <a:xfrm>
              <a:off x="260150" y="17275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17"/>
            <p:cNvSpPr/>
            <p:nvPr/>
          </p:nvSpPr>
          <p:spPr>
            <a:xfrm>
              <a:off x="317150" y="44114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1004"/>
                    <a:pt x="213" y="912"/>
                    <a:pt x="122" y="730"/>
                  </a:cubicBezTo>
                  <a:cubicBezTo>
                    <a:pt x="0" y="548"/>
                    <a:pt x="61" y="244"/>
                    <a:pt x="274" y="122"/>
                  </a:cubicBezTo>
                  <a:cubicBezTo>
                    <a:pt x="456" y="0"/>
                    <a:pt x="699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17"/>
            <p:cNvSpPr/>
            <p:nvPr/>
          </p:nvSpPr>
          <p:spPr>
            <a:xfrm>
              <a:off x="710000" y="13339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62" y="365"/>
                    <a:pt x="1" y="213"/>
                    <a:pt x="92" y="122"/>
                  </a:cubicBezTo>
                  <a:cubicBezTo>
                    <a:pt x="153" y="61"/>
                    <a:pt x="305" y="0"/>
                    <a:pt x="396" y="92"/>
                  </a:cubicBezTo>
                  <a:cubicBezTo>
                    <a:pt x="457" y="152"/>
                    <a:pt x="487" y="304"/>
                    <a:pt x="426" y="396"/>
                  </a:cubicBezTo>
                  <a:cubicBezTo>
                    <a:pt x="365" y="517"/>
                    <a:pt x="244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17"/>
            <p:cNvSpPr/>
            <p:nvPr/>
          </p:nvSpPr>
          <p:spPr>
            <a:xfrm>
              <a:off x="406050" y="23726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4"/>
                    <a:pt x="0" y="183"/>
                    <a:pt x="92" y="91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517" y="304"/>
                    <a:pt x="426" y="365"/>
                  </a:cubicBezTo>
                  <a:cubicBezTo>
                    <a:pt x="365" y="486"/>
                    <a:pt x="21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17"/>
            <p:cNvSpPr/>
            <p:nvPr/>
          </p:nvSpPr>
          <p:spPr>
            <a:xfrm>
              <a:off x="1032200" y="561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92" y="122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17"/>
            <p:cNvSpPr/>
            <p:nvPr/>
          </p:nvSpPr>
          <p:spPr>
            <a:xfrm>
              <a:off x="7012550" y="16599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0"/>
                    <a:pt x="609" y="0"/>
                    <a:pt x="791" y="182"/>
                  </a:cubicBezTo>
                  <a:cubicBezTo>
                    <a:pt x="1004" y="334"/>
                    <a:pt x="1034" y="608"/>
                    <a:pt x="852" y="790"/>
                  </a:cubicBezTo>
                  <a:cubicBezTo>
                    <a:pt x="700" y="100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17"/>
            <p:cNvSpPr/>
            <p:nvPr/>
          </p:nvSpPr>
          <p:spPr>
            <a:xfrm>
              <a:off x="7330950" y="16067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2" y="31"/>
                    <a:pt x="304" y="0"/>
                    <a:pt x="365" y="92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17"/>
            <p:cNvSpPr/>
            <p:nvPr/>
          </p:nvSpPr>
          <p:spPr>
            <a:xfrm>
              <a:off x="7109825" y="11424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1"/>
                  </a:cubicBezTo>
                  <a:cubicBezTo>
                    <a:pt x="456" y="153"/>
                    <a:pt x="487" y="305"/>
                    <a:pt x="395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17"/>
            <p:cNvSpPr/>
            <p:nvPr/>
          </p:nvSpPr>
          <p:spPr>
            <a:xfrm>
              <a:off x="7294475" y="13787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2" y="31"/>
                    <a:pt x="304" y="1"/>
                    <a:pt x="396" y="92"/>
                  </a:cubicBezTo>
                  <a:cubicBezTo>
                    <a:pt x="456" y="153"/>
                    <a:pt x="517" y="305"/>
                    <a:pt x="426" y="396"/>
                  </a:cubicBezTo>
                  <a:cubicBezTo>
                    <a:pt x="365" y="457"/>
                    <a:pt x="21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17"/>
            <p:cNvSpPr/>
            <p:nvPr/>
          </p:nvSpPr>
          <p:spPr>
            <a:xfrm>
              <a:off x="6552825" y="1257150"/>
              <a:ext cx="25850" cy="25850"/>
            </a:xfrm>
            <a:custGeom>
              <a:rect b="b" l="l" r="r" t="t"/>
              <a:pathLst>
                <a:path extrusionOk="0" h="1034" w="1034">
                  <a:moveTo>
                    <a:pt x="243" y="851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34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17"/>
            <p:cNvSpPr/>
            <p:nvPr/>
          </p:nvSpPr>
          <p:spPr>
            <a:xfrm>
              <a:off x="7284600" y="1005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17"/>
            <p:cNvSpPr/>
            <p:nvPr/>
          </p:nvSpPr>
          <p:spPr>
            <a:xfrm>
              <a:off x="7193400" y="26728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4" y="335"/>
                    <a:pt x="1004" y="608"/>
                    <a:pt x="822" y="791"/>
                  </a:cubicBezTo>
                  <a:cubicBezTo>
                    <a:pt x="670" y="943"/>
                    <a:pt x="396" y="973"/>
                    <a:pt x="21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17"/>
            <p:cNvSpPr/>
            <p:nvPr/>
          </p:nvSpPr>
          <p:spPr>
            <a:xfrm>
              <a:off x="7316500" y="9577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3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1"/>
                    <a:pt x="305" y="1"/>
                    <a:pt x="396" y="92"/>
                  </a:cubicBezTo>
                  <a:cubicBezTo>
                    <a:pt x="457" y="153"/>
                    <a:pt x="487" y="305"/>
                    <a:pt x="427" y="396"/>
                  </a:cubicBezTo>
                  <a:cubicBezTo>
                    <a:pt x="335" y="517"/>
                    <a:pt x="244" y="517"/>
                    <a:pt x="123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17"/>
            <p:cNvSpPr/>
            <p:nvPr/>
          </p:nvSpPr>
          <p:spPr>
            <a:xfrm>
              <a:off x="321700" y="93000"/>
              <a:ext cx="7202275" cy="3167250"/>
            </a:xfrm>
            <a:custGeom>
              <a:rect b="b" l="l" r="r" t="t"/>
              <a:pathLst>
                <a:path extrusionOk="0" h="126690" w="288091">
                  <a:moveTo>
                    <a:pt x="232376" y="1155"/>
                  </a:moveTo>
                  <a:lnTo>
                    <a:pt x="242224" y="18116"/>
                  </a:lnTo>
                  <a:lnTo>
                    <a:pt x="237057" y="21368"/>
                  </a:lnTo>
                  <a:lnTo>
                    <a:pt x="232376" y="1155"/>
                  </a:lnTo>
                  <a:close/>
                  <a:moveTo>
                    <a:pt x="232193" y="791"/>
                  </a:moveTo>
                  <a:cubicBezTo>
                    <a:pt x="232133" y="791"/>
                    <a:pt x="232133" y="821"/>
                    <a:pt x="232133" y="821"/>
                  </a:cubicBezTo>
                  <a:lnTo>
                    <a:pt x="237026" y="21490"/>
                  </a:lnTo>
                  <a:lnTo>
                    <a:pt x="237057" y="21490"/>
                  </a:lnTo>
                  <a:lnTo>
                    <a:pt x="242285" y="18147"/>
                  </a:lnTo>
                  <a:cubicBezTo>
                    <a:pt x="242345" y="18147"/>
                    <a:pt x="242345" y="18116"/>
                    <a:pt x="242285" y="18086"/>
                  </a:cubicBezTo>
                  <a:lnTo>
                    <a:pt x="232254" y="821"/>
                  </a:lnTo>
                  <a:cubicBezTo>
                    <a:pt x="232254" y="791"/>
                    <a:pt x="232224" y="791"/>
                    <a:pt x="232193" y="791"/>
                  </a:cubicBezTo>
                  <a:close/>
                  <a:moveTo>
                    <a:pt x="211220" y="6566"/>
                  </a:moveTo>
                  <a:lnTo>
                    <a:pt x="225871" y="17113"/>
                  </a:lnTo>
                  <a:lnTo>
                    <a:pt x="224746" y="26536"/>
                  </a:lnTo>
                  <a:lnTo>
                    <a:pt x="211220" y="6566"/>
                  </a:lnTo>
                  <a:close/>
                  <a:moveTo>
                    <a:pt x="266206" y="21429"/>
                  </a:moveTo>
                  <a:lnTo>
                    <a:pt x="265507" y="27296"/>
                  </a:lnTo>
                  <a:lnTo>
                    <a:pt x="263227" y="22493"/>
                  </a:lnTo>
                  <a:lnTo>
                    <a:pt x="266206" y="21429"/>
                  </a:lnTo>
                  <a:close/>
                  <a:moveTo>
                    <a:pt x="274565" y="18481"/>
                  </a:moveTo>
                  <a:lnTo>
                    <a:pt x="265537" y="27356"/>
                  </a:lnTo>
                  <a:lnTo>
                    <a:pt x="266267" y="21368"/>
                  </a:lnTo>
                  <a:lnTo>
                    <a:pt x="274565" y="18481"/>
                  </a:lnTo>
                  <a:close/>
                  <a:moveTo>
                    <a:pt x="240127" y="24682"/>
                  </a:moveTo>
                  <a:lnTo>
                    <a:pt x="248273" y="27569"/>
                  </a:lnTo>
                  <a:lnTo>
                    <a:pt x="241646" y="32372"/>
                  </a:lnTo>
                  <a:lnTo>
                    <a:pt x="240127" y="24682"/>
                  </a:lnTo>
                  <a:close/>
                  <a:moveTo>
                    <a:pt x="131036" y="23253"/>
                  </a:moveTo>
                  <a:lnTo>
                    <a:pt x="163833" y="28663"/>
                  </a:lnTo>
                  <a:lnTo>
                    <a:pt x="149851" y="43405"/>
                  </a:lnTo>
                  <a:lnTo>
                    <a:pt x="131036" y="23253"/>
                  </a:lnTo>
                  <a:close/>
                  <a:moveTo>
                    <a:pt x="81643" y="47235"/>
                  </a:moveTo>
                  <a:cubicBezTo>
                    <a:pt x="81630" y="47249"/>
                    <a:pt x="81628" y="47256"/>
                    <a:pt x="81631" y="47260"/>
                  </a:cubicBezTo>
                  <a:lnTo>
                    <a:pt x="81631" y="47260"/>
                  </a:lnTo>
                  <a:cubicBezTo>
                    <a:pt x="81634" y="47253"/>
                    <a:pt x="81638" y="47245"/>
                    <a:pt x="81643" y="47235"/>
                  </a:cubicBezTo>
                  <a:close/>
                  <a:moveTo>
                    <a:pt x="36962" y="61"/>
                  </a:moveTo>
                  <a:lnTo>
                    <a:pt x="87115" y="20244"/>
                  </a:lnTo>
                  <a:lnTo>
                    <a:pt x="65351" y="50335"/>
                  </a:lnTo>
                  <a:lnTo>
                    <a:pt x="46810" y="35350"/>
                  </a:lnTo>
                  <a:lnTo>
                    <a:pt x="58451" y="23861"/>
                  </a:lnTo>
                  <a:lnTo>
                    <a:pt x="58451" y="23770"/>
                  </a:lnTo>
                  <a:lnTo>
                    <a:pt x="58360" y="23770"/>
                  </a:lnTo>
                  <a:lnTo>
                    <a:pt x="46749" y="35259"/>
                  </a:lnTo>
                  <a:lnTo>
                    <a:pt x="42281" y="20426"/>
                  </a:lnTo>
                  <a:lnTo>
                    <a:pt x="36962" y="61"/>
                  </a:lnTo>
                  <a:close/>
                  <a:moveTo>
                    <a:pt x="201919" y="36809"/>
                  </a:moveTo>
                  <a:lnTo>
                    <a:pt x="193044" y="43436"/>
                  </a:lnTo>
                  <a:lnTo>
                    <a:pt x="181584" y="50761"/>
                  </a:lnTo>
                  <a:lnTo>
                    <a:pt x="183773" y="40123"/>
                  </a:lnTo>
                  <a:lnTo>
                    <a:pt x="201919" y="36809"/>
                  </a:lnTo>
                  <a:close/>
                  <a:moveTo>
                    <a:pt x="46628" y="46110"/>
                  </a:moveTo>
                  <a:lnTo>
                    <a:pt x="46610" y="46116"/>
                  </a:lnTo>
                  <a:lnTo>
                    <a:pt x="46610" y="46116"/>
                  </a:lnTo>
                  <a:lnTo>
                    <a:pt x="42296" y="54743"/>
                  </a:lnTo>
                  <a:lnTo>
                    <a:pt x="42296" y="54743"/>
                  </a:lnTo>
                  <a:lnTo>
                    <a:pt x="46628" y="46110"/>
                  </a:lnTo>
                  <a:close/>
                  <a:moveTo>
                    <a:pt x="46780" y="35472"/>
                  </a:moveTo>
                  <a:lnTo>
                    <a:pt x="65230" y="50366"/>
                  </a:lnTo>
                  <a:lnTo>
                    <a:pt x="56506" y="51521"/>
                  </a:lnTo>
                  <a:cubicBezTo>
                    <a:pt x="56506" y="51521"/>
                    <a:pt x="56476" y="51521"/>
                    <a:pt x="56476" y="51551"/>
                  </a:cubicBezTo>
                  <a:lnTo>
                    <a:pt x="53801" y="58694"/>
                  </a:lnTo>
                  <a:lnTo>
                    <a:pt x="46749" y="45989"/>
                  </a:lnTo>
                  <a:lnTo>
                    <a:pt x="46780" y="35472"/>
                  </a:lnTo>
                  <a:close/>
                  <a:moveTo>
                    <a:pt x="56631" y="56701"/>
                  </a:moveTo>
                  <a:lnTo>
                    <a:pt x="53912" y="58641"/>
                  </a:lnTo>
                  <a:lnTo>
                    <a:pt x="53912" y="58641"/>
                  </a:lnTo>
                  <a:lnTo>
                    <a:pt x="53892" y="58694"/>
                  </a:lnTo>
                  <a:lnTo>
                    <a:pt x="56631" y="56701"/>
                  </a:lnTo>
                  <a:close/>
                  <a:moveTo>
                    <a:pt x="36901" y="0"/>
                  </a:moveTo>
                  <a:lnTo>
                    <a:pt x="36901" y="31"/>
                  </a:lnTo>
                  <a:lnTo>
                    <a:pt x="42251" y="20457"/>
                  </a:lnTo>
                  <a:lnTo>
                    <a:pt x="46688" y="35350"/>
                  </a:lnTo>
                  <a:lnTo>
                    <a:pt x="46658" y="45959"/>
                  </a:lnTo>
                  <a:lnTo>
                    <a:pt x="21186" y="53405"/>
                  </a:lnTo>
                  <a:cubicBezTo>
                    <a:pt x="21156" y="53405"/>
                    <a:pt x="21156" y="53436"/>
                    <a:pt x="21156" y="53497"/>
                  </a:cubicBezTo>
                  <a:cubicBezTo>
                    <a:pt x="21156" y="53527"/>
                    <a:pt x="21186" y="53527"/>
                    <a:pt x="21247" y="53527"/>
                  </a:cubicBezTo>
                  <a:lnTo>
                    <a:pt x="46610" y="46116"/>
                  </a:lnTo>
                  <a:lnTo>
                    <a:pt x="46610" y="46116"/>
                  </a:lnTo>
                  <a:lnTo>
                    <a:pt x="46628" y="46080"/>
                  </a:lnTo>
                  <a:lnTo>
                    <a:pt x="53679" y="58785"/>
                  </a:lnTo>
                  <a:lnTo>
                    <a:pt x="53710" y="58785"/>
                  </a:lnTo>
                  <a:lnTo>
                    <a:pt x="53912" y="58641"/>
                  </a:lnTo>
                  <a:lnTo>
                    <a:pt x="53912" y="58641"/>
                  </a:lnTo>
                  <a:lnTo>
                    <a:pt x="56506" y="51612"/>
                  </a:lnTo>
                  <a:lnTo>
                    <a:pt x="65169" y="50487"/>
                  </a:lnTo>
                  <a:lnTo>
                    <a:pt x="56631" y="56701"/>
                  </a:lnTo>
                  <a:lnTo>
                    <a:pt x="56631" y="56701"/>
                  </a:lnTo>
                  <a:lnTo>
                    <a:pt x="65382" y="50457"/>
                  </a:lnTo>
                  <a:lnTo>
                    <a:pt x="87236" y="20305"/>
                  </a:lnTo>
                  <a:lnTo>
                    <a:pt x="87236" y="20274"/>
                  </a:lnTo>
                  <a:cubicBezTo>
                    <a:pt x="87236" y="20274"/>
                    <a:pt x="87236" y="20244"/>
                    <a:pt x="87206" y="20244"/>
                  </a:cubicBezTo>
                  <a:lnTo>
                    <a:pt x="36931" y="0"/>
                  </a:lnTo>
                  <a:close/>
                  <a:moveTo>
                    <a:pt x="81631" y="47260"/>
                  </a:moveTo>
                  <a:cubicBezTo>
                    <a:pt x="81613" y="47297"/>
                    <a:pt x="81613" y="47301"/>
                    <a:pt x="81613" y="47326"/>
                  </a:cubicBezTo>
                  <a:lnTo>
                    <a:pt x="86324" y="57539"/>
                  </a:lnTo>
                  <a:lnTo>
                    <a:pt x="72008" y="59819"/>
                  </a:lnTo>
                  <a:cubicBezTo>
                    <a:pt x="71978" y="59819"/>
                    <a:pt x="71978" y="59819"/>
                    <a:pt x="71978" y="59849"/>
                  </a:cubicBezTo>
                  <a:cubicBezTo>
                    <a:pt x="71978" y="59910"/>
                    <a:pt x="71978" y="59910"/>
                    <a:pt x="72008" y="59910"/>
                  </a:cubicBezTo>
                  <a:lnTo>
                    <a:pt x="86355" y="57630"/>
                  </a:lnTo>
                  <a:lnTo>
                    <a:pt x="86416" y="57570"/>
                  </a:lnTo>
                  <a:lnTo>
                    <a:pt x="86416" y="57539"/>
                  </a:lnTo>
                  <a:lnTo>
                    <a:pt x="81643" y="47266"/>
                  </a:lnTo>
                  <a:cubicBezTo>
                    <a:pt x="81643" y="47266"/>
                    <a:pt x="81634" y="47266"/>
                    <a:pt x="81631" y="47260"/>
                  </a:cubicBezTo>
                  <a:close/>
                  <a:moveTo>
                    <a:pt x="192511" y="55209"/>
                  </a:moveTo>
                  <a:cubicBezTo>
                    <a:pt x="192497" y="55209"/>
                    <a:pt x="192471" y="55224"/>
                    <a:pt x="192436" y="55260"/>
                  </a:cubicBezTo>
                  <a:lnTo>
                    <a:pt x="186813" y="55989"/>
                  </a:lnTo>
                  <a:lnTo>
                    <a:pt x="186782" y="55989"/>
                  </a:lnTo>
                  <a:lnTo>
                    <a:pt x="181159" y="59910"/>
                  </a:lnTo>
                  <a:lnTo>
                    <a:pt x="181159" y="59971"/>
                  </a:lnTo>
                  <a:lnTo>
                    <a:pt x="181220" y="59971"/>
                  </a:lnTo>
                  <a:lnTo>
                    <a:pt x="186843" y="56080"/>
                  </a:lnTo>
                  <a:lnTo>
                    <a:pt x="192405" y="55351"/>
                  </a:lnTo>
                  <a:lnTo>
                    <a:pt x="192405" y="55351"/>
                  </a:lnTo>
                  <a:lnTo>
                    <a:pt x="191524" y="63010"/>
                  </a:lnTo>
                  <a:cubicBezTo>
                    <a:pt x="191524" y="63010"/>
                    <a:pt x="191524" y="63041"/>
                    <a:pt x="191585" y="63041"/>
                  </a:cubicBezTo>
                  <a:cubicBezTo>
                    <a:pt x="191585" y="63041"/>
                    <a:pt x="191615" y="63041"/>
                    <a:pt x="191615" y="63010"/>
                  </a:cubicBezTo>
                  <a:lnTo>
                    <a:pt x="192527" y="55260"/>
                  </a:lnTo>
                  <a:lnTo>
                    <a:pt x="192527" y="55229"/>
                  </a:lnTo>
                  <a:cubicBezTo>
                    <a:pt x="192527" y="55217"/>
                    <a:pt x="192522" y="55209"/>
                    <a:pt x="192511" y="55209"/>
                  </a:cubicBezTo>
                  <a:close/>
                  <a:moveTo>
                    <a:pt x="852" y="19241"/>
                  </a:moveTo>
                  <a:cubicBezTo>
                    <a:pt x="791" y="19241"/>
                    <a:pt x="760" y="19241"/>
                    <a:pt x="760" y="19302"/>
                  </a:cubicBezTo>
                  <a:cubicBezTo>
                    <a:pt x="760" y="19332"/>
                    <a:pt x="760" y="19362"/>
                    <a:pt x="791" y="19362"/>
                  </a:cubicBezTo>
                  <a:lnTo>
                    <a:pt x="35533" y="31764"/>
                  </a:lnTo>
                  <a:lnTo>
                    <a:pt x="35533" y="31764"/>
                  </a:lnTo>
                  <a:lnTo>
                    <a:pt x="16384" y="28937"/>
                  </a:lnTo>
                  <a:lnTo>
                    <a:pt x="16353" y="28967"/>
                  </a:lnTo>
                  <a:lnTo>
                    <a:pt x="1" y="51551"/>
                  </a:lnTo>
                  <a:lnTo>
                    <a:pt x="1" y="51582"/>
                  </a:lnTo>
                  <a:lnTo>
                    <a:pt x="10457" y="68755"/>
                  </a:lnTo>
                  <a:cubicBezTo>
                    <a:pt x="10457" y="68786"/>
                    <a:pt x="10487" y="68786"/>
                    <a:pt x="10487" y="68786"/>
                  </a:cubicBezTo>
                  <a:lnTo>
                    <a:pt x="10517" y="68786"/>
                  </a:lnTo>
                  <a:lnTo>
                    <a:pt x="10517" y="68725"/>
                  </a:lnTo>
                  <a:lnTo>
                    <a:pt x="92" y="51551"/>
                  </a:lnTo>
                  <a:lnTo>
                    <a:pt x="16414" y="29059"/>
                  </a:lnTo>
                  <a:lnTo>
                    <a:pt x="36019" y="31855"/>
                  </a:lnTo>
                  <a:cubicBezTo>
                    <a:pt x="36019" y="31855"/>
                    <a:pt x="36050" y="31855"/>
                    <a:pt x="36050" y="31825"/>
                  </a:cubicBezTo>
                  <a:cubicBezTo>
                    <a:pt x="36050" y="31825"/>
                    <a:pt x="36050" y="31794"/>
                    <a:pt x="36019" y="31794"/>
                  </a:cubicBezTo>
                  <a:lnTo>
                    <a:pt x="852" y="19241"/>
                  </a:lnTo>
                  <a:close/>
                  <a:moveTo>
                    <a:pt x="57844" y="67631"/>
                  </a:moveTo>
                  <a:lnTo>
                    <a:pt x="57844" y="67691"/>
                  </a:lnTo>
                  <a:lnTo>
                    <a:pt x="60518" y="72068"/>
                  </a:lnTo>
                  <a:cubicBezTo>
                    <a:pt x="60518" y="72099"/>
                    <a:pt x="60579" y="72099"/>
                    <a:pt x="60579" y="72099"/>
                  </a:cubicBezTo>
                  <a:lnTo>
                    <a:pt x="60610" y="72099"/>
                  </a:lnTo>
                  <a:lnTo>
                    <a:pt x="60610" y="72038"/>
                  </a:lnTo>
                  <a:lnTo>
                    <a:pt x="57904" y="67631"/>
                  </a:lnTo>
                  <a:close/>
                  <a:moveTo>
                    <a:pt x="229610" y="78117"/>
                  </a:moveTo>
                  <a:lnTo>
                    <a:pt x="220217" y="79667"/>
                  </a:lnTo>
                  <a:cubicBezTo>
                    <a:pt x="220187" y="79667"/>
                    <a:pt x="220187" y="79667"/>
                    <a:pt x="220187" y="79698"/>
                  </a:cubicBezTo>
                  <a:cubicBezTo>
                    <a:pt x="220187" y="79728"/>
                    <a:pt x="220187" y="79728"/>
                    <a:pt x="220217" y="79728"/>
                  </a:cubicBezTo>
                  <a:lnTo>
                    <a:pt x="229610" y="78178"/>
                  </a:lnTo>
                  <a:cubicBezTo>
                    <a:pt x="229640" y="78178"/>
                    <a:pt x="229640" y="78178"/>
                    <a:pt x="229640" y="78147"/>
                  </a:cubicBezTo>
                  <a:lnTo>
                    <a:pt x="229610" y="78117"/>
                  </a:lnTo>
                  <a:close/>
                  <a:moveTo>
                    <a:pt x="42296" y="54743"/>
                  </a:moveTo>
                  <a:lnTo>
                    <a:pt x="37965" y="63375"/>
                  </a:lnTo>
                  <a:lnTo>
                    <a:pt x="26232" y="72494"/>
                  </a:lnTo>
                  <a:cubicBezTo>
                    <a:pt x="26171" y="72494"/>
                    <a:pt x="26171" y="72524"/>
                    <a:pt x="26232" y="72555"/>
                  </a:cubicBezTo>
                  <a:lnTo>
                    <a:pt x="26293" y="72555"/>
                  </a:lnTo>
                  <a:lnTo>
                    <a:pt x="37965" y="63466"/>
                  </a:lnTo>
                  <a:lnTo>
                    <a:pt x="42950" y="79728"/>
                  </a:lnTo>
                  <a:cubicBezTo>
                    <a:pt x="42950" y="79758"/>
                    <a:pt x="42980" y="79758"/>
                    <a:pt x="42980" y="79758"/>
                  </a:cubicBezTo>
                  <a:cubicBezTo>
                    <a:pt x="43010" y="79758"/>
                    <a:pt x="43010" y="79728"/>
                    <a:pt x="43010" y="79698"/>
                  </a:cubicBezTo>
                  <a:lnTo>
                    <a:pt x="37995" y="63345"/>
                  </a:lnTo>
                  <a:lnTo>
                    <a:pt x="42296" y="54743"/>
                  </a:lnTo>
                  <a:close/>
                  <a:moveTo>
                    <a:pt x="6505" y="73862"/>
                  </a:moveTo>
                  <a:cubicBezTo>
                    <a:pt x="6475" y="73862"/>
                    <a:pt x="6475" y="73862"/>
                    <a:pt x="6414" y="73892"/>
                  </a:cubicBezTo>
                  <a:cubicBezTo>
                    <a:pt x="6414" y="73922"/>
                    <a:pt x="6414" y="73953"/>
                    <a:pt x="6475" y="73953"/>
                  </a:cubicBezTo>
                  <a:lnTo>
                    <a:pt x="14408" y="77296"/>
                  </a:lnTo>
                  <a:lnTo>
                    <a:pt x="23344" y="81461"/>
                  </a:lnTo>
                  <a:lnTo>
                    <a:pt x="23375" y="81461"/>
                  </a:lnTo>
                  <a:lnTo>
                    <a:pt x="23405" y="81400"/>
                  </a:lnTo>
                  <a:cubicBezTo>
                    <a:pt x="23405" y="81369"/>
                    <a:pt x="23405" y="81339"/>
                    <a:pt x="23375" y="81339"/>
                  </a:cubicBezTo>
                  <a:lnTo>
                    <a:pt x="14438" y="77205"/>
                  </a:lnTo>
                  <a:lnTo>
                    <a:pt x="6505" y="73862"/>
                  </a:lnTo>
                  <a:close/>
                  <a:moveTo>
                    <a:pt x="237543" y="87448"/>
                  </a:moveTo>
                  <a:lnTo>
                    <a:pt x="237513" y="87600"/>
                  </a:lnTo>
                  <a:lnTo>
                    <a:pt x="237573" y="87631"/>
                  </a:lnTo>
                  <a:lnTo>
                    <a:pt x="237543" y="87448"/>
                  </a:lnTo>
                  <a:close/>
                  <a:moveTo>
                    <a:pt x="47448" y="89971"/>
                  </a:moveTo>
                  <a:cubicBezTo>
                    <a:pt x="47448" y="89981"/>
                    <a:pt x="47448" y="89990"/>
                    <a:pt x="47447" y="89998"/>
                  </a:cubicBezTo>
                  <a:lnTo>
                    <a:pt x="47447" y="89998"/>
                  </a:lnTo>
                  <a:lnTo>
                    <a:pt x="47509" y="89971"/>
                  </a:lnTo>
                  <a:close/>
                  <a:moveTo>
                    <a:pt x="134897" y="244"/>
                  </a:moveTo>
                  <a:lnTo>
                    <a:pt x="108483" y="37873"/>
                  </a:lnTo>
                  <a:lnTo>
                    <a:pt x="92343" y="34439"/>
                  </a:lnTo>
                  <a:lnTo>
                    <a:pt x="97753" y="18147"/>
                  </a:lnTo>
                  <a:lnTo>
                    <a:pt x="97753" y="18116"/>
                  </a:lnTo>
                  <a:lnTo>
                    <a:pt x="93498" y="10274"/>
                  </a:lnTo>
                  <a:cubicBezTo>
                    <a:pt x="93498" y="10244"/>
                    <a:pt x="93467" y="10244"/>
                    <a:pt x="93437" y="10244"/>
                  </a:cubicBezTo>
                  <a:cubicBezTo>
                    <a:pt x="93407" y="10244"/>
                    <a:pt x="93407" y="10274"/>
                    <a:pt x="93437" y="10304"/>
                  </a:cubicBezTo>
                  <a:lnTo>
                    <a:pt x="97662" y="18147"/>
                  </a:lnTo>
                  <a:lnTo>
                    <a:pt x="92221" y="34499"/>
                  </a:lnTo>
                  <a:lnTo>
                    <a:pt x="92221" y="34530"/>
                  </a:lnTo>
                  <a:cubicBezTo>
                    <a:pt x="92221" y="34530"/>
                    <a:pt x="92221" y="34560"/>
                    <a:pt x="92251" y="34560"/>
                  </a:cubicBezTo>
                  <a:lnTo>
                    <a:pt x="108361" y="37934"/>
                  </a:lnTo>
                  <a:lnTo>
                    <a:pt x="94653" y="45715"/>
                  </a:lnTo>
                  <a:cubicBezTo>
                    <a:pt x="94592" y="45715"/>
                    <a:pt x="94592" y="45776"/>
                    <a:pt x="94653" y="45807"/>
                  </a:cubicBezTo>
                  <a:lnTo>
                    <a:pt x="94683" y="45837"/>
                  </a:lnTo>
                  <a:lnTo>
                    <a:pt x="94714" y="45837"/>
                  </a:lnTo>
                  <a:lnTo>
                    <a:pt x="108513" y="38056"/>
                  </a:lnTo>
                  <a:lnTo>
                    <a:pt x="110884" y="54864"/>
                  </a:lnTo>
                  <a:cubicBezTo>
                    <a:pt x="110884" y="54895"/>
                    <a:pt x="110914" y="54895"/>
                    <a:pt x="110914" y="54895"/>
                  </a:cubicBezTo>
                  <a:cubicBezTo>
                    <a:pt x="110945" y="54895"/>
                    <a:pt x="110945" y="54864"/>
                    <a:pt x="110945" y="54864"/>
                  </a:cubicBezTo>
                  <a:lnTo>
                    <a:pt x="108604" y="38086"/>
                  </a:lnTo>
                  <a:lnTo>
                    <a:pt x="133377" y="52159"/>
                  </a:lnTo>
                  <a:lnTo>
                    <a:pt x="133438" y="52159"/>
                  </a:lnTo>
                  <a:lnTo>
                    <a:pt x="133438" y="52068"/>
                  </a:lnTo>
                  <a:lnTo>
                    <a:pt x="108665" y="38025"/>
                  </a:lnTo>
                  <a:lnTo>
                    <a:pt x="130976" y="23344"/>
                  </a:lnTo>
                  <a:lnTo>
                    <a:pt x="149882" y="43618"/>
                  </a:lnTo>
                  <a:lnTo>
                    <a:pt x="149973" y="43618"/>
                  </a:lnTo>
                  <a:lnTo>
                    <a:pt x="164016" y="28785"/>
                  </a:lnTo>
                  <a:lnTo>
                    <a:pt x="181615" y="50943"/>
                  </a:lnTo>
                  <a:lnTo>
                    <a:pt x="181645" y="50943"/>
                  </a:lnTo>
                  <a:lnTo>
                    <a:pt x="193196" y="43618"/>
                  </a:lnTo>
                  <a:lnTo>
                    <a:pt x="202223" y="36870"/>
                  </a:lnTo>
                  <a:lnTo>
                    <a:pt x="215445" y="52494"/>
                  </a:lnTo>
                  <a:lnTo>
                    <a:pt x="208181" y="61886"/>
                  </a:lnTo>
                  <a:lnTo>
                    <a:pt x="208181" y="61916"/>
                  </a:lnTo>
                  <a:cubicBezTo>
                    <a:pt x="208181" y="61916"/>
                    <a:pt x="208181" y="61947"/>
                    <a:pt x="208211" y="61947"/>
                  </a:cubicBezTo>
                  <a:lnTo>
                    <a:pt x="221524" y="67874"/>
                  </a:lnTo>
                  <a:lnTo>
                    <a:pt x="221555" y="67874"/>
                  </a:lnTo>
                  <a:cubicBezTo>
                    <a:pt x="221555" y="67874"/>
                    <a:pt x="221585" y="67874"/>
                    <a:pt x="221585" y="67843"/>
                  </a:cubicBezTo>
                  <a:cubicBezTo>
                    <a:pt x="221585" y="67813"/>
                    <a:pt x="221585" y="67813"/>
                    <a:pt x="221555" y="67783"/>
                  </a:cubicBezTo>
                  <a:lnTo>
                    <a:pt x="208333" y="61855"/>
                  </a:lnTo>
                  <a:lnTo>
                    <a:pt x="215597" y="52494"/>
                  </a:lnTo>
                  <a:lnTo>
                    <a:pt x="226631" y="51156"/>
                  </a:lnTo>
                  <a:lnTo>
                    <a:pt x="234473" y="64925"/>
                  </a:lnTo>
                  <a:lnTo>
                    <a:pt x="237695" y="87266"/>
                  </a:lnTo>
                  <a:lnTo>
                    <a:pt x="237573" y="87631"/>
                  </a:lnTo>
                  <a:cubicBezTo>
                    <a:pt x="237573" y="87692"/>
                    <a:pt x="237573" y="87692"/>
                    <a:pt x="237634" y="87722"/>
                  </a:cubicBezTo>
                  <a:lnTo>
                    <a:pt x="247999" y="91856"/>
                  </a:lnTo>
                  <a:cubicBezTo>
                    <a:pt x="247999" y="91856"/>
                    <a:pt x="248029" y="91856"/>
                    <a:pt x="248029" y="91825"/>
                  </a:cubicBezTo>
                  <a:lnTo>
                    <a:pt x="262802" y="57053"/>
                  </a:lnTo>
                  <a:lnTo>
                    <a:pt x="267939" y="68330"/>
                  </a:lnTo>
                  <a:lnTo>
                    <a:pt x="267969" y="68390"/>
                  </a:lnTo>
                  <a:lnTo>
                    <a:pt x="268030" y="68390"/>
                  </a:lnTo>
                  <a:cubicBezTo>
                    <a:pt x="268060" y="68390"/>
                    <a:pt x="268060" y="68330"/>
                    <a:pt x="268060" y="68299"/>
                  </a:cubicBezTo>
                  <a:lnTo>
                    <a:pt x="262923" y="56992"/>
                  </a:lnTo>
                  <a:lnTo>
                    <a:pt x="262923" y="56992"/>
                  </a:lnTo>
                  <a:lnTo>
                    <a:pt x="279823" y="58998"/>
                  </a:lnTo>
                  <a:cubicBezTo>
                    <a:pt x="279884" y="58998"/>
                    <a:pt x="279884" y="58998"/>
                    <a:pt x="279884" y="58968"/>
                  </a:cubicBezTo>
                  <a:cubicBezTo>
                    <a:pt x="279884" y="58907"/>
                    <a:pt x="279884" y="58907"/>
                    <a:pt x="279823" y="58907"/>
                  </a:cubicBezTo>
                  <a:lnTo>
                    <a:pt x="262893" y="56901"/>
                  </a:lnTo>
                  <a:lnTo>
                    <a:pt x="266905" y="41825"/>
                  </a:lnTo>
                  <a:cubicBezTo>
                    <a:pt x="266905" y="41794"/>
                    <a:pt x="266905" y="41794"/>
                    <a:pt x="266875" y="41734"/>
                  </a:cubicBezTo>
                  <a:cubicBezTo>
                    <a:pt x="266844" y="41734"/>
                    <a:pt x="266844" y="41734"/>
                    <a:pt x="266814" y="41794"/>
                  </a:cubicBezTo>
                  <a:lnTo>
                    <a:pt x="262771" y="56901"/>
                  </a:lnTo>
                  <a:lnTo>
                    <a:pt x="247969" y="91734"/>
                  </a:lnTo>
                  <a:lnTo>
                    <a:pt x="237847" y="87722"/>
                  </a:lnTo>
                  <a:lnTo>
                    <a:pt x="237877" y="87692"/>
                  </a:lnTo>
                  <a:lnTo>
                    <a:pt x="237847" y="87296"/>
                  </a:lnTo>
                  <a:lnTo>
                    <a:pt x="248060" y="59211"/>
                  </a:lnTo>
                  <a:cubicBezTo>
                    <a:pt x="248060" y="59181"/>
                    <a:pt x="248060" y="59181"/>
                    <a:pt x="248029" y="59150"/>
                  </a:cubicBezTo>
                  <a:cubicBezTo>
                    <a:pt x="247999" y="59150"/>
                    <a:pt x="247999" y="59150"/>
                    <a:pt x="247969" y="59181"/>
                  </a:cubicBezTo>
                  <a:lnTo>
                    <a:pt x="237817" y="87084"/>
                  </a:lnTo>
                  <a:lnTo>
                    <a:pt x="234595" y="64895"/>
                  </a:lnTo>
                  <a:lnTo>
                    <a:pt x="226783" y="51126"/>
                  </a:lnTo>
                  <a:lnTo>
                    <a:pt x="258212" y="38542"/>
                  </a:lnTo>
                  <a:lnTo>
                    <a:pt x="258242" y="38542"/>
                  </a:lnTo>
                  <a:lnTo>
                    <a:pt x="265750" y="27569"/>
                  </a:lnTo>
                  <a:lnTo>
                    <a:pt x="288000" y="39819"/>
                  </a:lnTo>
                  <a:lnTo>
                    <a:pt x="288030" y="39819"/>
                  </a:lnTo>
                  <a:cubicBezTo>
                    <a:pt x="288030" y="39819"/>
                    <a:pt x="288091" y="39819"/>
                    <a:pt x="288091" y="39758"/>
                  </a:cubicBezTo>
                  <a:cubicBezTo>
                    <a:pt x="288091" y="39758"/>
                    <a:pt x="288091" y="39727"/>
                    <a:pt x="288030" y="39727"/>
                  </a:cubicBezTo>
                  <a:lnTo>
                    <a:pt x="265659" y="27508"/>
                  </a:lnTo>
                  <a:lnTo>
                    <a:pt x="281282" y="25745"/>
                  </a:lnTo>
                  <a:cubicBezTo>
                    <a:pt x="281313" y="25745"/>
                    <a:pt x="281313" y="25715"/>
                    <a:pt x="281313" y="25715"/>
                  </a:cubicBezTo>
                  <a:cubicBezTo>
                    <a:pt x="281313" y="25654"/>
                    <a:pt x="281282" y="25654"/>
                    <a:pt x="281282" y="25654"/>
                  </a:cubicBezTo>
                  <a:lnTo>
                    <a:pt x="265659" y="27417"/>
                  </a:lnTo>
                  <a:lnTo>
                    <a:pt x="274778" y="18420"/>
                  </a:lnTo>
                  <a:lnTo>
                    <a:pt x="274778" y="18329"/>
                  </a:lnTo>
                  <a:lnTo>
                    <a:pt x="274747" y="18299"/>
                  </a:lnTo>
                  <a:lnTo>
                    <a:pt x="266297" y="21217"/>
                  </a:lnTo>
                  <a:lnTo>
                    <a:pt x="268729" y="821"/>
                  </a:lnTo>
                  <a:cubicBezTo>
                    <a:pt x="268729" y="791"/>
                    <a:pt x="268729" y="791"/>
                    <a:pt x="268699" y="791"/>
                  </a:cubicBezTo>
                  <a:cubicBezTo>
                    <a:pt x="268668" y="791"/>
                    <a:pt x="268668" y="791"/>
                    <a:pt x="268668" y="821"/>
                  </a:cubicBezTo>
                  <a:lnTo>
                    <a:pt x="266237" y="21247"/>
                  </a:lnTo>
                  <a:lnTo>
                    <a:pt x="263197" y="22311"/>
                  </a:lnTo>
                  <a:lnTo>
                    <a:pt x="259580" y="14803"/>
                  </a:lnTo>
                  <a:cubicBezTo>
                    <a:pt x="259580" y="14773"/>
                    <a:pt x="259549" y="14773"/>
                    <a:pt x="259519" y="14773"/>
                  </a:cubicBezTo>
                  <a:cubicBezTo>
                    <a:pt x="259458" y="14773"/>
                    <a:pt x="259458" y="14803"/>
                    <a:pt x="259458" y="14833"/>
                  </a:cubicBezTo>
                  <a:lnTo>
                    <a:pt x="263045" y="22402"/>
                  </a:lnTo>
                  <a:lnTo>
                    <a:pt x="248333" y="27539"/>
                  </a:lnTo>
                  <a:lnTo>
                    <a:pt x="240035" y="24560"/>
                  </a:lnTo>
                  <a:lnTo>
                    <a:pt x="240005" y="24560"/>
                  </a:lnTo>
                  <a:lnTo>
                    <a:pt x="240005" y="24621"/>
                  </a:lnTo>
                  <a:lnTo>
                    <a:pt x="241555" y="32432"/>
                  </a:lnTo>
                  <a:cubicBezTo>
                    <a:pt x="241555" y="32432"/>
                    <a:pt x="241555" y="32463"/>
                    <a:pt x="241616" y="32463"/>
                  </a:cubicBezTo>
                  <a:lnTo>
                    <a:pt x="241646" y="32463"/>
                  </a:lnTo>
                  <a:lnTo>
                    <a:pt x="248394" y="27600"/>
                  </a:lnTo>
                  <a:lnTo>
                    <a:pt x="263136" y="22493"/>
                  </a:lnTo>
                  <a:lnTo>
                    <a:pt x="265507" y="27448"/>
                  </a:lnTo>
                  <a:lnTo>
                    <a:pt x="258030" y="38451"/>
                  </a:lnTo>
                  <a:lnTo>
                    <a:pt x="226722" y="50943"/>
                  </a:lnTo>
                  <a:lnTo>
                    <a:pt x="236601" y="37843"/>
                  </a:lnTo>
                  <a:lnTo>
                    <a:pt x="236601" y="37752"/>
                  </a:lnTo>
                  <a:lnTo>
                    <a:pt x="236509" y="37752"/>
                  </a:lnTo>
                  <a:lnTo>
                    <a:pt x="226540" y="50943"/>
                  </a:lnTo>
                  <a:lnTo>
                    <a:pt x="224777" y="26688"/>
                  </a:lnTo>
                  <a:lnTo>
                    <a:pt x="233227" y="16809"/>
                  </a:lnTo>
                  <a:lnTo>
                    <a:pt x="233227" y="16748"/>
                  </a:lnTo>
                  <a:lnTo>
                    <a:pt x="233136" y="16748"/>
                  </a:lnTo>
                  <a:lnTo>
                    <a:pt x="224777" y="26505"/>
                  </a:lnTo>
                  <a:lnTo>
                    <a:pt x="225932" y="17113"/>
                  </a:lnTo>
                  <a:cubicBezTo>
                    <a:pt x="225932" y="17113"/>
                    <a:pt x="225932" y="17083"/>
                    <a:pt x="225871" y="17083"/>
                  </a:cubicBezTo>
                  <a:lnTo>
                    <a:pt x="210947" y="6323"/>
                  </a:lnTo>
                  <a:lnTo>
                    <a:pt x="210856" y="6323"/>
                  </a:lnTo>
                  <a:cubicBezTo>
                    <a:pt x="210856" y="6323"/>
                    <a:pt x="210825" y="6353"/>
                    <a:pt x="210856" y="6414"/>
                  </a:cubicBezTo>
                  <a:lnTo>
                    <a:pt x="224625" y="26688"/>
                  </a:lnTo>
                  <a:lnTo>
                    <a:pt x="226388" y="51065"/>
                  </a:lnTo>
                  <a:lnTo>
                    <a:pt x="215354" y="52372"/>
                  </a:lnTo>
                  <a:lnTo>
                    <a:pt x="202132" y="36718"/>
                  </a:lnTo>
                  <a:lnTo>
                    <a:pt x="196053" y="17630"/>
                  </a:lnTo>
                  <a:cubicBezTo>
                    <a:pt x="196053" y="17569"/>
                    <a:pt x="196022" y="17569"/>
                    <a:pt x="195962" y="17569"/>
                  </a:cubicBezTo>
                  <a:cubicBezTo>
                    <a:pt x="195931" y="17569"/>
                    <a:pt x="195931" y="17630"/>
                    <a:pt x="195931" y="17660"/>
                  </a:cubicBezTo>
                  <a:lnTo>
                    <a:pt x="202010" y="36627"/>
                  </a:lnTo>
                  <a:lnTo>
                    <a:pt x="184715" y="22858"/>
                  </a:lnTo>
                  <a:lnTo>
                    <a:pt x="184654" y="22858"/>
                  </a:lnTo>
                  <a:lnTo>
                    <a:pt x="184654" y="22949"/>
                  </a:lnTo>
                  <a:lnTo>
                    <a:pt x="201980" y="36718"/>
                  </a:lnTo>
                  <a:lnTo>
                    <a:pt x="183743" y="40031"/>
                  </a:lnTo>
                  <a:lnTo>
                    <a:pt x="172679" y="30305"/>
                  </a:lnTo>
                  <a:lnTo>
                    <a:pt x="172618" y="30305"/>
                  </a:lnTo>
                  <a:lnTo>
                    <a:pt x="172618" y="30396"/>
                  </a:lnTo>
                  <a:lnTo>
                    <a:pt x="183712" y="40123"/>
                  </a:lnTo>
                  <a:lnTo>
                    <a:pt x="181493" y="50761"/>
                  </a:lnTo>
                  <a:lnTo>
                    <a:pt x="163955" y="28633"/>
                  </a:lnTo>
                  <a:lnTo>
                    <a:pt x="162709" y="8086"/>
                  </a:lnTo>
                  <a:cubicBezTo>
                    <a:pt x="162709" y="8025"/>
                    <a:pt x="162648" y="8025"/>
                    <a:pt x="162648" y="8025"/>
                  </a:cubicBezTo>
                  <a:cubicBezTo>
                    <a:pt x="162618" y="8025"/>
                    <a:pt x="162618" y="8086"/>
                    <a:pt x="162618" y="8086"/>
                  </a:cubicBezTo>
                  <a:lnTo>
                    <a:pt x="163894" y="28572"/>
                  </a:lnTo>
                  <a:lnTo>
                    <a:pt x="130915" y="23131"/>
                  </a:lnTo>
                  <a:lnTo>
                    <a:pt x="130884" y="23131"/>
                  </a:lnTo>
                  <a:lnTo>
                    <a:pt x="108696" y="37721"/>
                  </a:lnTo>
                  <a:lnTo>
                    <a:pt x="134957" y="335"/>
                  </a:lnTo>
                  <a:lnTo>
                    <a:pt x="134957" y="244"/>
                  </a:lnTo>
                  <a:close/>
                  <a:moveTo>
                    <a:pt x="47447" y="89998"/>
                  </a:moveTo>
                  <a:lnTo>
                    <a:pt x="37965" y="94135"/>
                  </a:lnTo>
                  <a:lnTo>
                    <a:pt x="37934" y="94166"/>
                  </a:lnTo>
                  <a:lnTo>
                    <a:pt x="37905" y="94226"/>
                  </a:lnTo>
                  <a:lnTo>
                    <a:pt x="37905" y="94226"/>
                  </a:lnTo>
                  <a:lnTo>
                    <a:pt x="47418" y="90032"/>
                  </a:lnTo>
                  <a:cubicBezTo>
                    <a:pt x="47439" y="90032"/>
                    <a:pt x="47445" y="90017"/>
                    <a:pt x="47447" y="89998"/>
                  </a:cubicBezTo>
                  <a:close/>
                  <a:moveTo>
                    <a:pt x="37905" y="94226"/>
                  </a:moveTo>
                  <a:lnTo>
                    <a:pt x="37904" y="94227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7905" y="94226"/>
                  </a:lnTo>
                  <a:close/>
                  <a:moveTo>
                    <a:pt x="37965" y="94379"/>
                  </a:moveTo>
                  <a:lnTo>
                    <a:pt x="37952" y="94405"/>
                  </a:lnTo>
                  <a:lnTo>
                    <a:pt x="37952" y="94405"/>
                  </a:lnTo>
                  <a:lnTo>
                    <a:pt x="41916" y="109212"/>
                  </a:lnTo>
                  <a:lnTo>
                    <a:pt x="37965" y="94379"/>
                  </a:lnTo>
                  <a:close/>
                  <a:moveTo>
                    <a:pt x="2322" y="79036"/>
                  </a:moveTo>
                  <a:cubicBezTo>
                    <a:pt x="2311" y="79036"/>
                    <a:pt x="2295" y="79044"/>
                    <a:pt x="2280" y="79059"/>
                  </a:cubicBezTo>
                  <a:cubicBezTo>
                    <a:pt x="2250" y="79059"/>
                    <a:pt x="2250" y="79090"/>
                    <a:pt x="2280" y="79120"/>
                  </a:cubicBezTo>
                  <a:lnTo>
                    <a:pt x="15381" y="94439"/>
                  </a:lnTo>
                  <a:lnTo>
                    <a:pt x="14925" y="117844"/>
                  </a:lnTo>
                  <a:cubicBezTo>
                    <a:pt x="14925" y="117874"/>
                    <a:pt x="14955" y="117874"/>
                    <a:pt x="14955" y="117874"/>
                  </a:cubicBezTo>
                  <a:cubicBezTo>
                    <a:pt x="15016" y="117874"/>
                    <a:pt x="15016" y="117844"/>
                    <a:pt x="15016" y="117844"/>
                  </a:cubicBezTo>
                  <a:lnTo>
                    <a:pt x="15472" y="94531"/>
                  </a:lnTo>
                  <a:lnTo>
                    <a:pt x="27661" y="101248"/>
                  </a:lnTo>
                  <a:lnTo>
                    <a:pt x="30731" y="108604"/>
                  </a:lnTo>
                  <a:lnTo>
                    <a:pt x="30761" y="108665"/>
                  </a:lnTo>
                  <a:lnTo>
                    <a:pt x="41855" y="109272"/>
                  </a:lnTo>
                  <a:lnTo>
                    <a:pt x="41916" y="10927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30943" y="108604"/>
                  </a:lnTo>
                  <a:lnTo>
                    <a:pt x="37952" y="94405"/>
                  </a:lnTo>
                  <a:lnTo>
                    <a:pt x="37952" y="94405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0852" y="108543"/>
                  </a:lnTo>
                  <a:lnTo>
                    <a:pt x="27813" y="101248"/>
                  </a:lnTo>
                  <a:lnTo>
                    <a:pt x="27782" y="101218"/>
                  </a:lnTo>
                  <a:lnTo>
                    <a:pt x="15533" y="94470"/>
                  </a:lnTo>
                  <a:lnTo>
                    <a:pt x="29576" y="87114"/>
                  </a:lnTo>
                  <a:cubicBezTo>
                    <a:pt x="29606" y="87114"/>
                    <a:pt x="29606" y="87084"/>
                    <a:pt x="29606" y="87023"/>
                  </a:cubicBezTo>
                  <a:cubicBezTo>
                    <a:pt x="29606" y="86993"/>
                    <a:pt x="29576" y="86993"/>
                    <a:pt x="29515" y="86993"/>
                  </a:cubicBezTo>
                  <a:lnTo>
                    <a:pt x="15411" y="94379"/>
                  </a:lnTo>
                  <a:lnTo>
                    <a:pt x="2341" y="79059"/>
                  </a:lnTo>
                  <a:cubicBezTo>
                    <a:pt x="2341" y="79044"/>
                    <a:pt x="2333" y="79036"/>
                    <a:pt x="2322" y="79036"/>
                  </a:cubicBezTo>
                  <a:close/>
                  <a:moveTo>
                    <a:pt x="261069" y="112403"/>
                  </a:moveTo>
                  <a:lnTo>
                    <a:pt x="256236" y="119060"/>
                  </a:lnTo>
                  <a:lnTo>
                    <a:pt x="250340" y="113011"/>
                  </a:lnTo>
                  <a:lnTo>
                    <a:pt x="261069" y="112403"/>
                  </a:lnTo>
                  <a:close/>
                  <a:moveTo>
                    <a:pt x="262103" y="74925"/>
                  </a:moveTo>
                  <a:cubicBezTo>
                    <a:pt x="262042" y="74925"/>
                    <a:pt x="262042" y="74925"/>
                    <a:pt x="262042" y="74956"/>
                  </a:cubicBezTo>
                  <a:lnTo>
                    <a:pt x="255355" y="107327"/>
                  </a:lnTo>
                  <a:lnTo>
                    <a:pt x="255355" y="107358"/>
                  </a:lnTo>
                  <a:lnTo>
                    <a:pt x="261039" y="112342"/>
                  </a:lnTo>
                  <a:lnTo>
                    <a:pt x="250248" y="112950"/>
                  </a:lnTo>
                  <a:cubicBezTo>
                    <a:pt x="250248" y="112950"/>
                    <a:pt x="250188" y="112950"/>
                    <a:pt x="250188" y="112981"/>
                  </a:cubicBezTo>
                  <a:lnTo>
                    <a:pt x="250188" y="113011"/>
                  </a:lnTo>
                  <a:lnTo>
                    <a:pt x="256206" y="119181"/>
                  </a:lnTo>
                  <a:lnTo>
                    <a:pt x="256236" y="119181"/>
                  </a:lnTo>
                  <a:cubicBezTo>
                    <a:pt x="256236" y="119181"/>
                    <a:pt x="256267" y="119181"/>
                    <a:pt x="256267" y="119151"/>
                  </a:cubicBezTo>
                  <a:lnTo>
                    <a:pt x="261191" y="112342"/>
                  </a:lnTo>
                  <a:lnTo>
                    <a:pt x="261191" y="112312"/>
                  </a:lnTo>
                  <a:lnTo>
                    <a:pt x="261191" y="112251"/>
                  </a:lnTo>
                  <a:lnTo>
                    <a:pt x="255476" y="107236"/>
                  </a:lnTo>
                  <a:lnTo>
                    <a:pt x="285872" y="94105"/>
                  </a:lnTo>
                  <a:cubicBezTo>
                    <a:pt x="285903" y="94105"/>
                    <a:pt x="285903" y="94075"/>
                    <a:pt x="285903" y="94014"/>
                  </a:cubicBezTo>
                  <a:lnTo>
                    <a:pt x="285903" y="94014"/>
                  </a:lnTo>
                  <a:cubicBezTo>
                    <a:pt x="285902" y="94075"/>
                    <a:pt x="285872" y="94075"/>
                    <a:pt x="285842" y="94075"/>
                  </a:cubicBezTo>
                  <a:lnTo>
                    <a:pt x="255446" y="107206"/>
                  </a:lnTo>
                  <a:lnTo>
                    <a:pt x="255446" y="107206"/>
                  </a:lnTo>
                  <a:lnTo>
                    <a:pt x="262133" y="74956"/>
                  </a:lnTo>
                  <a:cubicBezTo>
                    <a:pt x="262133" y="74925"/>
                    <a:pt x="262133" y="74925"/>
                    <a:pt x="262103" y="74925"/>
                  </a:cubicBezTo>
                  <a:close/>
                  <a:moveTo>
                    <a:pt x="278334" y="114136"/>
                  </a:moveTo>
                  <a:lnTo>
                    <a:pt x="265081" y="126628"/>
                  </a:lnTo>
                  <a:lnTo>
                    <a:pt x="265081" y="126689"/>
                  </a:lnTo>
                  <a:lnTo>
                    <a:pt x="265173" y="126689"/>
                  </a:lnTo>
                  <a:lnTo>
                    <a:pt x="278304" y="114288"/>
                  </a:lnTo>
                  <a:lnTo>
                    <a:pt x="276449" y="126172"/>
                  </a:lnTo>
                  <a:cubicBezTo>
                    <a:pt x="276449" y="126172"/>
                    <a:pt x="276449" y="126203"/>
                    <a:pt x="276480" y="126203"/>
                  </a:cubicBezTo>
                  <a:cubicBezTo>
                    <a:pt x="276480" y="126203"/>
                    <a:pt x="276541" y="126203"/>
                    <a:pt x="276541" y="126172"/>
                  </a:cubicBezTo>
                  <a:lnTo>
                    <a:pt x="278425" y="114166"/>
                  </a:lnTo>
                  <a:lnTo>
                    <a:pt x="278395" y="1141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17"/>
            <p:cNvSpPr/>
            <p:nvPr/>
          </p:nvSpPr>
          <p:spPr>
            <a:xfrm>
              <a:off x="116525" y="83125"/>
              <a:ext cx="7355800" cy="3179400"/>
            </a:xfrm>
            <a:custGeom>
              <a:rect b="b" l="l" r="r" t="t"/>
              <a:pathLst>
                <a:path extrusionOk="0" h="127176" w="294232">
                  <a:moveTo>
                    <a:pt x="101462" y="10912"/>
                  </a:moveTo>
                  <a:lnTo>
                    <a:pt x="95382" y="20548"/>
                  </a:lnTo>
                  <a:lnTo>
                    <a:pt x="77449" y="19271"/>
                  </a:lnTo>
                  <a:lnTo>
                    <a:pt x="101462" y="10912"/>
                  </a:lnTo>
                  <a:close/>
                  <a:moveTo>
                    <a:pt x="69915" y="7310"/>
                  </a:moveTo>
                  <a:cubicBezTo>
                    <a:pt x="69888" y="7310"/>
                    <a:pt x="69865" y="7326"/>
                    <a:pt x="69850" y="7356"/>
                  </a:cubicBezTo>
                  <a:lnTo>
                    <a:pt x="59880" y="24195"/>
                  </a:lnTo>
                  <a:lnTo>
                    <a:pt x="59880" y="24317"/>
                  </a:lnTo>
                  <a:lnTo>
                    <a:pt x="66598" y="24317"/>
                  </a:lnTo>
                  <a:cubicBezTo>
                    <a:pt x="66658" y="24317"/>
                    <a:pt x="66689" y="24286"/>
                    <a:pt x="66689" y="24256"/>
                  </a:cubicBezTo>
                  <a:cubicBezTo>
                    <a:pt x="66689" y="24195"/>
                    <a:pt x="66658" y="24165"/>
                    <a:pt x="66598" y="24165"/>
                  </a:cubicBezTo>
                  <a:lnTo>
                    <a:pt x="60154" y="24165"/>
                  </a:lnTo>
                  <a:lnTo>
                    <a:pt x="69941" y="7630"/>
                  </a:lnTo>
                  <a:lnTo>
                    <a:pt x="76932" y="19453"/>
                  </a:lnTo>
                  <a:cubicBezTo>
                    <a:pt x="76932" y="19453"/>
                    <a:pt x="76993" y="19453"/>
                    <a:pt x="76993" y="19484"/>
                  </a:cubicBezTo>
                  <a:lnTo>
                    <a:pt x="77023" y="19484"/>
                  </a:lnTo>
                  <a:lnTo>
                    <a:pt x="95443" y="20821"/>
                  </a:lnTo>
                  <a:cubicBezTo>
                    <a:pt x="95474" y="20821"/>
                    <a:pt x="95534" y="20821"/>
                    <a:pt x="95534" y="20791"/>
                  </a:cubicBezTo>
                  <a:lnTo>
                    <a:pt x="101766" y="10791"/>
                  </a:lnTo>
                  <a:cubicBezTo>
                    <a:pt x="101796" y="10760"/>
                    <a:pt x="101766" y="10699"/>
                    <a:pt x="101766" y="10669"/>
                  </a:cubicBezTo>
                  <a:cubicBezTo>
                    <a:pt x="101705" y="10639"/>
                    <a:pt x="101674" y="10639"/>
                    <a:pt x="101644" y="10639"/>
                  </a:cubicBezTo>
                  <a:lnTo>
                    <a:pt x="77023" y="19241"/>
                  </a:lnTo>
                  <a:lnTo>
                    <a:pt x="70002" y="7356"/>
                  </a:lnTo>
                  <a:cubicBezTo>
                    <a:pt x="69972" y="7326"/>
                    <a:pt x="69941" y="7310"/>
                    <a:pt x="69915" y="7310"/>
                  </a:cubicBezTo>
                  <a:close/>
                  <a:moveTo>
                    <a:pt x="40579" y="18329"/>
                  </a:moveTo>
                  <a:lnTo>
                    <a:pt x="50336" y="20943"/>
                  </a:lnTo>
                  <a:lnTo>
                    <a:pt x="44257" y="32007"/>
                  </a:lnTo>
                  <a:lnTo>
                    <a:pt x="40579" y="18329"/>
                  </a:lnTo>
                  <a:close/>
                  <a:moveTo>
                    <a:pt x="219610" y="24438"/>
                  </a:moveTo>
                  <a:lnTo>
                    <a:pt x="232862" y="27204"/>
                  </a:lnTo>
                  <a:lnTo>
                    <a:pt x="210643" y="36900"/>
                  </a:lnTo>
                  <a:lnTo>
                    <a:pt x="210643" y="36900"/>
                  </a:lnTo>
                  <a:lnTo>
                    <a:pt x="219610" y="24438"/>
                  </a:lnTo>
                  <a:close/>
                  <a:moveTo>
                    <a:pt x="19150" y="17204"/>
                  </a:moveTo>
                  <a:lnTo>
                    <a:pt x="24500" y="29606"/>
                  </a:lnTo>
                  <a:lnTo>
                    <a:pt x="8056" y="40761"/>
                  </a:lnTo>
                  <a:lnTo>
                    <a:pt x="9119" y="19788"/>
                  </a:lnTo>
                  <a:lnTo>
                    <a:pt x="19150" y="17204"/>
                  </a:lnTo>
                  <a:close/>
                  <a:moveTo>
                    <a:pt x="267817" y="14924"/>
                  </a:moveTo>
                  <a:lnTo>
                    <a:pt x="282650" y="18846"/>
                  </a:lnTo>
                  <a:lnTo>
                    <a:pt x="289337" y="26110"/>
                  </a:lnTo>
                  <a:lnTo>
                    <a:pt x="274595" y="42098"/>
                  </a:lnTo>
                  <a:lnTo>
                    <a:pt x="266267" y="38846"/>
                  </a:lnTo>
                  <a:lnTo>
                    <a:pt x="267817" y="14924"/>
                  </a:lnTo>
                  <a:close/>
                  <a:moveTo>
                    <a:pt x="170825" y="8693"/>
                  </a:moveTo>
                  <a:lnTo>
                    <a:pt x="180734" y="30730"/>
                  </a:lnTo>
                  <a:lnTo>
                    <a:pt x="176691" y="43800"/>
                  </a:lnTo>
                  <a:lnTo>
                    <a:pt x="158150" y="43800"/>
                  </a:lnTo>
                  <a:lnTo>
                    <a:pt x="158697" y="30669"/>
                  </a:lnTo>
                  <a:lnTo>
                    <a:pt x="170825" y="8693"/>
                  </a:lnTo>
                  <a:close/>
                  <a:moveTo>
                    <a:pt x="80823" y="24803"/>
                  </a:moveTo>
                  <a:lnTo>
                    <a:pt x="100307" y="34925"/>
                  </a:lnTo>
                  <a:lnTo>
                    <a:pt x="89790" y="47569"/>
                  </a:lnTo>
                  <a:lnTo>
                    <a:pt x="67935" y="33466"/>
                  </a:lnTo>
                  <a:lnTo>
                    <a:pt x="80823" y="24803"/>
                  </a:lnTo>
                  <a:close/>
                  <a:moveTo>
                    <a:pt x="114927" y="23070"/>
                  </a:moveTo>
                  <a:lnTo>
                    <a:pt x="141341" y="52372"/>
                  </a:lnTo>
                  <a:lnTo>
                    <a:pt x="119091" y="55107"/>
                  </a:lnTo>
                  <a:lnTo>
                    <a:pt x="102981" y="46110"/>
                  </a:lnTo>
                  <a:lnTo>
                    <a:pt x="114927" y="23070"/>
                  </a:lnTo>
                  <a:close/>
                  <a:moveTo>
                    <a:pt x="244868" y="38299"/>
                  </a:moveTo>
                  <a:lnTo>
                    <a:pt x="266054" y="38937"/>
                  </a:lnTo>
                  <a:lnTo>
                    <a:pt x="261951" y="50913"/>
                  </a:lnTo>
                  <a:lnTo>
                    <a:pt x="248455" y="55655"/>
                  </a:lnTo>
                  <a:lnTo>
                    <a:pt x="244868" y="38299"/>
                  </a:lnTo>
                  <a:close/>
                  <a:moveTo>
                    <a:pt x="275811" y="68755"/>
                  </a:moveTo>
                  <a:lnTo>
                    <a:pt x="270462" y="75229"/>
                  </a:lnTo>
                  <a:cubicBezTo>
                    <a:pt x="270401" y="75229"/>
                    <a:pt x="270401" y="75260"/>
                    <a:pt x="270401" y="75290"/>
                  </a:cubicBezTo>
                  <a:lnTo>
                    <a:pt x="270340" y="75351"/>
                  </a:lnTo>
                  <a:lnTo>
                    <a:pt x="268668" y="69302"/>
                  </a:lnTo>
                  <a:lnTo>
                    <a:pt x="275811" y="68755"/>
                  </a:lnTo>
                  <a:close/>
                  <a:moveTo>
                    <a:pt x="40579" y="55867"/>
                  </a:moveTo>
                  <a:lnTo>
                    <a:pt x="53224" y="60305"/>
                  </a:lnTo>
                  <a:lnTo>
                    <a:pt x="51096" y="80032"/>
                  </a:lnTo>
                  <a:lnTo>
                    <a:pt x="34500" y="73041"/>
                  </a:lnTo>
                  <a:lnTo>
                    <a:pt x="40579" y="55867"/>
                  </a:lnTo>
                  <a:close/>
                  <a:moveTo>
                    <a:pt x="40579" y="55655"/>
                  </a:moveTo>
                  <a:cubicBezTo>
                    <a:pt x="40549" y="55655"/>
                    <a:pt x="40457" y="55655"/>
                    <a:pt x="40457" y="55746"/>
                  </a:cubicBezTo>
                  <a:lnTo>
                    <a:pt x="34317" y="73102"/>
                  </a:lnTo>
                  <a:cubicBezTo>
                    <a:pt x="34317" y="73132"/>
                    <a:pt x="34317" y="73223"/>
                    <a:pt x="34348" y="73223"/>
                  </a:cubicBezTo>
                  <a:lnTo>
                    <a:pt x="51187" y="80275"/>
                  </a:lnTo>
                  <a:lnTo>
                    <a:pt x="51248" y="80275"/>
                  </a:lnTo>
                  <a:cubicBezTo>
                    <a:pt x="51278" y="80275"/>
                    <a:pt x="51278" y="80245"/>
                    <a:pt x="51278" y="80214"/>
                  </a:cubicBezTo>
                  <a:lnTo>
                    <a:pt x="53406" y="60305"/>
                  </a:lnTo>
                  <a:cubicBezTo>
                    <a:pt x="53436" y="60214"/>
                    <a:pt x="53376" y="60183"/>
                    <a:pt x="53345" y="60153"/>
                  </a:cubicBezTo>
                  <a:lnTo>
                    <a:pt x="40579" y="55655"/>
                  </a:lnTo>
                  <a:close/>
                  <a:moveTo>
                    <a:pt x="18785" y="69181"/>
                  </a:moveTo>
                  <a:lnTo>
                    <a:pt x="26992" y="87266"/>
                  </a:lnTo>
                  <a:lnTo>
                    <a:pt x="26992" y="87266"/>
                  </a:lnTo>
                  <a:lnTo>
                    <a:pt x="10487" y="79515"/>
                  </a:lnTo>
                  <a:lnTo>
                    <a:pt x="18785" y="69181"/>
                  </a:lnTo>
                  <a:close/>
                  <a:moveTo>
                    <a:pt x="255902" y="59697"/>
                  </a:moveTo>
                  <a:lnTo>
                    <a:pt x="255933" y="91734"/>
                  </a:lnTo>
                  <a:lnTo>
                    <a:pt x="242680" y="65138"/>
                  </a:lnTo>
                  <a:lnTo>
                    <a:pt x="255902" y="59697"/>
                  </a:lnTo>
                  <a:close/>
                  <a:moveTo>
                    <a:pt x="255980" y="59488"/>
                  </a:moveTo>
                  <a:cubicBezTo>
                    <a:pt x="255970" y="59488"/>
                    <a:pt x="255963" y="59495"/>
                    <a:pt x="255963" y="59515"/>
                  </a:cubicBezTo>
                  <a:lnTo>
                    <a:pt x="242528" y="65016"/>
                  </a:lnTo>
                  <a:cubicBezTo>
                    <a:pt x="242498" y="65016"/>
                    <a:pt x="242498" y="65047"/>
                    <a:pt x="242498" y="65047"/>
                  </a:cubicBezTo>
                  <a:lnTo>
                    <a:pt x="242498" y="65138"/>
                  </a:lnTo>
                  <a:lnTo>
                    <a:pt x="255963" y="92190"/>
                  </a:lnTo>
                  <a:cubicBezTo>
                    <a:pt x="255963" y="92220"/>
                    <a:pt x="256024" y="92220"/>
                    <a:pt x="256054" y="92220"/>
                  </a:cubicBezTo>
                  <a:lnTo>
                    <a:pt x="256084" y="92220"/>
                  </a:lnTo>
                  <a:cubicBezTo>
                    <a:pt x="256115" y="92220"/>
                    <a:pt x="256176" y="92190"/>
                    <a:pt x="256176" y="92129"/>
                  </a:cubicBezTo>
                  <a:lnTo>
                    <a:pt x="256115" y="59545"/>
                  </a:lnTo>
                  <a:cubicBezTo>
                    <a:pt x="256084" y="59545"/>
                    <a:pt x="256084" y="59515"/>
                    <a:pt x="256054" y="59515"/>
                  </a:cubicBezTo>
                  <a:cubicBezTo>
                    <a:pt x="256034" y="59515"/>
                    <a:pt x="256000" y="59488"/>
                    <a:pt x="255980" y="59488"/>
                  </a:cubicBezTo>
                  <a:close/>
                  <a:moveTo>
                    <a:pt x="245780" y="87935"/>
                  </a:moveTo>
                  <a:cubicBezTo>
                    <a:pt x="245750" y="87935"/>
                    <a:pt x="245750" y="87995"/>
                    <a:pt x="245750" y="88026"/>
                  </a:cubicBezTo>
                  <a:lnTo>
                    <a:pt x="249215" y="96962"/>
                  </a:lnTo>
                  <a:cubicBezTo>
                    <a:pt x="249215" y="96993"/>
                    <a:pt x="249245" y="97053"/>
                    <a:pt x="249276" y="97053"/>
                  </a:cubicBezTo>
                  <a:lnTo>
                    <a:pt x="249337" y="97053"/>
                  </a:lnTo>
                  <a:cubicBezTo>
                    <a:pt x="249367" y="97053"/>
                    <a:pt x="249367" y="96962"/>
                    <a:pt x="249367" y="96932"/>
                  </a:cubicBezTo>
                  <a:lnTo>
                    <a:pt x="245902" y="87995"/>
                  </a:lnTo>
                  <a:cubicBezTo>
                    <a:pt x="245902" y="87935"/>
                    <a:pt x="245872" y="87935"/>
                    <a:pt x="245780" y="87935"/>
                  </a:cubicBezTo>
                  <a:close/>
                  <a:moveTo>
                    <a:pt x="37836" y="87312"/>
                  </a:moveTo>
                  <a:cubicBezTo>
                    <a:pt x="37813" y="87312"/>
                    <a:pt x="37798" y="87327"/>
                    <a:pt x="37783" y="87357"/>
                  </a:cubicBezTo>
                  <a:cubicBezTo>
                    <a:pt x="37722" y="87418"/>
                    <a:pt x="37722" y="87448"/>
                    <a:pt x="37783" y="87509"/>
                  </a:cubicBezTo>
                  <a:lnTo>
                    <a:pt x="46050" y="94561"/>
                  </a:lnTo>
                  <a:lnTo>
                    <a:pt x="35868" y="101552"/>
                  </a:lnTo>
                  <a:cubicBezTo>
                    <a:pt x="35837" y="101552"/>
                    <a:pt x="35807" y="101643"/>
                    <a:pt x="35837" y="101673"/>
                  </a:cubicBezTo>
                  <a:cubicBezTo>
                    <a:pt x="35837" y="101704"/>
                    <a:pt x="35868" y="101704"/>
                    <a:pt x="35898" y="101704"/>
                  </a:cubicBezTo>
                  <a:lnTo>
                    <a:pt x="35959" y="101704"/>
                  </a:lnTo>
                  <a:lnTo>
                    <a:pt x="46233" y="94682"/>
                  </a:lnTo>
                  <a:cubicBezTo>
                    <a:pt x="46293" y="94652"/>
                    <a:pt x="46293" y="94652"/>
                    <a:pt x="46293" y="94622"/>
                  </a:cubicBezTo>
                  <a:cubicBezTo>
                    <a:pt x="46293" y="94561"/>
                    <a:pt x="46293" y="94561"/>
                    <a:pt x="46233" y="94530"/>
                  </a:cubicBezTo>
                  <a:lnTo>
                    <a:pt x="37935" y="87357"/>
                  </a:lnTo>
                  <a:cubicBezTo>
                    <a:pt x="37889" y="87327"/>
                    <a:pt x="37859" y="87312"/>
                    <a:pt x="37836" y="87312"/>
                  </a:cubicBezTo>
                  <a:close/>
                  <a:moveTo>
                    <a:pt x="10426" y="79667"/>
                  </a:moveTo>
                  <a:lnTo>
                    <a:pt x="27083" y="87540"/>
                  </a:lnTo>
                  <a:lnTo>
                    <a:pt x="29910" y="102980"/>
                  </a:lnTo>
                  <a:lnTo>
                    <a:pt x="9150" y="108391"/>
                  </a:lnTo>
                  <a:lnTo>
                    <a:pt x="10426" y="79667"/>
                  </a:lnTo>
                  <a:close/>
                  <a:moveTo>
                    <a:pt x="270553" y="75503"/>
                  </a:moveTo>
                  <a:lnTo>
                    <a:pt x="294018" y="94409"/>
                  </a:lnTo>
                  <a:lnTo>
                    <a:pt x="269459" y="112555"/>
                  </a:lnTo>
                  <a:lnTo>
                    <a:pt x="270553" y="75503"/>
                  </a:lnTo>
                  <a:close/>
                  <a:moveTo>
                    <a:pt x="143164" y="0"/>
                  </a:moveTo>
                  <a:lnTo>
                    <a:pt x="123042" y="456"/>
                  </a:lnTo>
                  <a:cubicBezTo>
                    <a:pt x="122982" y="456"/>
                    <a:pt x="122951" y="487"/>
                    <a:pt x="122951" y="517"/>
                  </a:cubicBezTo>
                  <a:lnTo>
                    <a:pt x="114866" y="22827"/>
                  </a:lnTo>
                  <a:lnTo>
                    <a:pt x="100458" y="34803"/>
                  </a:lnTo>
                  <a:lnTo>
                    <a:pt x="80853" y="24621"/>
                  </a:lnTo>
                  <a:lnTo>
                    <a:pt x="80732" y="24621"/>
                  </a:lnTo>
                  <a:lnTo>
                    <a:pt x="67692" y="33405"/>
                  </a:lnTo>
                  <a:lnTo>
                    <a:pt x="67692" y="33435"/>
                  </a:lnTo>
                  <a:lnTo>
                    <a:pt x="64652" y="51764"/>
                  </a:lnTo>
                  <a:lnTo>
                    <a:pt x="44348" y="32220"/>
                  </a:lnTo>
                  <a:lnTo>
                    <a:pt x="50579" y="20912"/>
                  </a:lnTo>
                  <a:lnTo>
                    <a:pt x="50579" y="20821"/>
                  </a:lnTo>
                  <a:cubicBezTo>
                    <a:pt x="50579" y="20791"/>
                    <a:pt x="50549" y="20791"/>
                    <a:pt x="50488" y="20791"/>
                  </a:cubicBezTo>
                  <a:lnTo>
                    <a:pt x="40427" y="18086"/>
                  </a:lnTo>
                  <a:lnTo>
                    <a:pt x="40397" y="18086"/>
                  </a:lnTo>
                  <a:lnTo>
                    <a:pt x="24621" y="29514"/>
                  </a:lnTo>
                  <a:lnTo>
                    <a:pt x="19272" y="17113"/>
                  </a:lnTo>
                  <a:cubicBezTo>
                    <a:pt x="19272" y="17068"/>
                    <a:pt x="19223" y="17040"/>
                    <a:pt x="19185" y="17040"/>
                  </a:cubicBezTo>
                  <a:cubicBezTo>
                    <a:pt x="19171" y="17040"/>
                    <a:pt x="19158" y="17044"/>
                    <a:pt x="19150" y="17052"/>
                  </a:cubicBezTo>
                  <a:lnTo>
                    <a:pt x="8967" y="19697"/>
                  </a:lnTo>
                  <a:cubicBezTo>
                    <a:pt x="8937" y="19697"/>
                    <a:pt x="8907" y="19727"/>
                    <a:pt x="8907" y="19757"/>
                  </a:cubicBezTo>
                  <a:lnTo>
                    <a:pt x="7873" y="40973"/>
                  </a:lnTo>
                  <a:cubicBezTo>
                    <a:pt x="7873" y="41004"/>
                    <a:pt x="7873" y="41034"/>
                    <a:pt x="7904" y="41034"/>
                  </a:cubicBezTo>
                  <a:lnTo>
                    <a:pt x="7964" y="41034"/>
                  </a:lnTo>
                  <a:lnTo>
                    <a:pt x="24621" y="29758"/>
                  </a:lnTo>
                  <a:lnTo>
                    <a:pt x="40305" y="18359"/>
                  </a:lnTo>
                  <a:lnTo>
                    <a:pt x="44074" y="32250"/>
                  </a:lnTo>
                  <a:lnTo>
                    <a:pt x="29333" y="53770"/>
                  </a:lnTo>
                  <a:lnTo>
                    <a:pt x="8329" y="51855"/>
                  </a:lnTo>
                  <a:cubicBezTo>
                    <a:pt x="8238" y="51855"/>
                    <a:pt x="8208" y="51916"/>
                    <a:pt x="8208" y="51946"/>
                  </a:cubicBezTo>
                  <a:cubicBezTo>
                    <a:pt x="8208" y="51977"/>
                    <a:pt x="8238" y="52068"/>
                    <a:pt x="8299" y="52068"/>
                  </a:cubicBezTo>
                  <a:lnTo>
                    <a:pt x="29181" y="53922"/>
                  </a:lnTo>
                  <a:lnTo>
                    <a:pt x="18694" y="68937"/>
                  </a:lnTo>
                  <a:lnTo>
                    <a:pt x="10214" y="79485"/>
                  </a:lnTo>
                  <a:lnTo>
                    <a:pt x="10214" y="79515"/>
                  </a:lnTo>
                  <a:lnTo>
                    <a:pt x="10214" y="79576"/>
                  </a:lnTo>
                  <a:lnTo>
                    <a:pt x="8937" y="108482"/>
                  </a:lnTo>
                  <a:lnTo>
                    <a:pt x="61" y="111522"/>
                  </a:lnTo>
                  <a:cubicBezTo>
                    <a:pt x="31" y="111522"/>
                    <a:pt x="1" y="111552"/>
                    <a:pt x="1" y="111582"/>
                  </a:cubicBezTo>
                  <a:cubicBezTo>
                    <a:pt x="1" y="111643"/>
                    <a:pt x="1" y="111674"/>
                    <a:pt x="31" y="111674"/>
                  </a:cubicBezTo>
                  <a:lnTo>
                    <a:pt x="17174" y="121643"/>
                  </a:lnTo>
                  <a:lnTo>
                    <a:pt x="17265" y="121643"/>
                  </a:lnTo>
                  <a:lnTo>
                    <a:pt x="23223" y="119029"/>
                  </a:lnTo>
                  <a:cubicBezTo>
                    <a:pt x="23253" y="118999"/>
                    <a:pt x="23284" y="118969"/>
                    <a:pt x="23253" y="118938"/>
                  </a:cubicBezTo>
                  <a:cubicBezTo>
                    <a:pt x="23231" y="118894"/>
                    <a:pt x="23209" y="118865"/>
                    <a:pt x="23175" y="118865"/>
                  </a:cubicBezTo>
                  <a:cubicBezTo>
                    <a:pt x="23162" y="118865"/>
                    <a:pt x="23148" y="118869"/>
                    <a:pt x="23132" y="118877"/>
                  </a:cubicBezTo>
                  <a:lnTo>
                    <a:pt x="17205" y="121461"/>
                  </a:lnTo>
                  <a:lnTo>
                    <a:pt x="305" y="111613"/>
                  </a:lnTo>
                  <a:lnTo>
                    <a:pt x="8998" y="108664"/>
                  </a:lnTo>
                  <a:lnTo>
                    <a:pt x="29971" y="103193"/>
                  </a:lnTo>
                  <a:cubicBezTo>
                    <a:pt x="30001" y="103193"/>
                    <a:pt x="30062" y="103102"/>
                    <a:pt x="30062" y="103072"/>
                  </a:cubicBezTo>
                  <a:lnTo>
                    <a:pt x="27205" y="87509"/>
                  </a:lnTo>
                  <a:lnTo>
                    <a:pt x="18846" y="69059"/>
                  </a:lnTo>
                  <a:lnTo>
                    <a:pt x="29393" y="53983"/>
                  </a:lnTo>
                  <a:lnTo>
                    <a:pt x="44166" y="32493"/>
                  </a:lnTo>
                  <a:lnTo>
                    <a:pt x="64561" y="52098"/>
                  </a:lnTo>
                  <a:cubicBezTo>
                    <a:pt x="64592" y="52129"/>
                    <a:pt x="64622" y="52129"/>
                    <a:pt x="64683" y="52129"/>
                  </a:cubicBezTo>
                  <a:cubicBezTo>
                    <a:pt x="64713" y="52129"/>
                    <a:pt x="64744" y="52098"/>
                    <a:pt x="64744" y="52037"/>
                  </a:cubicBezTo>
                  <a:lnTo>
                    <a:pt x="67783" y="33709"/>
                  </a:lnTo>
                  <a:lnTo>
                    <a:pt x="89698" y="47843"/>
                  </a:lnTo>
                  <a:lnTo>
                    <a:pt x="89759" y="47843"/>
                  </a:lnTo>
                  <a:cubicBezTo>
                    <a:pt x="89790" y="47843"/>
                    <a:pt x="89790" y="47843"/>
                    <a:pt x="89820" y="47782"/>
                  </a:cubicBezTo>
                  <a:lnTo>
                    <a:pt x="100458" y="35016"/>
                  </a:lnTo>
                  <a:lnTo>
                    <a:pt x="114562" y="23283"/>
                  </a:lnTo>
                  <a:lnTo>
                    <a:pt x="102708" y="46171"/>
                  </a:lnTo>
                  <a:cubicBezTo>
                    <a:pt x="102647" y="46202"/>
                    <a:pt x="102708" y="46262"/>
                    <a:pt x="102738" y="46262"/>
                  </a:cubicBezTo>
                  <a:lnTo>
                    <a:pt x="118969" y="55290"/>
                  </a:lnTo>
                  <a:lnTo>
                    <a:pt x="119000" y="55290"/>
                  </a:lnTo>
                  <a:lnTo>
                    <a:pt x="141462" y="52493"/>
                  </a:lnTo>
                  <a:cubicBezTo>
                    <a:pt x="141493" y="52493"/>
                    <a:pt x="141523" y="52463"/>
                    <a:pt x="141523" y="52433"/>
                  </a:cubicBezTo>
                  <a:lnTo>
                    <a:pt x="141523" y="52311"/>
                  </a:lnTo>
                  <a:lnTo>
                    <a:pt x="114988" y="22827"/>
                  </a:lnTo>
                  <a:lnTo>
                    <a:pt x="123042" y="608"/>
                  </a:lnTo>
                  <a:lnTo>
                    <a:pt x="142952" y="122"/>
                  </a:lnTo>
                  <a:lnTo>
                    <a:pt x="139000" y="23526"/>
                  </a:lnTo>
                  <a:cubicBezTo>
                    <a:pt x="139000" y="23557"/>
                    <a:pt x="139000" y="23587"/>
                    <a:pt x="139061" y="23648"/>
                  </a:cubicBezTo>
                  <a:lnTo>
                    <a:pt x="158514" y="30700"/>
                  </a:lnTo>
                  <a:lnTo>
                    <a:pt x="157937" y="43891"/>
                  </a:lnTo>
                  <a:cubicBezTo>
                    <a:pt x="157937" y="43922"/>
                    <a:pt x="157937" y="43922"/>
                    <a:pt x="157998" y="43952"/>
                  </a:cubicBezTo>
                  <a:cubicBezTo>
                    <a:pt x="157998" y="43952"/>
                    <a:pt x="158028" y="44013"/>
                    <a:pt x="158058" y="44013"/>
                  </a:cubicBezTo>
                  <a:lnTo>
                    <a:pt x="176782" y="44013"/>
                  </a:lnTo>
                  <a:cubicBezTo>
                    <a:pt x="176843" y="44013"/>
                    <a:pt x="176873" y="43952"/>
                    <a:pt x="176873" y="43922"/>
                  </a:cubicBezTo>
                  <a:lnTo>
                    <a:pt x="180946" y="30882"/>
                  </a:lnTo>
                  <a:lnTo>
                    <a:pt x="201220" y="43952"/>
                  </a:lnTo>
                  <a:lnTo>
                    <a:pt x="204290" y="53588"/>
                  </a:lnTo>
                  <a:cubicBezTo>
                    <a:pt x="204290" y="53618"/>
                    <a:pt x="204351" y="53618"/>
                    <a:pt x="204381" y="53648"/>
                  </a:cubicBezTo>
                  <a:cubicBezTo>
                    <a:pt x="204412" y="53648"/>
                    <a:pt x="204442" y="53648"/>
                    <a:pt x="204442" y="53618"/>
                  </a:cubicBezTo>
                  <a:lnTo>
                    <a:pt x="233136" y="27326"/>
                  </a:lnTo>
                  <a:lnTo>
                    <a:pt x="244656" y="38268"/>
                  </a:lnTo>
                  <a:lnTo>
                    <a:pt x="248273" y="55776"/>
                  </a:lnTo>
                  <a:cubicBezTo>
                    <a:pt x="248273" y="55807"/>
                    <a:pt x="248303" y="55807"/>
                    <a:pt x="248303" y="55867"/>
                  </a:cubicBezTo>
                  <a:lnTo>
                    <a:pt x="248364" y="55867"/>
                  </a:lnTo>
                  <a:lnTo>
                    <a:pt x="262012" y="51065"/>
                  </a:lnTo>
                  <a:cubicBezTo>
                    <a:pt x="262042" y="51065"/>
                    <a:pt x="262042" y="51034"/>
                    <a:pt x="262103" y="51004"/>
                  </a:cubicBezTo>
                  <a:lnTo>
                    <a:pt x="266237" y="38998"/>
                  </a:lnTo>
                  <a:lnTo>
                    <a:pt x="274565" y="42281"/>
                  </a:lnTo>
                  <a:lnTo>
                    <a:pt x="287666" y="59272"/>
                  </a:lnTo>
                  <a:lnTo>
                    <a:pt x="268486" y="69150"/>
                  </a:lnTo>
                  <a:lnTo>
                    <a:pt x="268425" y="69181"/>
                  </a:lnTo>
                  <a:lnTo>
                    <a:pt x="268425" y="69211"/>
                  </a:lnTo>
                  <a:lnTo>
                    <a:pt x="268425" y="69272"/>
                  </a:lnTo>
                  <a:lnTo>
                    <a:pt x="270218" y="75564"/>
                  </a:lnTo>
                  <a:cubicBezTo>
                    <a:pt x="270218" y="75594"/>
                    <a:pt x="270249" y="75655"/>
                    <a:pt x="270310" y="75655"/>
                  </a:cubicBezTo>
                  <a:lnTo>
                    <a:pt x="270340" y="75655"/>
                  </a:lnTo>
                  <a:cubicBezTo>
                    <a:pt x="270370" y="75655"/>
                    <a:pt x="270370" y="75655"/>
                    <a:pt x="270401" y="75594"/>
                  </a:cubicBezTo>
                  <a:lnTo>
                    <a:pt x="270401" y="75594"/>
                  </a:lnTo>
                  <a:lnTo>
                    <a:pt x="269307" y="112737"/>
                  </a:lnTo>
                  <a:lnTo>
                    <a:pt x="273258" y="127084"/>
                  </a:lnTo>
                  <a:cubicBezTo>
                    <a:pt x="273258" y="127145"/>
                    <a:pt x="273288" y="127175"/>
                    <a:pt x="273349" y="127175"/>
                  </a:cubicBezTo>
                  <a:lnTo>
                    <a:pt x="284687" y="126659"/>
                  </a:lnTo>
                  <a:cubicBezTo>
                    <a:pt x="284748" y="126659"/>
                    <a:pt x="284778" y="126628"/>
                    <a:pt x="284778" y="126567"/>
                  </a:cubicBezTo>
                  <a:cubicBezTo>
                    <a:pt x="284778" y="126507"/>
                    <a:pt x="284748" y="126476"/>
                    <a:pt x="284687" y="126476"/>
                  </a:cubicBezTo>
                  <a:lnTo>
                    <a:pt x="273410" y="126963"/>
                  </a:lnTo>
                  <a:lnTo>
                    <a:pt x="269459" y="112768"/>
                  </a:lnTo>
                  <a:lnTo>
                    <a:pt x="294201" y="94500"/>
                  </a:lnTo>
                  <a:cubicBezTo>
                    <a:pt x="294231" y="94470"/>
                    <a:pt x="294231" y="94470"/>
                    <a:pt x="294231" y="94409"/>
                  </a:cubicBezTo>
                  <a:cubicBezTo>
                    <a:pt x="294231" y="94379"/>
                    <a:pt x="294231" y="94348"/>
                    <a:pt x="294201" y="94348"/>
                  </a:cubicBezTo>
                  <a:lnTo>
                    <a:pt x="270614" y="75320"/>
                  </a:lnTo>
                  <a:lnTo>
                    <a:pt x="276085" y="68725"/>
                  </a:lnTo>
                  <a:cubicBezTo>
                    <a:pt x="276115" y="68694"/>
                    <a:pt x="276115" y="68664"/>
                    <a:pt x="276085" y="68603"/>
                  </a:cubicBezTo>
                  <a:cubicBezTo>
                    <a:pt x="276085" y="68573"/>
                    <a:pt x="276024" y="68573"/>
                    <a:pt x="275994" y="68573"/>
                  </a:cubicBezTo>
                  <a:lnTo>
                    <a:pt x="268972" y="69120"/>
                  </a:lnTo>
                  <a:lnTo>
                    <a:pt x="287848" y="59393"/>
                  </a:lnTo>
                  <a:cubicBezTo>
                    <a:pt x="287878" y="59393"/>
                    <a:pt x="287878" y="59363"/>
                    <a:pt x="287878" y="59302"/>
                  </a:cubicBezTo>
                  <a:lnTo>
                    <a:pt x="287878" y="59241"/>
                  </a:lnTo>
                  <a:lnTo>
                    <a:pt x="274747" y="42220"/>
                  </a:lnTo>
                  <a:lnTo>
                    <a:pt x="289520" y="26140"/>
                  </a:lnTo>
                  <a:cubicBezTo>
                    <a:pt x="289550" y="26110"/>
                    <a:pt x="289550" y="26080"/>
                    <a:pt x="289520" y="26019"/>
                  </a:cubicBezTo>
                  <a:lnTo>
                    <a:pt x="282802" y="18694"/>
                  </a:lnTo>
                  <a:lnTo>
                    <a:pt x="282772" y="18663"/>
                  </a:lnTo>
                  <a:lnTo>
                    <a:pt x="267787" y="14742"/>
                  </a:lnTo>
                  <a:lnTo>
                    <a:pt x="267726" y="14742"/>
                  </a:lnTo>
                  <a:cubicBezTo>
                    <a:pt x="267665" y="14742"/>
                    <a:pt x="267665" y="14773"/>
                    <a:pt x="267665" y="14803"/>
                  </a:cubicBezTo>
                  <a:lnTo>
                    <a:pt x="266115" y="38785"/>
                  </a:lnTo>
                  <a:lnTo>
                    <a:pt x="244808" y="38116"/>
                  </a:lnTo>
                  <a:lnTo>
                    <a:pt x="233227" y="27144"/>
                  </a:lnTo>
                  <a:lnTo>
                    <a:pt x="233166" y="27144"/>
                  </a:lnTo>
                  <a:lnTo>
                    <a:pt x="219914" y="24317"/>
                  </a:lnTo>
                  <a:lnTo>
                    <a:pt x="241343" y="17295"/>
                  </a:lnTo>
                  <a:lnTo>
                    <a:pt x="245142" y="21915"/>
                  </a:lnTo>
                  <a:cubicBezTo>
                    <a:pt x="245157" y="21946"/>
                    <a:pt x="245180" y="21961"/>
                    <a:pt x="245207" y="21961"/>
                  </a:cubicBezTo>
                  <a:cubicBezTo>
                    <a:pt x="245233" y="21961"/>
                    <a:pt x="245264" y="21946"/>
                    <a:pt x="245294" y="21915"/>
                  </a:cubicBezTo>
                  <a:cubicBezTo>
                    <a:pt x="245324" y="21885"/>
                    <a:pt x="245324" y="21855"/>
                    <a:pt x="245294" y="21763"/>
                  </a:cubicBezTo>
                  <a:lnTo>
                    <a:pt x="241495" y="17113"/>
                  </a:lnTo>
                  <a:cubicBezTo>
                    <a:pt x="241464" y="17052"/>
                    <a:pt x="241403" y="17052"/>
                    <a:pt x="241373" y="17052"/>
                  </a:cubicBezTo>
                  <a:lnTo>
                    <a:pt x="219549" y="24256"/>
                  </a:lnTo>
                  <a:cubicBezTo>
                    <a:pt x="219549" y="24256"/>
                    <a:pt x="219488" y="24256"/>
                    <a:pt x="219488" y="24286"/>
                  </a:cubicBezTo>
                  <a:lnTo>
                    <a:pt x="210278" y="37083"/>
                  </a:lnTo>
                  <a:cubicBezTo>
                    <a:pt x="210217" y="37113"/>
                    <a:pt x="210217" y="37174"/>
                    <a:pt x="210278" y="37204"/>
                  </a:cubicBezTo>
                  <a:cubicBezTo>
                    <a:pt x="210278" y="37235"/>
                    <a:pt x="210309" y="37235"/>
                    <a:pt x="210339" y="37235"/>
                  </a:cubicBezTo>
                  <a:lnTo>
                    <a:pt x="210369" y="37235"/>
                  </a:lnTo>
                  <a:lnTo>
                    <a:pt x="232680" y="27508"/>
                  </a:lnTo>
                  <a:lnTo>
                    <a:pt x="204442" y="53375"/>
                  </a:lnTo>
                  <a:lnTo>
                    <a:pt x="201372" y="43891"/>
                  </a:lnTo>
                  <a:cubicBezTo>
                    <a:pt x="201372" y="43831"/>
                    <a:pt x="201342" y="43831"/>
                    <a:pt x="201342" y="43831"/>
                  </a:cubicBezTo>
                  <a:lnTo>
                    <a:pt x="181037" y="30761"/>
                  </a:lnTo>
                  <a:lnTo>
                    <a:pt x="192953" y="23557"/>
                  </a:lnTo>
                  <a:lnTo>
                    <a:pt x="204199" y="18207"/>
                  </a:lnTo>
                  <a:cubicBezTo>
                    <a:pt x="204229" y="18177"/>
                    <a:pt x="204260" y="18116"/>
                    <a:pt x="204229" y="18086"/>
                  </a:cubicBezTo>
                  <a:cubicBezTo>
                    <a:pt x="204208" y="18064"/>
                    <a:pt x="204171" y="18043"/>
                    <a:pt x="204141" y="18043"/>
                  </a:cubicBezTo>
                  <a:cubicBezTo>
                    <a:pt x="204128" y="18043"/>
                    <a:pt x="204117" y="18046"/>
                    <a:pt x="204108" y="18055"/>
                  </a:cubicBezTo>
                  <a:lnTo>
                    <a:pt x="192861" y="23405"/>
                  </a:lnTo>
                  <a:lnTo>
                    <a:pt x="180946" y="30609"/>
                  </a:lnTo>
                  <a:lnTo>
                    <a:pt x="170946" y="8481"/>
                  </a:lnTo>
                  <a:cubicBezTo>
                    <a:pt x="170946" y="8420"/>
                    <a:pt x="170916" y="8420"/>
                    <a:pt x="170855" y="8420"/>
                  </a:cubicBezTo>
                  <a:cubicBezTo>
                    <a:pt x="170825" y="8420"/>
                    <a:pt x="170794" y="8420"/>
                    <a:pt x="170794" y="8481"/>
                  </a:cubicBezTo>
                  <a:lnTo>
                    <a:pt x="158636" y="30548"/>
                  </a:lnTo>
                  <a:lnTo>
                    <a:pt x="139243" y="23496"/>
                  </a:lnTo>
                  <a:lnTo>
                    <a:pt x="143286" y="122"/>
                  </a:lnTo>
                  <a:cubicBezTo>
                    <a:pt x="143286" y="61"/>
                    <a:pt x="143286" y="61"/>
                    <a:pt x="143256" y="31"/>
                  </a:cubicBezTo>
                  <a:cubicBezTo>
                    <a:pt x="143256" y="0"/>
                    <a:pt x="143195" y="0"/>
                    <a:pt x="14316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17"/>
            <p:cNvSpPr/>
            <p:nvPr/>
          </p:nvSpPr>
          <p:spPr>
            <a:xfrm>
              <a:off x="326250" y="3390150"/>
              <a:ext cx="360975" cy="210525"/>
            </a:xfrm>
            <a:custGeom>
              <a:rect b="b" l="l" r="r" t="t"/>
              <a:pathLst>
                <a:path extrusionOk="0" h="8421" w="14439">
                  <a:moveTo>
                    <a:pt x="2493" y="1"/>
                  </a:moveTo>
                  <a:lnTo>
                    <a:pt x="1" y="8390"/>
                  </a:lnTo>
                  <a:lnTo>
                    <a:pt x="92" y="8420"/>
                  </a:lnTo>
                  <a:lnTo>
                    <a:pt x="2554" y="183"/>
                  </a:lnTo>
                  <a:lnTo>
                    <a:pt x="14408" y="6171"/>
                  </a:lnTo>
                  <a:lnTo>
                    <a:pt x="14439" y="6080"/>
                  </a:lnTo>
                  <a:lnTo>
                    <a:pt x="2524" y="62"/>
                  </a:lnTo>
                  <a:lnTo>
                    <a:pt x="249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17"/>
            <p:cNvSpPr/>
            <p:nvPr/>
          </p:nvSpPr>
          <p:spPr>
            <a:xfrm>
              <a:off x="377175" y="33802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17"/>
            <p:cNvSpPr/>
            <p:nvPr/>
          </p:nvSpPr>
          <p:spPr>
            <a:xfrm>
              <a:off x="675050" y="353150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17"/>
            <p:cNvSpPr/>
            <p:nvPr/>
          </p:nvSpPr>
          <p:spPr>
            <a:xfrm>
              <a:off x="314850" y="35869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17"/>
            <p:cNvSpPr/>
            <p:nvPr/>
          </p:nvSpPr>
          <p:spPr>
            <a:xfrm>
              <a:off x="3022350" y="10291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183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17"/>
            <p:cNvSpPr/>
            <p:nvPr/>
          </p:nvSpPr>
          <p:spPr>
            <a:xfrm>
              <a:off x="4840025" y="15770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62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17"/>
            <p:cNvSpPr/>
            <p:nvPr/>
          </p:nvSpPr>
          <p:spPr>
            <a:xfrm>
              <a:off x="4408400" y="7966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17"/>
            <p:cNvSpPr/>
            <p:nvPr/>
          </p:nvSpPr>
          <p:spPr>
            <a:xfrm>
              <a:off x="4847625" y="13521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183"/>
                    <a:pt x="0" y="487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17"/>
            <p:cNvSpPr/>
            <p:nvPr/>
          </p:nvSpPr>
          <p:spPr>
            <a:xfrm>
              <a:off x="4903850" y="1082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4"/>
                    <a:pt x="1" y="48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60"/>
                    <a:pt x="1004" y="487"/>
                  </a:cubicBezTo>
                  <a:cubicBezTo>
                    <a:pt x="100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17"/>
            <p:cNvSpPr/>
            <p:nvPr/>
          </p:nvSpPr>
          <p:spPr>
            <a:xfrm>
              <a:off x="5694150" y="13909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486" y="1003"/>
                  </a:cubicBezTo>
                  <a:cubicBezTo>
                    <a:pt x="760" y="1003"/>
                    <a:pt x="973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17"/>
            <p:cNvSpPr/>
            <p:nvPr/>
          </p:nvSpPr>
          <p:spPr>
            <a:xfrm>
              <a:off x="5516325" y="1629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48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0" y="1003"/>
                    <a:pt x="1004" y="760"/>
                    <a:pt x="1004" y="487"/>
                  </a:cubicBezTo>
                  <a:cubicBezTo>
                    <a:pt x="1004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17"/>
            <p:cNvSpPr/>
            <p:nvPr/>
          </p:nvSpPr>
          <p:spPr>
            <a:xfrm>
              <a:off x="5972250" y="135670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14" y="61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17"/>
            <p:cNvSpPr/>
            <p:nvPr/>
          </p:nvSpPr>
          <p:spPr>
            <a:xfrm>
              <a:off x="5958575" y="5086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57" y="1"/>
                  </a:moveTo>
                  <a:cubicBezTo>
                    <a:pt x="183" y="1"/>
                    <a:pt x="1" y="21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30" y="1004"/>
                    <a:pt x="974" y="761"/>
                    <a:pt x="974" y="487"/>
                  </a:cubicBezTo>
                  <a:cubicBezTo>
                    <a:pt x="974" y="214"/>
                    <a:pt x="700" y="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17"/>
            <p:cNvSpPr/>
            <p:nvPr/>
          </p:nvSpPr>
          <p:spPr>
            <a:xfrm>
              <a:off x="6366650" y="5345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44" y="0"/>
                    <a:pt x="0" y="183"/>
                    <a:pt x="0" y="487"/>
                  </a:cubicBezTo>
                  <a:cubicBezTo>
                    <a:pt x="0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17"/>
            <p:cNvSpPr/>
            <p:nvPr/>
          </p:nvSpPr>
          <p:spPr>
            <a:xfrm>
              <a:off x="5844600" y="177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518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8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17"/>
            <p:cNvSpPr/>
            <p:nvPr/>
          </p:nvSpPr>
          <p:spPr>
            <a:xfrm>
              <a:off x="6049000" y="203452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8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17"/>
            <p:cNvSpPr/>
            <p:nvPr/>
          </p:nvSpPr>
          <p:spPr>
            <a:xfrm>
              <a:off x="6694150" y="2762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1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17"/>
            <p:cNvSpPr/>
            <p:nvPr/>
          </p:nvSpPr>
          <p:spPr>
            <a:xfrm>
              <a:off x="6564975" y="29046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3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17"/>
            <p:cNvSpPr/>
            <p:nvPr/>
          </p:nvSpPr>
          <p:spPr>
            <a:xfrm>
              <a:off x="6713150" y="3058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17"/>
            <p:cNvSpPr/>
            <p:nvPr/>
          </p:nvSpPr>
          <p:spPr>
            <a:xfrm>
              <a:off x="7274725" y="29342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43" y="61"/>
                    <a:pt x="0" y="244"/>
                    <a:pt x="0" y="517"/>
                  </a:cubicBezTo>
                  <a:cubicBezTo>
                    <a:pt x="0" y="760"/>
                    <a:pt x="243" y="1004"/>
                    <a:pt x="487" y="1004"/>
                  </a:cubicBezTo>
                  <a:cubicBezTo>
                    <a:pt x="760" y="1004"/>
                    <a:pt x="973" y="760"/>
                    <a:pt x="973" y="51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17"/>
            <p:cNvSpPr/>
            <p:nvPr/>
          </p:nvSpPr>
          <p:spPr>
            <a:xfrm>
              <a:off x="5814975" y="207327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17"/>
            <p:cNvSpPr/>
            <p:nvPr/>
          </p:nvSpPr>
          <p:spPr>
            <a:xfrm>
              <a:off x="6249625" y="226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487" y="1003"/>
                  </a:cubicBezTo>
                  <a:cubicBezTo>
                    <a:pt x="760" y="1003"/>
                    <a:pt x="1003" y="791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17"/>
            <p:cNvSpPr/>
            <p:nvPr/>
          </p:nvSpPr>
          <p:spPr>
            <a:xfrm>
              <a:off x="1756375" y="17723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17"/>
            <p:cNvSpPr/>
            <p:nvPr/>
          </p:nvSpPr>
          <p:spPr>
            <a:xfrm>
              <a:off x="1823250" y="18810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51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17"/>
            <p:cNvSpPr/>
            <p:nvPr/>
          </p:nvSpPr>
          <p:spPr>
            <a:xfrm>
              <a:off x="7180500" y="3434225"/>
              <a:ext cx="106400" cy="78300"/>
            </a:xfrm>
            <a:custGeom>
              <a:rect b="b" l="l" r="r" t="t"/>
              <a:pathLst>
                <a:path extrusionOk="0" h="3132" w="4256">
                  <a:moveTo>
                    <a:pt x="4195" y="1"/>
                  </a:moveTo>
                  <a:lnTo>
                    <a:pt x="0" y="3040"/>
                  </a:lnTo>
                  <a:lnTo>
                    <a:pt x="0" y="3131"/>
                  </a:lnTo>
                  <a:lnTo>
                    <a:pt x="91" y="3131"/>
                  </a:lnTo>
                  <a:lnTo>
                    <a:pt x="4225" y="92"/>
                  </a:lnTo>
                  <a:cubicBezTo>
                    <a:pt x="4256" y="92"/>
                    <a:pt x="4256" y="31"/>
                    <a:pt x="4256" y="31"/>
                  </a:cubicBezTo>
                  <a:lnTo>
                    <a:pt x="425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17"/>
            <p:cNvSpPr/>
            <p:nvPr/>
          </p:nvSpPr>
          <p:spPr>
            <a:xfrm>
              <a:off x="7169100" y="3498050"/>
              <a:ext cx="25100" cy="24425"/>
            </a:xfrm>
            <a:custGeom>
              <a:rect b="b" l="l" r="r" t="t"/>
              <a:pathLst>
                <a:path extrusionOk="0" h="977" w="1004">
                  <a:moveTo>
                    <a:pt x="456" y="1"/>
                  </a:moveTo>
                  <a:cubicBezTo>
                    <a:pt x="213" y="31"/>
                    <a:pt x="0" y="275"/>
                    <a:pt x="0" y="518"/>
                  </a:cubicBezTo>
                  <a:cubicBezTo>
                    <a:pt x="57" y="800"/>
                    <a:pt x="244" y="977"/>
                    <a:pt x="489" y="977"/>
                  </a:cubicBezTo>
                  <a:cubicBezTo>
                    <a:pt x="508" y="977"/>
                    <a:pt x="527" y="976"/>
                    <a:pt x="547" y="974"/>
                  </a:cubicBezTo>
                  <a:cubicBezTo>
                    <a:pt x="821" y="943"/>
                    <a:pt x="1003" y="730"/>
                    <a:pt x="1003" y="457"/>
                  </a:cubicBezTo>
                  <a:cubicBezTo>
                    <a:pt x="973" y="183"/>
                    <a:pt x="730" y="1"/>
                    <a:pt x="4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17"/>
            <p:cNvSpPr/>
            <p:nvPr/>
          </p:nvSpPr>
          <p:spPr>
            <a:xfrm>
              <a:off x="7273950" y="3422075"/>
              <a:ext cx="24350" cy="24425"/>
            </a:xfrm>
            <a:custGeom>
              <a:rect b="b" l="l" r="r" t="t"/>
              <a:pathLst>
                <a:path extrusionOk="0" h="977" w="974">
                  <a:moveTo>
                    <a:pt x="457" y="0"/>
                  </a:moveTo>
                  <a:cubicBezTo>
                    <a:pt x="183" y="31"/>
                    <a:pt x="1" y="274"/>
                    <a:pt x="1" y="517"/>
                  </a:cubicBezTo>
                  <a:cubicBezTo>
                    <a:pt x="1" y="799"/>
                    <a:pt x="236" y="976"/>
                    <a:pt x="464" y="976"/>
                  </a:cubicBezTo>
                  <a:cubicBezTo>
                    <a:pt x="482" y="976"/>
                    <a:pt x="500" y="975"/>
                    <a:pt x="518" y="973"/>
                  </a:cubicBezTo>
                  <a:cubicBezTo>
                    <a:pt x="791" y="943"/>
                    <a:pt x="973" y="730"/>
                    <a:pt x="973" y="456"/>
                  </a:cubicBezTo>
                  <a:cubicBezTo>
                    <a:pt x="943" y="183"/>
                    <a:pt x="730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17"/>
            <p:cNvSpPr/>
            <p:nvPr/>
          </p:nvSpPr>
          <p:spPr>
            <a:xfrm>
              <a:off x="1498025" y="23308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17"/>
            <p:cNvSpPr/>
            <p:nvPr/>
          </p:nvSpPr>
          <p:spPr>
            <a:xfrm>
              <a:off x="893900" y="21158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0" y="244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17"/>
            <p:cNvSpPr/>
            <p:nvPr/>
          </p:nvSpPr>
          <p:spPr>
            <a:xfrm>
              <a:off x="473675" y="1927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17"/>
            <p:cNvSpPr/>
            <p:nvPr/>
          </p:nvSpPr>
          <p:spPr>
            <a:xfrm>
              <a:off x="760925" y="7715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7"/>
                  </a:cubicBezTo>
                  <a:cubicBezTo>
                    <a:pt x="973" y="244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17"/>
            <p:cNvSpPr/>
            <p:nvPr/>
          </p:nvSpPr>
          <p:spPr>
            <a:xfrm>
              <a:off x="670500" y="20124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17"/>
            <p:cNvSpPr/>
            <p:nvPr/>
          </p:nvSpPr>
          <p:spPr>
            <a:xfrm>
              <a:off x="696325" y="24463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4"/>
                    <a:pt x="1" y="487"/>
                  </a:cubicBezTo>
                  <a:cubicBezTo>
                    <a:pt x="1" y="760"/>
                    <a:pt x="213" y="1004"/>
                    <a:pt x="487" y="1004"/>
                  </a:cubicBezTo>
                  <a:cubicBezTo>
                    <a:pt x="761" y="1004"/>
                    <a:pt x="973" y="760"/>
                    <a:pt x="973" y="487"/>
                  </a:cubicBezTo>
                  <a:cubicBezTo>
                    <a:pt x="973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17"/>
            <p:cNvSpPr/>
            <p:nvPr/>
          </p:nvSpPr>
          <p:spPr>
            <a:xfrm>
              <a:off x="1080825" y="27928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518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17"/>
            <p:cNvSpPr/>
            <p:nvPr/>
          </p:nvSpPr>
          <p:spPr>
            <a:xfrm>
              <a:off x="1358950" y="28058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17"/>
            <p:cNvSpPr/>
            <p:nvPr/>
          </p:nvSpPr>
          <p:spPr>
            <a:xfrm>
              <a:off x="2108200" y="15763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0"/>
                    <a:pt x="244" y="1004"/>
                    <a:pt x="518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17"/>
            <p:cNvSpPr/>
            <p:nvPr/>
          </p:nvSpPr>
          <p:spPr>
            <a:xfrm>
              <a:off x="2468400" y="1520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17"/>
            <p:cNvSpPr/>
            <p:nvPr/>
          </p:nvSpPr>
          <p:spPr>
            <a:xfrm>
              <a:off x="1943300" y="13407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17"/>
            <p:cNvSpPr/>
            <p:nvPr/>
          </p:nvSpPr>
          <p:spPr>
            <a:xfrm>
              <a:off x="1476725" y="964600"/>
              <a:ext cx="25125" cy="24325"/>
            </a:xfrm>
            <a:custGeom>
              <a:rect b="b" l="l" r="r" t="t"/>
              <a:pathLst>
                <a:path extrusionOk="0" h="973" w="1005">
                  <a:moveTo>
                    <a:pt x="487" y="0"/>
                  </a:moveTo>
                  <a:cubicBezTo>
                    <a:pt x="244" y="31"/>
                    <a:pt x="1" y="24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17"/>
            <p:cNvSpPr/>
            <p:nvPr/>
          </p:nvSpPr>
          <p:spPr>
            <a:xfrm>
              <a:off x="1476725" y="123055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487" y="1"/>
                  </a:moveTo>
                  <a:cubicBezTo>
                    <a:pt x="183" y="1"/>
                    <a:pt x="1" y="213"/>
                    <a:pt x="1" y="487"/>
                  </a:cubicBezTo>
                  <a:cubicBezTo>
                    <a:pt x="1" y="760"/>
                    <a:pt x="244" y="1004"/>
                    <a:pt x="487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17"/>
            <p:cNvSpPr/>
            <p:nvPr/>
          </p:nvSpPr>
          <p:spPr>
            <a:xfrm>
              <a:off x="1259400" y="166597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17"/>
            <p:cNvSpPr/>
            <p:nvPr/>
          </p:nvSpPr>
          <p:spPr>
            <a:xfrm>
              <a:off x="4067975" y="835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6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17"/>
            <p:cNvSpPr/>
            <p:nvPr/>
          </p:nvSpPr>
          <p:spPr>
            <a:xfrm>
              <a:off x="3581650" y="6606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43" y="1004"/>
                    <a:pt x="486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17"/>
            <p:cNvSpPr/>
            <p:nvPr/>
          </p:nvSpPr>
          <p:spPr>
            <a:xfrm>
              <a:off x="2974475" y="6446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17"/>
            <p:cNvSpPr/>
            <p:nvPr/>
          </p:nvSpPr>
          <p:spPr>
            <a:xfrm>
              <a:off x="2615825" y="9425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73" y="82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17"/>
            <p:cNvSpPr/>
            <p:nvPr/>
          </p:nvSpPr>
          <p:spPr>
            <a:xfrm>
              <a:off x="2124925" y="6880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0" y="1003"/>
                    <a:pt x="943" y="76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17"/>
            <p:cNvSpPr/>
            <p:nvPr/>
          </p:nvSpPr>
          <p:spPr>
            <a:xfrm>
              <a:off x="1798925" y="9068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17"/>
            <p:cNvSpPr/>
            <p:nvPr/>
          </p:nvSpPr>
          <p:spPr>
            <a:xfrm>
              <a:off x="2349850" y="126322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43" y="760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17"/>
            <p:cNvSpPr/>
            <p:nvPr/>
          </p:nvSpPr>
          <p:spPr>
            <a:xfrm>
              <a:off x="2489675" y="5876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17"/>
            <p:cNvSpPr/>
            <p:nvPr/>
          </p:nvSpPr>
          <p:spPr>
            <a:xfrm>
              <a:off x="2751075" y="536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791"/>
                    <a:pt x="244" y="1003"/>
                    <a:pt x="517" y="1003"/>
                  </a:cubicBezTo>
                  <a:cubicBezTo>
                    <a:pt x="791" y="1003"/>
                    <a:pt x="1004" y="791"/>
                    <a:pt x="1004" y="517"/>
                  </a:cubicBezTo>
                  <a:cubicBezTo>
                    <a:pt x="1004" y="244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17"/>
            <p:cNvSpPr/>
            <p:nvPr/>
          </p:nvSpPr>
          <p:spPr>
            <a:xfrm>
              <a:off x="2039825" y="554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1003" y="791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17"/>
            <p:cNvSpPr/>
            <p:nvPr/>
          </p:nvSpPr>
          <p:spPr>
            <a:xfrm>
              <a:off x="1602875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9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17"/>
            <p:cNvSpPr/>
            <p:nvPr/>
          </p:nvSpPr>
          <p:spPr>
            <a:xfrm>
              <a:off x="1769300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9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17"/>
            <p:cNvSpPr/>
            <p:nvPr/>
          </p:nvSpPr>
          <p:spPr>
            <a:xfrm>
              <a:off x="1365800" y="5922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17"/>
            <p:cNvSpPr/>
            <p:nvPr/>
          </p:nvSpPr>
          <p:spPr>
            <a:xfrm>
              <a:off x="1115025" y="52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1" y="1003"/>
                    <a:pt x="973" y="760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17"/>
            <p:cNvSpPr/>
            <p:nvPr/>
          </p:nvSpPr>
          <p:spPr>
            <a:xfrm>
              <a:off x="1210025" y="8772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42" y="76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17"/>
            <p:cNvSpPr/>
            <p:nvPr/>
          </p:nvSpPr>
          <p:spPr>
            <a:xfrm>
              <a:off x="839200" y="1416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0"/>
                  </a:moveTo>
                  <a:cubicBezTo>
                    <a:pt x="243" y="0"/>
                    <a:pt x="0" y="244"/>
                    <a:pt x="0" y="487"/>
                  </a:cubicBezTo>
                  <a:cubicBezTo>
                    <a:pt x="0" y="760"/>
                    <a:pt x="243" y="1004"/>
                    <a:pt x="486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44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17"/>
            <p:cNvSpPr/>
            <p:nvPr/>
          </p:nvSpPr>
          <p:spPr>
            <a:xfrm>
              <a:off x="1118075" y="146460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17"/>
            <p:cNvSpPr/>
            <p:nvPr/>
          </p:nvSpPr>
          <p:spPr>
            <a:xfrm>
              <a:off x="1437975" y="15763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0"/>
                    <a:pt x="214" y="1004"/>
                    <a:pt x="487" y="1004"/>
                  </a:cubicBezTo>
                  <a:cubicBezTo>
                    <a:pt x="700" y="1004"/>
                    <a:pt x="943" y="760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17"/>
            <p:cNvSpPr/>
            <p:nvPr/>
          </p:nvSpPr>
          <p:spPr>
            <a:xfrm>
              <a:off x="1384025" y="20740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17"/>
            <p:cNvSpPr/>
            <p:nvPr/>
          </p:nvSpPr>
          <p:spPr>
            <a:xfrm>
              <a:off x="1049675" y="225715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4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17"/>
            <p:cNvSpPr/>
            <p:nvPr/>
          </p:nvSpPr>
          <p:spPr>
            <a:xfrm>
              <a:off x="571700" y="1798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1" y="1003"/>
                    <a:pt x="973" y="821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17"/>
            <p:cNvSpPr/>
            <p:nvPr/>
          </p:nvSpPr>
          <p:spPr>
            <a:xfrm>
              <a:off x="310300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487" y="974"/>
                  </a:cubicBezTo>
                  <a:cubicBezTo>
                    <a:pt x="760" y="974"/>
                    <a:pt x="973" y="761"/>
                    <a:pt x="1004" y="487"/>
                  </a:cubicBezTo>
                  <a:cubicBezTo>
                    <a:pt x="1004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17"/>
            <p:cNvSpPr/>
            <p:nvPr/>
          </p:nvSpPr>
          <p:spPr>
            <a:xfrm>
              <a:off x="719125" y="805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17"/>
            <p:cNvSpPr/>
            <p:nvPr/>
          </p:nvSpPr>
          <p:spPr>
            <a:xfrm>
              <a:off x="583875" y="499550"/>
              <a:ext cx="25100" cy="23575"/>
            </a:xfrm>
            <a:custGeom>
              <a:rect b="b" l="l" r="r" t="t"/>
              <a:pathLst>
                <a:path extrusionOk="0" h="943" w="1004">
                  <a:moveTo>
                    <a:pt x="486" y="0"/>
                  </a:moveTo>
                  <a:cubicBezTo>
                    <a:pt x="243" y="0"/>
                    <a:pt x="0" y="213"/>
                    <a:pt x="0" y="456"/>
                  </a:cubicBezTo>
                  <a:cubicBezTo>
                    <a:pt x="0" y="699"/>
                    <a:pt x="243" y="942"/>
                    <a:pt x="486" y="942"/>
                  </a:cubicBezTo>
                  <a:cubicBezTo>
                    <a:pt x="760" y="942"/>
                    <a:pt x="1003" y="760"/>
                    <a:pt x="1003" y="486"/>
                  </a:cubicBezTo>
                  <a:cubicBezTo>
                    <a:pt x="100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17"/>
            <p:cNvSpPr/>
            <p:nvPr/>
          </p:nvSpPr>
          <p:spPr>
            <a:xfrm>
              <a:off x="333850" y="563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1"/>
                    <a:pt x="244" y="1003"/>
                    <a:pt x="518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17"/>
            <p:cNvSpPr/>
            <p:nvPr/>
          </p:nvSpPr>
          <p:spPr>
            <a:xfrm>
              <a:off x="302700" y="1090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1" y="244"/>
                    <a:pt x="1" y="518"/>
                  </a:cubicBezTo>
                  <a:cubicBezTo>
                    <a:pt x="1" y="761"/>
                    <a:pt x="244" y="1004"/>
                    <a:pt x="487" y="1004"/>
                  </a:cubicBezTo>
                  <a:cubicBezTo>
                    <a:pt x="761" y="1004"/>
                    <a:pt x="1004" y="761"/>
                    <a:pt x="1004" y="518"/>
                  </a:cubicBezTo>
                  <a:cubicBezTo>
                    <a:pt x="100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17"/>
            <p:cNvSpPr/>
            <p:nvPr/>
          </p:nvSpPr>
          <p:spPr>
            <a:xfrm>
              <a:off x="782200" y="2256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17"/>
            <p:cNvSpPr/>
            <p:nvPr/>
          </p:nvSpPr>
          <p:spPr>
            <a:xfrm>
              <a:off x="852875" y="2645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6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17"/>
            <p:cNvSpPr/>
            <p:nvPr/>
          </p:nvSpPr>
          <p:spPr>
            <a:xfrm>
              <a:off x="332350" y="27807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6" y="1004"/>
                  </a:cubicBezTo>
                  <a:cubicBezTo>
                    <a:pt x="760" y="1004"/>
                    <a:pt x="973" y="760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17"/>
            <p:cNvSpPr/>
            <p:nvPr/>
          </p:nvSpPr>
          <p:spPr>
            <a:xfrm>
              <a:off x="535225" y="3108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17"/>
            <p:cNvSpPr/>
            <p:nvPr/>
          </p:nvSpPr>
          <p:spPr>
            <a:xfrm>
              <a:off x="684925" y="304290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17"/>
            <p:cNvSpPr/>
            <p:nvPr/>
          </p:nvSpPr>
          <p:spPr>
            <a:xfrm>
              <a:off x="368050" y="2058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17"/>
            <p:cNvSpPr/>
            <p:nvPr/>
          </p:nvSpPr>
          <p:spPr>
            <a:xfrm>
              <a:off x="1259400" y="24342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4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17"/>
            <p:cNvSpPr/>
            <p:nvPr/>
          </p:nvSpPr>
          <p:spPr>
            <a:xfrm>
              <a:off x="1004075" y="26112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4" y="0"/>
                    <a:pt x="1" y="244"/>
                    <a:pt x="1" y="517"/>
                  </a:cubicBezTo>
                  <a:cubicBezTo>
                    <a:pt x="1" y="791"/>
                    <a:pt x="214" y="1003"/>
                    <a:pt x="487" y="1003"/>
                  </a:cubicBezTo>
                  <a:cubicBezTo>
                    <a:pt x="761" y="1003"/>
                    <a:pt x="974" y="791"/>
                    <a:pt x="974" y="517"/>
                  </a:cubicBezTo>
                  <a:cubicBezTo>
                    <a:pt x="97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17"/>
            <p:cNvSpPr/>
            <p:nvPr/>
          </p:nvSpPr>
          <p:spPr>
            <a:xfrm>
              <a:off x="966100" y="18931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9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17"/>
            <p:cNvSpPr/>
            <p:nvPr/>
          </p:nvSpPr>
          <p:spPr>
            <a:xfrm>
              <a:off x="1721425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0" y="214"/>
                    <a:pt x="0" y="487"/>
                  </a:cubicBezTo>
                  <a:cubicBezTo>
                    <a:pt x="0" y="761"/>
                    <a:pt x="244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17"/>
            <p:cNvSpPr/>
            <p:nvPr/>
          </p:nvSpPr>
          <p:spPr>
            <a:xfrm>
              <a:off x="2675100" y="1223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90" y="1003"/>
                    <a:pt x="1003" y="821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17"/>
            <p:cNvSpPr/>
            <p:nvPr/>
          </p:nvSpPr>
          <p:spPr>
            <a:xfrm>
              <a:off x="3080875" y="14501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3" y="1"/>
                    <a:pt x="0" y="214"/>
                    <a:pt x="0" y="487"/>
                  </a:cubicBezTo>
                  <a:cubicBezTo>
                    <a:pt x="0" y="761"/>
                    <a:pt x="243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17"/>
            <p:cNvSpPr/>
            <p:nvPr/>
          </p:nvSpPr>
          <p:spPr>
            <a:xfrm>
              <a:off x="3642425" y="13817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17"/>
            <p:cNvSpPr/>
            <p:nvPr/>
          </p:nvSpPr>
          <p:spPr>
            <a:xfrm>
              <a:off x="4980600" y="14798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973" y="791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17"/>
            <p:cNvSpPr/>
            <p:nvPr/>
          </p:nvSpPr>
          <p:spPr>
            <a:xfrm>
              <a:off x="5121175" y="14615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17"/>
            <p:cNvSpPr/>
            <p:nvPr/>
          </p:nvSpPr>
          <p:spPr>
            <a:xfrm>
              <a:off x="5098375" y="16553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6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17"/>
            <p:cNvSpPr/>
            <p:nvPr/>
          </p:nvSpPr>
          <p:spPr>
            <a:xfrm>
              <a:off x="4055825" y="11682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6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17"/>
            <p:cNvSpPr/>
            <p:nvPr/>
          </p:nvSpPr>
          <p:spPr>
            <a:xfrm>
              <a:off x="4523150" y="11682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17"/>
            <p:cNvSpPr/>
            <p:nvPr/>
          </p:nvSpPr>
          <p:spPr>
            <a:xfrm>
              <a:off x="4625725" y="839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17"/>
            <p:cNvSpPr/>
            <p:nvPr/>
          </p:nvSpPr>
          <p:spPr>
            <a:xfrm>
              <a:off x="4927400" y="6522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17"/>
            <p:cNvSpPr/>
            <p:nvPr/>
          </p:nvSpPr>
          <p:spPr>
            <a:xfrm>
              <a:off x="5136375" y="11682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17"/>
            <p:cNvSpPr/>
            <p:nvPr/>
          </p:nvSpPr>
          <p:spPr>
            <a:xfrm>
              <a:off x="5214650" y="1409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7" y="1004"/>
                  </a:cubicBezTo>
                  <a:cubicBezTo>
                    <a:pt x="760" y="1004"/>
                    <a:pt x="943" y="760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17"/>
            <p:cNvSpPr/>
            <p:nvPr/>
          </p:nvSpPr>
          <p:spPr>
            <a:xfrm>
              <a:off x="5928200" y="7472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17"/>
            <p:cNvSpPr/>
            <p:nvPr/>
          </p:nvSpPr>
          <p:spPr>
            <a:xfrm>
              <a:off x="5362825" y="9987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17"/>
            <p:cNvSpPr/>
            <p:nvPr/>
          </p:nvSpPr>
          <p:spPr>
            <a:xfrm>
              <a:off x="5593825" y="6788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30" y="973"/>
                    <a:pt x="943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17"/>
            <p:cNvSpPr/>
            <p:nvPr/>
          </p:nvSpPr>
          <p:spPr>
            <a:xfrm>
              <a:off x="6139450" y="500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3" y="0"/>
                    <a:pt x="0" y="213"/>
                    <a:pt x="0" y="487"/>
                  </a:cubicBezTo>
                  <a:cubicBezTo>
                    <a:pt x="0" y="760"/>
                    <a:pt x="243" y="973"/>
                    <a:pt x="517" y="973"/>
                  </a:cubicBezTo>
                  <a:cubicBezTo>
                    <a:pt x="760" y="973"/>
                    <a:pt x="942" y="760"/>
                    <a:pt x="1003" y="487"/>
                  </a:cubicBezTo>
                  <a:cubicBezTo>
                    <a:pt x="1003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17"/>
            <p:cNvSpPr/>
            <p:nvPr/>
          </p:nvSpPr>
          <p:spPr>
            <a:xfrm>
              <a:off x="6234425" y="6165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4" y="761"/>
                    <a:pt x="1004" y="518"/>
                  </a:cubicBezTo>
                  <a:cubicBezTo>
                    <a:pt x="1004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17"/>
            <p:cNvSpPr/>
            <p:nvPr/>
          </p:nvSpPr>
          <p:spPr>
            <a:xfrm>
              <a:off x="6222275" y="10253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17"/>
            <p:cNvSpPr/>
            <p:nvPr/>
          </p:nvSpPr>
          <p:spPr>
            <a:xfrm>
              <a:off x="6758750" y="10428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7" y="974"/>
                  </a:cubicBezTo>
                  <a:cubicBezTo>
                    <a:pt x="760" y="974"/>
                    <a:pt x="1004" y="761"/>
                    <a:pt x="1004" y="487"/>
                  </a:cubicBezTo>
                  <a:cubicBezTo>
                    <a:pt x="1004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17"/>
            <p:cNvSpPr/>
            <p:nvPr/>
          </p:nvSpPr>
          <p:spPr>
            <a:xfrm>
              <a:off x="6947200" y="767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4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17"/>
            <p:cNvSpPr/>
            <p:nvPr/>
          </p:nvSpPr>
          <p:spPr>
            <a:xfrm>
              <a:off x="6654650" y="13445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91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17"/>
            <p:cNvSpPr/>
            <p:nvPr/>
          </p:nvSpPr>
          <p:spPr>
            <a:xfrm>
              <a:off x="6313450" y="1464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1004" y="791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17"/>
            <p:cNvSpPr/>
            <p:nvPr/>
          </p:nvSpPr>
          <p:spPr>
            <a:xfrm>
              <a:off x="6168325" y="17016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30" y="973"/>
                    <a:pt x="942" y="79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17"/>
            <p:cNvSpPr/>
            <p:nvPr/>
          </p:nvSpPr>
          <p:spPr>
            <a:xfrm>
              <a:off x="6817275" y="1800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17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17"/>
            <p:cNvSpPr/>
            <p:nvPr/>
          </p:nvSpPr>
          <p:spPr>
            <a:xfrm>
              <a:off x="7004200" y="1786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7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17"/>
            <p:cNvSpPr/>
            <p:nvPr/>
          </p:nvSpPr>
          <p:spPr>
            <a:xfrm>
              <a:off x="7299800" y="15527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17"/>
            <p:cNvSpPr/>
            <p:nvPr/>
          </p:nvSpPr>
          <p:spPr>
            <a:xfrm>
              <a:off x="6975325" y="11241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48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60" y="1003"/>
                    <a:pt x="973" y="760"/>
                    <a:pt x="1003" y="48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17"/>
            <p:cNvSpPr/>
            <p:nvPr/>
          </p:nvSpPr>
          <p:spPr>
            <a:xfrm>
              <a:off x="6875025" y="15026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17"/>
            <p:cNvSpPr/>
            <p:nvPr/>
          </p:nvSpPr>
          <p:spPr>
            <a:xfrm>
              <a:off x="7341600" y="7259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699" y="1004"/>
                    <a:pt x="942" y="761"/>
                    <a:pt x="973" y="518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17"/>
            <p:cNvSpPr/>
            <p:nvPr/>
          </p:nvSpPr>
          <p:spPr>
            <a:xfrm>
              <a:off x="7178200" y="53980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518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17"/>
            <p:cNvSpPr/>
            <p:nvPr/>
          </p:nvSpPr>
          <p:spPr>
            <a:xfrm>
              <a:off x="6249625" y="2268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822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17"/>
            <p:cNvSpPr/>
            <p:nvPr/>
          </p:nvSpPr>
          <p:spPr>
            <a:xfrm>
              <a:off x="6336250" y="2493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0" y="1003"/>
                    <a:pt x="1004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17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17"/>
            <p:cNvSpPr/>
            <p:nvPr/>
          </p:nvSpPr>
          <p:spPr>
            <a:xfrm>
              <a:off x="6837775" y="28878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17"/>
            <p:cNvSpPr/>
            <p:nvPr/>
          </p:nvSpPr>
          <p:spPr>
            <a:xfrm>
              <a:off x="6937325" y="3247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1004" y="760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17"/>
            <p:cNvSpPr/>
            <p:nvPr/>
          </p:nvSpPr>
          <p:spPr>
            <a:xfrm>
              <a:off x="7221525" y="32351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1004" y="790"/>
                    <a:pt x="1004" y="486"/>
                  </a:cubicBezTo>
                  <a:cubicBezTo>
                    <a:pt x="1004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17"/>
            <p:cNvSpPr/>
            <p:nvPr/>
          </p:nvSpPr>
          <p:spPr>
            <a:xfrm>
              <a:off x="6504175" y="1559575"/>
              <a:ext cx="25125" cy="24350"/>
            </a:xfrm>
            <a:custGeom>
              <a:rect b="b" l="l" r="r" t="t"/>
              <a:pathLst>
                <a:path extrusionOk="0" h="974" w="1005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8" y="974"/>
                  </a:cubicBezTo>
                  <a:cubicBezTo>
                    <a:pt x="761" y="974"/>
                    <a:pt x="97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17"/>
            <p:cNvSpPr/>
            <p:nvPr/>
          </p:nvSpPr>
          <p:spPr>
            <a:xfrm>
              <a:off x="6504175" y="23741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974" y="76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17"/>
            <p:cNvSpPr/>
            <p:nvPr/>
          </p:nvSpPr>
          <p:spPr>
            <a:xfrm>
              <a:off x="5210100" y="5208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42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17"/>
            <p:cNvSpPr/>
            <p:nvPr/>
          </p:nvSpPr>
          <p:spPr>
            <a:xfrm>
              <a:off x="-120550" y="-115200"/>
              <a:ext cx="7728125" cy="3313125"/>
            </a:xfrm>
            <a:custGeom>
              <a:rect b="b" l="l" r="r" t="t"/>
              <a:pathLst>
                <a:path extrusionOk="0" h="132525" w="309125">
                  <a:moveTo>
                    <a:pt x="260066" y="49454"/>
                  </a:moveTo>
                  <a:lnTo>
                    <a:pt x="265294" y="67478"/>
                  </a:lnTo>
                  <a:lnTo>
                    <a:pt x="259975" y="84864"/>
                  </a:lnTo>
                  <a:cubicBezTo>
                    <a:pt x="259944" y="84956"/>
                    <a:pt x="260035" y="85016"/>
                    <a:pt x="260066" y="85047"/>
                  </a:cubicBezTo>
                  <a:lnTo>
                    <a:pt x="260096" y="85047"/>
                  </a:lnTo>
                  <a:cubicBezTo>
                    <a:pt x="260187" y="85047"/>
                    <a:pt x="260218" y="85016"/>
                    <a:pt x="260248" y="84956"/>
                  </a:cubicBezTo>
                  <a:lnTo>
                    <a:pt x="265537" y="67691"/>
                  </a:lnTo>
                  <a:lnTo>
                    <a:pt x="277878" y="77266"/>
                  </a:lnTo>
                  <a:cubicBezTo>
                    <a:pt x="277908" y="77296"/>
                    <a:pt x="277908" y="77296"/>
                    <a:pt x="277969" y="77296"/>
                  </a:cubicBezTo>
                  <a:cubicBezTo>
                    <a:pt x="277999" y="77296"/>
                    <a:pt x="278030" y="77296"/>
                    <a:pt x="278060" y="77266"/>
                  </a:cubicBezTo>
                  <a:cubicBezTo>
                    <a:pt x="278121" y="77205"/>
                    <a:pt x="278121" y="77114"/>
                    <a:pt x="278030" y="77083"/>
                  </a:cubicBezTo>
                  <a:lnTo>
                    <a:pt x="265537" y="67387"/>
                  </a:lnTo>
                  <a:lnTo>
                    <a:pt x="260279" y="49393"/>
                  </a:lnTo>
                  <a:lnTo>
                    <a:pt x="283288" y="56992"/>
                  </a:lnTo>
                  <a:cubicBezTo>
                    <a:pt x="283349" y="57022"/>
                    <a:pt x="283440" y="56992"/>
                    <a:pt x="283471" y="56901"/>
                  </a:cubicBezTo>
                  <a:cubicBezTo>
                    <a:pt x="283501" y="56840"/>
                    <a:pt x="283471" y="56749"/>
                    <a:pt x="283379" y="56718"/>
                  </a:cubicBezTo>
                  <a:lnTo>
                    <a:pt x="260187" y="49028"/>
                  </a:lnTo>
                  <a:lnTo>
                    <a:pt x="252072" y="36323"/>
                  </a:lnTo>
                  <a:lnTo>
                    <a:pt x="260187" y="26627"/>
                  </a:lnTo>
                  <a:cubicBezTo>
                    <a:pt x="260218" y="26596"/>
                    <a:pt x="260218" y="26535"/>
                    <a:pt x="260218" y="26505"/>
                  </a:cubicBezTo>
                  <a:lnTo>
                    <a:pt x="259519" y="10395"/>
                  </a:lnTo>
                  <a:cubicBezTo>
                    <a:pt x="259519" y="10365"/>
                    <a:pt x="259488" y="10335"/>
                    <a:pt x="259458" y="10274"/>
                  </a:cubicBezTo>
                  <a:cubicBezTo>
                    <a:pt x="259428" y="10243"/>
                    <a:pt x="259367" y="10243"/>
                    <a:pt x="259336" y="10274"/>
                  </a:cubicBezTo>
                  <a:lnTo>
                    <a:pt x="213834" y="25654"/>
                  </a:lnTo>
                  <a:cubicBezTo>
                    <a:pt x="213773" y="25654"/>
                    <a:pt x="213743" y="25684"/>
                    <a:pt x="213743" y="25745"/>
                  </a:cubicBezTo>
                  <a:cubicBezTo>
                    <a:pt x="213743" y="25775"/>
                    <a:pt x="213743" y="25836"/>
                    <a:pt x="213773" y="25867"/>
                  </a:cubicBezTo>
                  <a:lnTo>
                    <a:pt x="236205" y="53709"/>
                  </a:lnTo>
                  <a:cubicBezTo>
                    <a:pt x="236205" y="53709"/>
                    <a:pt x="236205" y="53770"/>
                    <a:pt x="236236" y="53770"/>
                  </a:cubicBezTo>
                  <a:lnTo>
                    <a:pt x="248546" y="62736"/>
                  </a:lnTo>
                  <a:lnTo>
                    <a:pt x="248546" y="62736"/>
                  </a:lnTo>
                  <a:cubicBezTo>
                    <a:pt x="248576" y="62736"/>
                    <a:pt x="248576" y="62767"/>
                    <a:pt x="248637" y="62767"/>
                  </a:cubicBezTo>
                  <a:lnTo>
                    <a:pt x="248667" y="62767"/>
                  </a:lnTo>
                  <a:lnTo>
                    <a:pt x="248667" y="62767"/>
                  </a:lnTo>
                  <a:lnTo>
                    <a:pt x="248698" y="62767"/>
                  </a:lnTo>
                  <a:cubicBezTo>
                    <a:pt x="248698" y="62767"/>
                    <a:pt x="248728" y="62767"/>
                    <a:pt x="248728" y="62736"/>
                  </a:cubicBezTo>
                  <a:lnTo>
                    <a:pt x="248728" y="62736"/>
                  </a:lnTo>
                  <a:close/>
                  <a:moveTo>
                    <a:pt x="259944" y="49150"/>
                  </a:moveTo>
                  <a:lnTo>
                    <a:pt x="248667" y="62311"/>
                  </a:lnTo>
                  <a:lnTo>
                    <a:pt x="245841" y="54773"/>
                  </a:lnTo>
                  <a:cubicBezTo>
                    <a:pt x="245841" y="54742"/>
                    <a:pt x="245780" y="54712"/>
                    <a:pt x="245749" y="54712"/>
                  </a:cubicBezTo>
                  <a:lnTo>
                    <a:pt x="236570" y="53496"/>
                  </a:lnTo>
                  <a:lnTo>
                    <a:pt x="251920" y="36535"/>
                  </a:lnTo>
                  <a:close/>
                  <a:moveTo>
                    <a:pt x="248303" y="62189"/>
                  </a:moveTo>
                  <a:lnTo>
                    <a:pt x="236844" y="53831"/>
                  </a:lnTo>
                  <a:lnTo>
                    <a:pt x="245658" y="54986"/>
                  </a:lnTo>
                  <a:close/>
                  <a:moveTo>
                    <a:pt x="259336" y="10638"/>
                  </a:moveTo>
                  <a:lnTo>
                    <a:pt x="259975" y="26475"/>
                  </a:lnTo>
                  <a:lnTo>
                    <a:pt x="251981" y="36080"/>
                  </a:lnTo>
                  <a:lnTo>
                    <a:pt x="243835" y="25168"/>
                  </a:lnTo>
                  <a:cubicBezTo>
                    <a:pt x="243804" y="25107"/>
                    <a:pt x="243683" y="25107"/>
                    <a:pt x="243652" y="25137"/>
                  </a:cubicBezTo>
                  <a:cubicBezTo>
                    <a:pt x="243561" y="25168"/>
                    <a:pt x="243561" y="25289"/>
                    <a:pt x="243622" y="25350"/>
                  </a:cubicBezTo>
                  <a:lnTo>
                    <a:pt x="251768" y="36262"/>
                  </a:lnTo>
                  <a:lnTo>
                    <a:pt x="236296" y="53375"/>
                  </a:lnTo>
                  <a:lnTo>
                    <a:pt x="214108" y="25867"/>
                  </a:lnTo>
                  <a:close/>
                  <a:moveTo>
                    <a:pt x="226752" y="54834"/>
                  </a:moveTo>
                  <a:cubicBezTo>
                    <a:pt x="226752" y="54773"/>
                    <a:pt x="226691" y="54742"/>
                    <a:pt x="226661" y="54742"/>
                  </a:cubicBezTo>
                  <a:lnTo>
                    <a:pt x="226539" y="54742"/>
                  </a:lnTo>
                  <a:lnTo>
                    <a:pt x="214199" y="60974"/>
                  </a:lnTo>
                  <a:lnTo>
                    <a:pt x="219092" y="50365"/>
                  </a:lnTo>
                  <a:cubicBezTo>
                    <a:pt x="219153" y="50305"/>
                    <a:pt x="219092" y="50214"/>
                    <a:pt x="219032" y="50183"/>
                  </a:cubicBezTo>
                  <a:cubicBezTo>
                    <a:pt x="218940" y="50153"/>
                    <a:pt x="218880" y="50183"/>
                    <a:pt x="218819" y="50274"/>
                  </a:cubicBezTo>
                  <a:lnTo>
                    <a:pt x="213773" y="61247"/>
                  </a:lnTo>
                  <a:lnTo>
                    <a:pt x="213773" y="61247"/>
                  </a:lnTo>
                  <a:lnTo>
                    <a:pt x="213773" y="61369"/>
                  </a:lnTo>
                  <a:cubicBezTo>
                    <a:pt x="213773" y="61399"/>
                    <a:pt x="213834" y="61429"/>
                    <a:pt x="213864" y="61429"/>
                  </a:cubicBez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95" y="61429"/>
                  </a:lnTo>
                  <a:lnTo>
                    <a:pt x="229245" y="63861"/>
                  </a:lnTo>
                  <a:lnTo>
                    <a:pt x="229275" y="63861"/>
                  </a:lnTo>
                  <a:cubicBezTo>
                    <a:pt x="229336" y="63861"/>
                    <a:pt x="229366" y="63861"/>
                    <a:pt x="229397" y="63831"/>
                  </a:cubicBezTo>
                  <a:cubicBezTo>
                    <a:pt x="229427" y="63800"/>
                    <a:pt x="229427" y="63740"/>
                    <a:pt x="229427" y="63679"/>
                  </a:cubicBezTo>
                  <a:close/>
                  <a:moveTo>
                    <a:pt x="214351" y="61217"/>
                  </a:moveTo>
                  <a:lnTo>
                    <a:pt x="226509" y="55046"/>
                  </a:lnTo>
                  <a:lnTo>
                    <a:pt x="229032" y="63527"/>
                  </a:lnTo>
                  <a:close/>
                  <a:moveTo>
                    <a:pt x="202588" y="23891"/>
                  </a:moveTo>
                  <a:lnTo>
                    <a:pt x="206448" y="10882"/>
                  </a:lnTo>
                  <a:cubicBezTo>
                    <a:pt x="206478" y="10821"/>
                    <a:pt x="206417" y="10730"/>
                    <a:pt x="206326" y="10699"/>
                  </a:cubicBezTo>
                  <a:cubicBezTo>
                    <a:pt x="206265" y="10669"/>
                    <a:pt x="206174" y="10730"/>
                    <a:pt x="206144" y="10821"/>
                  </a:cubicBezTo>
                  <a:lnTo>
                    <a:pt x="202314" y="23891"/>
                  </a:lnTo>
                  <a:cubicBezTo>
                    <a:pt x="202314" y="23921"/>
                    <a:pt x="202314" y="23982"/>
                    <a:pt x="202344" y="24013"/>
                  </a:cubicBezTo>
                  <a:lnTo>
                    <a:pt x="211402" y="35532"/>
                  </a:lnTo>
                  <a:lnTo>
                    <a:pt x="190429" y="38633"/>
                  </a:lnTo>
                  <a:lnTo>
                    <a:pt x="162192" y="61"/>
                  </a:lnTo>
                  <a:cubicBezTo>
                    <a:pt x="162161" y="0"/>
                    <a:pt x="162040" y="0"/>
                    <a:pt x="162009" y="30"/>
                  </a:cubicBezTo>
                  <a:cubicBezTo>
                    <a:pt x="161918" y="61"/>
                    <a:pt x="161918" y="182"/>
                    <a:pt x="161949" y="213"/>
                  </a:cubicBezTo>
                  <a:lnTo>
                    <a:pt x="189821" y="38238"/>
                  </a:lnTo>
                  <a:lnTo>
                    <a:pt x="166447" y="24468"/>
                  </a:lnTo>
                  <a:lnTo>
                    <a:pt x="166447" y="24468"/>
                  </a:lnTo>
                  <a:cubicBezTo>
                    <a:pt x="166417" y="24468"/>
                    <a:pt x="166417" y="24438"/>
                    <a:pt x="166356" y="24468"/>
                  </a:cubicBezTo>
                  <a:lnTo>
                    <a:pt x="166356" y="24468"/>
                  </a:lnTo>
                  <a:lnTo>
                    <a:pt x="166356" y="24468"/>
                  </a:lnTo>
                  <a:lnTo>
                    <a:pt x="131310" y="30244"/>
                  </a:lnTo>
                  <a:lnTo>
                    <a:pt x="132677" y="8511"/>
                  </a:lnTo>
                  <a:cubicBezTo>
                    <a:pt x="132677" y="8420"/>
                    <a:pt x="132617" y="8359"/>
                    <a:pt x="132526" y="8359"/>
                  </a:cubicBezTo>
                  <a:cubicBezTo>
                    <a:pt x="132434" y="8359"/>
                    <a:pt x="132374" y="8389"/>
                    <a:pt x="132374" y="8511"/>
                  </a:cubicBezTo>
                  <a:lnTo>
                    <a:pt x="131006" y="30365"/>
                  </a:lnTo>
                  <a:lnTo>
                    <a:pt x="112404" y="53770"/>
                  </a:lnTo>
                  <a:lnTo>
                    <a:pt x="110093" y="42675"/>
                  </a:lnTo>
                  <a:lnTo>
                    <a:pt x="116173" y="35228"/>
                  </a:lnTo>
                  <a:cubicBezTo>
                    <a:pt x="116203" y="35137"/>
                    <a:pt x="116203" y="35077"/>
                    <a:pt x="116142" y="35016"/>
                  </a:cubicBezTo>
                  <a:cubicBezTo>
                    <a:pt x="116051" y="34985"/>
                    <a:pt x="115990" y="34985"/>
                    <a:pt x="115929" y="35077"/>
                  </a:cubicBezTo>
                  <a:lnTo>
                    <a:pt x="109911" y="42432"/>
                  </a:lnTo>
                  <a:lnTo>
                    <a:pt x="88938" y="33010"/>
                  </a:lnTo>
                  <a:lnTo>
                    <a:pt x="104926" y="28754"/>
                  </a:lnTo>
                  <a:cubicBezTo>
                    <a:pt x="105017" y="28724"/>
                    <a:pt x="105048" y="28633"/>
                    <a:pt x="105048" y="28572"/>
                  </a:cubicBezTo>
                  <a:cubicBezTo>
                    <a:pt x="105017" y="28481"/>
                    <a:pt x="104926" y="28450"/>
                    <a:pt x="104865" y="28450"/>
                  </a:cubicBezTo>
                  <a:lnTo>
                    <a:pt x="88847" y="32736"/>
                  </a:lnTo>
                  <a:lnTo>
                    <a:pt x="105716" y="9575"/>
                  </a:lnTo>
                  <a:cubicBezTo>
                    <a:pt x="105777" y="9483"/>
                    <a:pt x="105777" y="9423"/>
                    <a:pt x="105686" y="9362"/>
                  </a:cubicBezTo>
                  <a:cubicBezTo>
                    <a:pt x="105625" y="9331"/>
                    <a:pt x="105534" y="9331"/>
                    <a:pt x="105504" y="9423"/>
                  </a:cubicBezTo>
                  <a:lnTo>
                    <a:pt x="88391" y="32949"/>
                  </a:lnTo>
                  <a:lnTo>
                    <a:pt x="88391" y="32949"/>
                  </a:lnTo>
                  <a:lnTo>
                    <a:pt x="88391" y="32949"/>
                  </a:lnTo>
                  <a:lnTo>
                    <a:pt x="76141" y="55624"/>
                  </a:lnTo>
                  <a:lnTo>
                    <a:pt x="64561" y="54226"/>
                  </a:lnTo>
                  <a:lnTo>
                    <a:pt x="70154" y="40122"/>
                  </a:lnTo>
                  <a:lnTo>
                    <a:pt x="85412" y="14833"/>
                  </a:lnTo>
                  <a:cubicBezTo>
                    <a:pt x="85443" y="14803"/>
                    <a:pt x="85443" y="14742"/>
                    <a:pt x="85412" y="14681"/>
                  </a:cubicBezTo>
                  <a:cubicBezTo>
                    <a:pt x="85351" y="14651"/>
                    <a:pt x="85321" y="14620"/>
                    <a:pt x="85291" y="14620"/>
                  </a:cubicBezTo>
                  <a:lnTo>
                    <a:pt x="63740" y="14620"/>
                  </a:lnTo>
                  <a:cubicBezTo>
                    <a:pt x="63710" y="14620"/>
                    <a:pt x="63679" y="14651"/>
                    <a:pt x="63618" y="14651"/>
                  </a:cubicBezTo>
                  <a:cubicBezTo>
                    <a:pt x="63588" y="14711"/>
                    <a:pt x="63588" y="14742"/>
                    <a:pt x="63588" y="14772"/>
                  </a:cubicBezTo>
                  <a:lnTo>
                    <a:pt x="69698" y="39514"/>
                  </a:lnTo>
                  <a:lnTo>
                    <a:pt x="60001" y="28663"/>
                  </a:lnTo>
                  <a:cubicBezTo>
                    <a:pt x="59971" y="28602"/>
                    <a:pt x="59849" y="28602"/>
                    <a:pt x="59819" y="28663"/>
                  </a:cubicBezTo>
                  <a:cubicBezTo>
                    <a:pt x="59758" y="28724"/>
                    <a:pt x="59758" y="28815"/>
                    <a:pt x="59819" y="28876"/>
                  </a:cubicBezTo>
                  <a:lnTo>
                    <a:pt x="69819" y="40031"/>
                  </a:lnTo>
                  <a:lnTo>
                    <a:pt x="64287" y="53983"/>
                  </a:lnTo>
                  <a:lnTo>
                    <a:pt x="53740" y="40031"/>
                  </a:lnTo>
                  <a:cubicBezTo>
                    <a:pt x="53709" y="39970"/>
                    <a:pt x="53588" y="39970"/>
                    <a:pt x="53557" y="40001"/>
                  </a:cubicBezTo>
                  <a:cubicBezTo>
                    <a:pt x="53497" y="40031"/>
                    <a:pt x="53497" y="40153"/>
                    <a:pt x="53527" y="40183"/>
                  </a:cubicBezTo>
                  <a:lnTo>
                    <a:pt x="63770" y="53800"/>
                  </a:lnTo>
                  <a:lnTo>
                    <a:pt x="34256" y="37204"/>
                  </a:lnTo>
                  <a:lnTo>
                    <a:pt x="34226" y="37204"/>
                  </a:lnTo>
                  <a:lnTo>
                    <a:pt x="23648" y="34377"/>
                  </a:lnTo>
                  <a:lnTo>
                    <a:pt x="28663" y="25107"/>
                  </a:lnTo>
                  <a:lnTo>
                    <a:pt x="40974" y="29393"/>
                  </a:lnTo>
                  <a:lnTo>
                    <a:pt x="48177" y="34560"/>
                  </a:lnTo>
                  <a:cubicBezTo>
                    <a:pt x="48208" y="34560"/>
                    <a:pt x="48208" y="34621"/>
                    <a:pt x="48238" y="34621"/>
                  </a:cubicBezTo>
                  <a:lnTo>
                    <a:pt x="48269" y="34621"/>
                  </a:lnTo>
                  <a:cubicBezTo>
                    <a:pt x="48329" y="34621"/>
                    <a:pt x="48360" y="34529"/>
                    <a:pt x="48360" y="34499"/>
                  </a:cubicBezTo>
                  <a:lnTo>
                    <a:pt x="50001" y="26140"/>
                  </a:lnTo>
                  <a:cubicBezTo>
                    <a:pt x="50001" y="26110"/>
                    <a:pt x="50001" y="26019"/>
                    <a:pt x="49940" y="25988"/>
                  </a:cubicBezTo>
                  <a:cubicBezTo>
                    <a:pt x="49910" y="25958"/>
                    <a:pt x="49880" y="25958"/>
                    <a:pt x="49788" y="25958"/>
                  </a:cubicBezTo>
                  <a:lnTo>
                    <a:pt x="41065" y="29149"/>
                  </a:lnTo>
                  <a:lnTo>
                    <a:pt x="28815" y="24894"/>
                  </a:lnTo>
                  <a:lnTo>
                    <a:pt x="34287" y="14772"/>
                  </a:lnTo>
                  <a:cubicBezTo>
                    <a:pt x="34347" y="14681"/>
                    <a:pt x="34287" y="14620"/>
                    <a:pt x="34226" y="14590"/>
                  </a:cubicBezTo>
                  <a:cubicBezTo>
                    <a:pt x="34135" y="14529"/>
                    <a:pt x="34074" y="14590"/>
                    <a:pt x="34043" y="14651"/>
                  </a:cubicBezTo>
                  <a:lnTo>
                    <a:pt x="28572" y="24772"/>
                  </a:lnTo>
                  <a:lnTo>
                    <a:pt x="22128" y="22523"/>
                  </a:lnTo>
                  <a:lnTo>
                    <a:pt x="19514" y="760"/>
                  </a:lnTo>
                  <a:cubicBezTo>
                    <a:pt x="19514" y="669"/>
                    <a:pt x="19453" y="608"/>
                    <a:pt x="19362" y="638"/>
                  </a:cubicBezTo>
                  <a:cubicBezTo>
                    <a:pt x="19302" y="638"/>
                    <a:pt x="19210" y="730"/>
                    <a:pt x="19241" y="790"/>
                  </a:cubicBezTo>
                  <a:lnTo>
                    <a:pt x="21855" y="22402"/>
                  </a:lnTo>
                  <a:lnTo>
                    <a:pt x="12949" y="19301"/>
                  </a:lnTo>
                  <a:cubicBezTo>
                    <a:pt x="12858" y="19271"/>
                    <a:pt x="12827" y="19301"/>
                    <a:pt x="12797" y="19332"/>
                  </a:cubicBezTo>
                  <a:cubicBezTo>
                    <a:pt x="12736" y="19362"/>
                    <a:pt x="12736" y="19453"/>
                    <a:pt x="12797" y="19484"/>
                  </a:cubicBezTo>
                  <a:lnTo>
                    <a:pt x="23101" y="34073"/>
                  </a:lnTo>
                  <a:lnTo>
                    <a:pt x="5988" y="27113"/>
                  </a:lnTo>
                  <a:cubicBezTo>
                    <a:pt x="5897" y="27082"/>
                    <a:pt x="5836" y="27113"/>
                    <a:pt x="5806" y="27204"/>
                  </a:cubicBezTo>
                  <a:cubicBezTo>
                    <a:pt x="5745" y="27265"/>
                    <a:pt x="5806" y="27356"/>
                    <a:pt x="5867" y="27386"/>
                  </a:cubicBezTo>
                  <a:lnTo>
                    <a:pt x="22979" y="34408"/>
                  </a:lnTo>
                  <a:lnTo>
                    <a:pt x="91" y="39362"/>
                  </a:lnTo>
                  <a:cubicBezTo>
                    <a:pt x="31" y="39362"/>
                    <a:pt x="0" y="39423"/>
                    <a:pt x="0" y="39514"/>
                  </a:cubicBezTo>
                  <a:cubicBezTo>
                    <a:pt x="0" y="39575"/>
                    <a:pt x="61" y="39605"/>
                    <a:pt x="122" y="39605"/>
                  </a:cubicBezTo>
                  <a:lnTo>
                    <a:pt x="183" y="39605"/>
                  </a:lnTo>
                  <a:lnTo>
                    <a:pt x="23466" y="34621"/>
                  </a:lnTo>
                  <a:lnTo>
                    <a:pt x="34104" y="37447"/>
                  </a:lnTo>
                  <a:lnTo>
                    <a:pt x="64074" y="54378"/>
                  </a:lnTo>
                  <a:lnTo>
                    <a:pt x="51004" y="62767"/>
                  </a:lnTo>
                  <a:cubicBezTo>
                    <a:pt x="50974" y="62797"/>
                    <a:pt x="50943" y="62828"/>
                    <a:pt x="50943" y="62919"/>
                  </a:cubicBezTo>
                  <a:lnTo>
                    <a:pt x="55077" y="91551"/>
                  </a:lnTo>
                  <a:lnTo>
                    <a:pt x="37843" y="63375"/>
                  </a:lnTo>
                  <a:cubicBezTo>
                    <a:pt x="37782" y="63284"/>
                    <a:pt x="37721" y="63284"/>
                    <a:pt x="37630" y="63344"/>
                  </a:cubicBezTo>
                  <a:cubicBezTo>
                    <a:pt x="37569" y="63375"/>
                    <a:pt x="37569" y="63436"/>
                    <a:pt x="37600" y="63527"/>
                  </a:cubicBezTo>
                  <a:lnTo>
                    <a:pt x="55047" y="92068"/>
                  </a:lnTo>
                  <a:lnTo>
                    <a:pt x="41126" y="89637"/>
                  </a:lnTo>
                  <a:lnTo>
                    <a:pt x="28967" y="63132"/>
                  </a:lnTo>
                  <a:lnTo>
                    <a:pt x="21672" y="44347"/>
                  </a:lnTo>
                  <a:cubicBezTo>
                    <a:pt x="21642" y="44256"/>
                    <a:pt x="21581" y="44226"/>
                    <a:pt x="21490" y="44256"/>
                  </a:cubicBezTo>
                  <a:cubicBezTo>
                    <a:pt x="21429" y="44286"/>
                    <a:pt x="21368" y="44378"/>
                    <a:pt x="21429" y="44438"/>
                  </a:cubicBezTo>
                  <a:lnTo>
                    <a:pt x="28633" y="62980"/>
                  </a:lnTo>
                  <a:lnTo>
                    <a:pt x="11034" y="59423"/>
                  </a:lnTo>
                  <a:cubicBezTo>
                    <a:pt x="10973" y="59423"/>
                    <a:pt x="10882" y="59454"/>
                    <a:pt x="10882" y="59515"/>
                  </a:cubicBezTo>
                  <a:cubicBezTo>
                    <a:pt x="10882" y="59606"/>
                    <a:pt x="10943" y="59697"/>
                    <a:pt x="11003" y="59697"/>
                  </a:cubicBezTo>
                  <a:lnTo>
                    <a:pt x="28511" y="63223"/>
                  </a:lnTo>
                  <a:lnTo>
                    <a:pt x="7812" y="77053"/>
                  </a:lnTo>
                  <a:cubicBezTo>
                    <a:pt x="7751" y="77083"/>
                    <a:pt x="7751" y="77174"/>
                    <a:pt x="7782" y="77235"/>
                  </a:cubicBezTo>
                  <a:cubicBezTo>
                    <a:pt x="7812" y="77266"/>
                    <a:pt x="7842" y="77296"/>
                    <a:pt x="7903" y="77296"/>
                  </a:cubicBezTo>
                  <a:cubicBezTo>
                    <a:pt x="7934" y="77296"/>
                    <a:pt x="7934" y="77296"/>
                    <a:pt x="7964" y="77266"/>
                  </a:cubicBezTo>
                  <a:lnTo>
                    <a:pt x="28785" y="63405"/>
                  </a:lnTo>
                  <a:lnTo>
                    <a:pt x="40913" y="89819"/>
                  </a:lnTo>
                  <a:cubicBezTo>
                    <a:pt x="40943" y="89849"/>
                    <a:pt x="40974" y="89880"/>
                    <a:pt x="41034" y="89880"/>
                  </a:cubicBezTo>
                  <a:lnTo>
                    <a:pt x="55320" y="92403"/>
                  </a:lnTo>
                  <a:lnTo>
                    <a:pt x="55351" y="92403"/>
                  </a:lnTo>
                  <a:lnTo>
                    <a:pt x="55381" y="92403"/>
                  </a:lnTo>
                  <a:lnTo>
                    <a:pt x="55412" y="92403"/>
                  </a:lnTo>
                  <a:lnTo>
                    <a:pt x="55412" y="92403"/>
                  </a:lnTo>
                  <a:lnTo>
                    <a:pt x="55442" y="92342"/>
                  </a:lnTo>
                  <a:lnTo>
                    <a:pt x="55442" y="92342"/>
                  </a:lnTo>
                  <a:lnTo>
                    <a:pt x="55442" y="92342"/>
                  </a:lnTo>
                  <a:cubicBezTo>
                    <a:pt x="55442" y="92342"/>
                    <a:pt x="55442" y="92311"/>
                    <a:pt x="55503" y="92281"/>
                  </a:cubicBezTo>
                  <a:lnTo>
                    <a:pt x="55503" y="92281"/>
                  </a:lnTo>
                  <a:lnTo>
                    <a:pt x="55503" y="92281"/>
                  </a:lnTo>
                  <a:lnTo>
                    <a:pt x="51278" y="63010"/>
                  </a:lnTo>
                  <a:lnTo>
                    <a:pt x="64409" y="54560"/>
                  </a:lnTo>
                  <a:lnTo>
                    <a:pt x="76172" y="55958"/>
                  </a:lnTo>
                  <a:lnTo>
                    <a:pt x="83801" y="65837"/>
                  </a:lnTo>
                  <a:lnTo>
                    <a:pt x="69789" y="72098"/>
                  </a:lnTo>
                  <a:cubicBezTo>
                    <a:pt x="69698" y="72129"/>
                    <a:pt x="69667" y="72220"/>
                    <a:pt x="69698" y="72311"/>
                  </a:cubicBezTo>
                  <a:cubicBezTo>
                    <a:pt x="69728" y="72341"/>
                    <a:pt x="69789" y="72372"/>
                    <a:pt x="69819" y="72372"/>
                  </a:cubicBezTo>
                  <a:lnTo>
                    <a:pt x="69880" y="72372"/>
                  </a:lnTo>
                  <a:lnTo>
                    <a:pt x="84075" y="66019"/>
                  </a:lnTo>
                  <a:cubicBezTo>
                    <a:pt x="84105" y="66019"/>
                    <a:pt x="84136" y="65989"/>
                    <a:pt x="84136" y="65898"/>
                  </a:cubicBezTo>
                  <a:cubicBezTo>
                    <a:pt x="84136" y="65867"/>
                    <a:pt x="84136" y="65837"/>
                    <a:pt x="84105" y="65806"/>
                  </a:cubicBezTo>
                  <a:lnTo>
                    <a:pt x="76385" y="55806"/>
                  </a:lnTo>
                  <a:lnTo>
                    <a:pt x="88573" y="33283"/>
                  </a:lnTo>
                  <a:lnTo>
                    <a:pt x="96567" y="41095"/>
                  </a:lnTo>
                  <a:lnTo>
                    <a:pt x="112252" y="54226"/>
                  </a:lnTo>
                  <a:lnTo>
                    <a:pt x="112252" y="54226"/>
                  </a:lnTo>
                  <a:cubicBezTo>
                    <a:pt x="112312" y="54256"/>
                    <a:pt x="112312" y="54256"/>
                    <a:pt x="112343" y="54256"/>
                  </a:cubicBezTo>
                  <a:lnTo>
                    <a:pt x="112343" y="54256"/>
                  </a:lnTo>
                  <a:lnTo>
                    <a:pt x="112343" y="54256"/>
                  </a:lnTo>
                  <a:lnTo>
                    <a:pt x="112343" y="54256"/>
                  </a:lnTo>
                  <a:lnTo>
                    <a:pt x="112373" y="54256"/>
                  </a:lnTo>
                  <a:lnTo>
                    <a:pt x="112404" y="54256"/>
                  </a:lnTo>
                  <a:lnTo>
                    <a:pt x="112464" y="54256"/>
                  </a:lnTo>
                  <a:lnTo>
                    <a:pt x="112464" y="54256"/>
                  </a:lnTo>
                  <a:lnTo>
                    <a:pt x="131158" y="30700"/>
                  </a:lnTo>
                  <a:lnTo>
                    <a:pt x="146052" y="46414"/>
                  </a:lnTo>
                  <a:cubicBezTo>
                    <a:pt x="146082" y="46444"/>
                    <a:pt x="146112" y="46444"/>
                    <a:pt x="146143" y="46444"/>
                  </a:cubicBezTo>
                  <a:lnTo>
                    <a:pt x="146143" y="46444"/>
                  </a:lnTo>
                  <a:cubicBezTo>
                    <a:pt x="146204" y="46444"/>
                    <a:pt x="146234" y="46444"/>
                    <a:pt x="146264" y="46414"/>
                  </a:cubicBezTo>
                  <a:lnTo>
                    <a:pt x="166417" y="24833"/>
                  </a:lnTo>
                  <a:lnTo>
                    <a:pt x="190004" y="38785"/>
                  </a:lnTo>
                  <a:lnTo>
                    <a:pt x="170277" y="43587"/>
                  </a:lnTo>
                  <a:cubicBezTo>
                    <a:pt x="170216" y="43587"/>
                    <a:pt x="170155" y="43678"/>
                    <a:pt x="170155" y="43770"/>
                  </a:cubicBezTo>
                  <a:cubicBezTo>
                    <a:pt x="170155" y="43830"/>
                    <a:pt x="170247" y="43891"/>
                    <a:pt x="170368" y="43891"/>
                  </a:cubicBezTo>
                  <a:lnTo>
                    <a:pt x="190186" y="39058"/>
                  </a:lnTo>
                  <a:lnTo>
                    <a:pt x="187603" y="58268"/>
                  </a:lnTo>
                  <a:cubicBezTo>
                    <a:pt x="187603" y="58360"/>
                    <a:pt x="187633" y="58420"/>
                    <a:pt x="187724" y="58420"/>
                  </a:cubicBezTo>
                  <a:lnTo>
                    <a:pt x="187724" y="58420"/>
                  </a:lnTo>
                  <a:cubicBezTo>
                    <a:pt x="187785" y="58420"/>
                    <a:pt x="187846" y="58390"/>
                    <a:pt x="187876" y="58329"/>
                  </a:cubicBezTo>
                  <a:lnTo>
                    <a:pt x="190460" y="39180"/>
                  </a:lnTo>
                  <a:lnTo>
                    <a:pt x="199001" y="50791"/>
                  </a:lnTo>
                  <a:cubicBezTo>
                    <a:pt x="199031" y="50821"/>
                    <a:pt x="199092" y="50882"/>
                    <a:pt x="199122" y="50882"/>
                  </a:cubicBezTo>
                  <a:cubicBezTo>
                    <a:pt x="199153" y="50882"/>
                    <a:pt x="199183" y="50882"/>
                    <a:pt x="199183" y="50821"/>
                  </a:cubicBezTo>
                  <a:cubicBezTo>
                    <a:pt x="199274" y="50791"/>
                    <a:pt x="199274" y="50669"/>
                    <a:pt x="199244" y="50639"/>
                  </a:cubicBezTo>
                  <a:lnTo>
                    <a:pt x="190612" y="38906"/>
                  </a:lnTo>
                  <a:lnTo>
                    <a:pt x="211646" y="35776"/>
                  </a:lnTo>
                  <a:cubicBezTo>
                    <a:pt x="211706" y="35776"/>
                    <a:pt x="211737" y="35745"/>
                    <a:pt x="211767" y="35715"/>
                  </a:cubicBezTo>
                  <a:cubicBezTo>
                    <a:pt x="211767" y="35684"/>
                    <a:pt x="211767" y="35593"/>
                    <a:pt x="211737" y="35563"/>
                  </a:cubicBezTo>
                  <a:close/>
                  <a:moveTo>
                    <a:pt x="85017" y="14924"/>
                  </a:moveTo>
                  <a:lnTo>
                    <a:pt x="70062" y="39697"/>
                  </a:lnTo>
                  <a:lnTo>
                    <a:pt x="63922" y="14924"/>
                  </a:lnTo>
                  <a:close/>
                  <a:moveTo>
                    <a:pt x="49728" y="26323"/>
                  </a:moveTo>
                  <a:lnTo>
                    <a:pt x="48177" y="34225"/>
                  </a:lnTo>
                  <a:lnTo>
                    <a:pt x="41369" y="29332"/>
                  </a:lnTo>
                  <a:close/>
                  <a:moveTo>
                    <a:pt x="28420" y="25046"/>
                  </a:moveTo>
                  <a:lnTo>
                    <a:pt x="23557" y="34013"/>
                  </a:lnTo>
                  <a:lnTo>
                    <a:pt x="22189" y="22857"/>
                  </a:lnTo>
                  <a:close/>
                  <a:moveTo>
                    <a:pt x="21916" y="22736"/>
                  </a:moveTo>
                  <a:lnTo>
                    <a:pt x="23283" y="33921"/>
                  </a:lnTo>
                  <a:lnTo>
                    <a:pt x="13283" y="19757"/>
                  </a:lnTo>
                  <a:close/>
                  <a:moveTo>
                    <a:pt x="89212" y="33435"/>
                  </a:moveTo>
                  <a:lnTo>
                    <a:pt x="109820" y="42706"/>
                  </a:lnTo>
                  <a:lnTo>
                    <a:pt x="112100" y="53709"/>
                  </a:lnTo>
                  <a:lnTo>
                    <a:pt x="96689" y="40852"/>
                  </a:lnTo>
                  <a:close/>
                  <a:moveTo>
                    <a:pt x="146143" y="46049"/>
                  </a:moveTo>
                  <a:lnTo>
                    <a:pt x="131401" y="30517"/>
                  </a:lnTo>
                  <a:lnTo>
                    <a:pt x="165991" y="24803"/>
                  </a:lnTo>
                  <a:close/>
                  <a:moveTo>
                    <a:pt x="37843" y="19757"/>
                  </a:moveTo>
                  <a:lnTo>
                    <a:pt x="53102" y="22888"/>
                  </a:lnTo>
                  <a:lnTo>
                    <a:pt x="53132" y="22888"/>
                  </a:lnTo>
                  <a:cubicBezTo>
                    <a:pt x="53162" y="22888"/>
                    <a:pt x="53223" y="22888"/>
                    <a:pt x="53223" y="22857"/>
                  </a:cubicBezTo>
                  <a:cubicBezTo>
                    <a:pt x="53254" y="22827"/>
                    <a:pt x="53254" y="22797"/>
                    <a:pt x="53284" y="22736"/>
                  </a:cubicBezTo>
                  <a:lnTo>
                    <a:pt x="54773" y="8389"/>
                  </a:lnTo>
                  <a:cubicBezTo>
                    <a:pt x="54773" y="8359"/>
                    <a:pt x="54743" y="8268"/>
                    <a:pt x="54712" y="8237"/>
                  </a:cubicBezTo>
                  <a:cubicBezTo>
                    <a:pt x="54652" y="8207"/>
                    <a:pt x="54591" y="8207"/>
                    <a:pt x="54561" y="8237"/>
                  </a:cubicBezTo>
                  <a:lnTo>
                    <a:pt x="37782" y="19484"/>
                  </a:lnTo>
                  <a:cubicBezTo>
                    <a:pt x="37752" y="19514"/>
                    <a:pt x="37721" y="19544"/>
                    <a:pt x="37721" y="19636"/>
                  </a:cubicBezTo>
                  <a:cubicBezTo>
                    <a:pt x="37752" y="19696"/>
                    <a:pt x="37782" y="19757"/>
                    <a:pt x="37843" y="19757"/>
                  </a:cubicBezTo>
                  <a:close/>
                  <a:moveTo>
                    <a:pt x="54439" y="8693"/>
                  </a:moveTo>
                  <a:lnTo>
                    <a:pt x="52980" y="22614"/>
                  </a:lnTo>
                  <a:lnTo>
                    <a:pt x="38208" y="19575"/>
                  </a:lnTo>
                  <a:close/>
                  <a:moveTo>
                    <a:pt x="162192" y="56961"/>
                  </a:moveTo>
                  <a:cubicBezTo>
                    <a:pt x="162222" y="57022"/>
                    <a:pt x="162192" y="57113"/>
                    <a:pt x="162101" y="57144"/>
                  </a:cubicBezTo>
                  <a:cubicBezTo>
                    <a:pt x="162040" y="57174"/>
                    <a:pt x="161949" y="57144"/>
                    <a:pt x="161918" y="57053"/>
                  </a:cubicBezTo>
                  <a:lnTo>
                    <a:pt x="159669" y="51551"/>
                  </a:lnTo>
                  <a:lnTo>
                    <a:pt x="150185" y="52189"/>
                  </a:lnTo>
                  <a:lnTo>
                    <a:pt x="151128" y="60335"/>
                  </a:lnTo>
                  <a:cubicBezTo>
                    <a:pt x="151128" y="60396"/>
                    <a:pt x="151097" y="60487"/>
                    <a:pt x="151006" y="60487"/>
                  </a:cubicBezTo>
                  <a:lnTo>
                    <a:pt x="151006" y="60487"/>
                  </a:lnTo>
                  <a:cubicBezTo>
                    <a:pt x="150945" y="60487"/>
                    <a:pt x="150854" y="60457"/>
                    <a:pt x="150854" y="60366"/>
                  </a:cubicBezTo>
                  <a:lnTo>
                    <a:pt x="149912" y="52128"/>
                  </a:lnTo>
                  <a:cubicBezTo>
                    <a:pt x="149912" y="52098"/>
                    <a:pt x="149912" y="52037"/>
                    <a:pt x="149942" y="52007"/>
                  </a:cubicBezTo>
                  <a:cubicBezTo>
                    <a:pt x="150003" y="51976"/>
                    <a:pt x="150033" y="51976"/>
                    <a:pt x="150064" y="51976"/>
                  </a:cubicBezTo>
                  <a:lnTo>
                    <a:pt x="159790" y="51277"/>
                  </a:lnTo>
                  <a:cubicBezTo>
                    <a:pt x="159882" y="51277"/>
                    <a:pt x="159912" y="51338"/>
                    <a:pt x="159942" y="51369"/>
                  </a:cubicBezTo>
                  <a:close/>
                  <a:moveTo>
                    <a:pt x="39089" y="120215"/>
                  </a:moveTo>
                  <a:lnTo>
                    <a:pt x="27721" y="119576"/>
                  </a:lnTo>
                  <a:lnTo>
                    <a:pt x="37144" y="110458"/>
                  </a:lnTo>
                  <a:lnTo>
                    <a:pt x="37144" y="110458"/>
                  </a:lnTo>
                  <a:lnTo>
                    <a:pt x="37144" y="110458"/>
                  </a:lnTo>
                  <a:cubicBezTo>
                    <a:pt x="37174" y="110397"/>
                    <a:pt x="37174" y="110397"/>
                    <a:pt x="37174" y="110366"/>
                  </a:cubicBezTo>
                  <a:lnTo>
                    <a:pt x="37174" y="110336"/>
                  </a:lnTo>
                  <a:lnTo>
                    <a:pt x="37174" y="110306"/>
                  </a:lnTo>
                  <a:lnTo>
                    <a:pt x="29666" y="94865"/>
                  </a:lnTo>
                  <a:cubicBezTo>
                    <a:pt x="29606" y="94804"/>
                    <a:pt x="29545" y="94743"/>
                    <a:pt x="29454" y="94804"/>
                  </a:cubicBezTo>
                  <a:cubicBezTo>
                    <a:pt x="29393" y="94834"/>
                    <a:pt x="29362" y="94895"/>
                    <a:pt x="29393" y="94986"/>
                  </a:cubicBezTo>
                  <a:lnTo>
                    <a:pt x="36779" y="110062"/>
                  </a:lnTo>
                  <a:lnTo>
                    <a:pt x="8602" y="98755"/>
                  </a:lnTo>
                  <a:cubicBezTo>
                    <a:pt x="8541" y="98694"/>
                    <a:pt x="8450" y="98755"/>
                    <a:pt x="8420" y="98816"/>
                  </a:cubicBezTo>
                  <a:cubicBezTo>
                    <a:pt x="8389" y="98877"/>
                    <a:pt x="8420" y="98968"/>
                    <a:pt x="8511" y="98998"/>
                  </a:cubicBezTo>
                  <a:lnTo>
                    <a:pt x="36809" y="110366"/>
                  </a:lnTo>
                  <a:lnTo>
                    <a:pt x="27296" y="119546"/>
                  </a:lnTo>
                  <a:cubicBezTo>
                    <a:pt x="27265" y="119607"/>
                    <a:pt x="27265" y="119607"/>
                    <a:pt x="27265" y="119637"/>
                  </a:cubicBezTo>
                  <a:lnTo>
                    <a:pt x="27265" y="119637"/>
                  </a:lnTo>
                  <a:lnTo>
                    <a:pt x="27265" y="119637"/>
                  </a:lnTo>
                  <a:lnTo>
                    <a:pt x="27265" y="119637"/>
                  </a:lnTo>
                  <a:cubicBezTo>
                    <a:pt x="27265" y="119667"/>
                    <a:pt x="27265" y="119698"/>
                    <a:pt x="27296" y="119698"/>
                  </a:cubicBezTo>
                  <a:lnTo>
                    <a:pt x="32554" y="126962"/>
                  </a:lnTo>
                  <a:cubicBezTo>
                    <a:pt x="32584" y="126993"/>
                    <a:pt x="32615" y="126993"/>
                    <a:pt x="32676" y="127054"/>
                  </a:cubicBezTo>
                  <a:lnTo>
                    <a:pt x="32676" y="127054"/>
                  </a:lnTo>
                  <a:cubicBezTo>
                    <a:pt x="32706" y="127054"/>
                    <a:pt x="32736" y="127054"/>
                    <a:pt x="32767" y="126993"/>
                  </a:cubicBezTo>
                  <a:lnTo>
                    <a:pt x="39211" y="120427"/>
                  </a:lnTo>
                  <a:cubicBezTo>
                    <a:pt x="39241" y="120397"/>
                    <a:pt x="39241" y="120306"/>
                    <a:pt x="39241" y="120275"/>
                  </a:cubicBezTo>
                  <a:cubicBezTo>
                    <a:pt x="39150" y="120245"/>
                    <a:pt x="39119" y="120215"/>
                    <a:pt x="39089" y="120215"/>
                  </a:cubicBezTo>
                  <a:close/>
                  <a:moveTo>
                    <a:pt x="32676" y="126719"/>
                  </a:moveTo>
                  <a:lnTo>
                    <a:pt x="27691" y="119819"/>
                  </a:lnTo>
                  <a:lnTo>
                    <a:pt x="38755" y="120488"/>
                  </a:lnTo>
                  <a:close/>
                  <a:moveTo>
                    <a:pt x="20153" y="132282"/>
                  </a:moveTo>
                  <a:cubicBezTo>
                    <a:pt x="20213" y="132373"/>
                    <a:pt x="20213" y="132434"/>
                    <a:pt x="20122" y="132494"/>
                  </a:cubicBezTo>
                  <a:cubicBezTo>
                    <a:pt x="20092" y="132525"/>
                    <a:pt x="20061" y="132525"/>
                    <a:pt x="20061" y="132525"/>
                  </a:cubicBezTo>
                  <a:cubicBezTo>
                    <a:pt x="20001" y="132525"/>
                    <a:pt x="19970" y="132525"/>
                    <a:pt x="19940" y="132494"/>
                  </a:cubicBezTo>
                  <a:lnTo>
                    <a:pt x="10061" y="120032"/>
                  </a:lnTo>
                  <a:lnTo>
                    <a:pt x="7630" y="130093"/>
                  </a:lnTo>
                  <a:cubicBezTo>
                    <a:pt x="7630" y="130154"/>
                    <a:pt x="7538" y="130215"/>
                    <a:pt x="7417" y="130215"/>
                  </a:cubicBezTo>
                  <a:cubicBezTo>
                    <a:pt x="7356" y="130215"/>
                    <a:pt x="7326" y="130093"/>
                    <a:pt x="7326" y="130002"/>
                  </a:cubicBezTo>
                  <a:lnTo>
                    <a:pt x="9818" y="119667"/>
                  </a:lnTo>
                  <a:cubicBezTo>
                    <a:pt x="9818" y="119637"/>
                    <a:pt x="9848" y="119607"/>
                    <a:pt x="9940" y="119576"/>
                  </a:cubicBezTo>
                  <a:cubicBezTo>
                    <a:pt x="9970" y="119576"/>
                    <a:pt x="10061" y="119576"/>
                    <a:pt x="10092" y="119607"/>
                  </a:cubicBezTo>
                  <a:close/>
                  <a:moveTo>
                    <a:pt x="71217" y="84925"/>
                  </a:moveTo>
                  <a:cubicBezTo>
                    <a:pt x="71217" y="84986"/>
                    <a:pt x="71157" y="85016"/>
                    <a:pt x="71065" y="85016"/>
                  </a:cubicBezTo>
                  <a:lnTo>
                    <a:pt x="71035" y="85016"/>
                  </a:lnTo>
                  <a:lnTo>
                    <a:pt x="61004" y="83405"/>
                  </a:lnTo>
                  <a:cubicBezTo>
                    <a:pt x="60913" y="83405"/>
                    <a:pt x="60883" y="83314"/>
                    <a:pt x="60883" y="83253"/>
                  </a:cubicBezTo>
                  <a:cubicBezTo>
                    <a:pt x="60883" y="83162"/>
                    <a:pt x="60974" y="83132"/>
                    <a:pt x="61035" y="83132"/>
                  </a:cubicBezTo>
                  <a:lnTo>
                    <a:pt x="71065" y="84773"/>
                  </a:lnTo>
                  <a:cubicBezTo>
                    <a:pt x="71187" y="84773"/>
                    <a:pt x="71217" y="84834"/>
                    <a:pt x="71217" y="84925"/>
                  </a:cubicBezTo>
                  <a:close/>
                  <a:moveTo>
                    <a:pt x="265416" y="100123"/>
                  </a:moveTo>
                  <a:lnTo>
                    <a:pt x="255263" y="96020"/>
                  </a:lnTo>
                  <a:cubicBezTo>
                    <a:pt x="255203" y="95959"/>
                    <a:pt x="255172" y="95898"/>
                    <a:pt x="255203" y="95807"/>
                  </a:cubicBezTo>
                  <a:cubicBezTo>
                    <a:pt x="255233" y="95746"/>
                    <a:pt x="255294" y="95716"/>
                    <a:pt x="255385" y="95746"/>
                  </a:cubicBezTo>
                  <a:lnTo>
                    <a:pt x="265537" y="99849"/>
                  </a:lnTo>
                  <a:cubicBezTo>
                    <a:pt x="265598" y="99880"/>
                    <a:pt x="265659" y="99971"/>
                    <a:pt x="265598" y="100032"/>
                  </a:cubicBezTo>
                  <a:cubicBezTo>
                    <a:pt x="265568" y="100062"/>
                    <a:pt x="265537" y="100123"/>
                    <a:pt x="265507" y="100123"/>
                  </a:cubicBezTo>
                  <a:close/>
                  <a:moveTo>
                    <a:pt x="309064" y="94044"/>
                  </a:moveTo>
                  <a:cubicBezTo>
                    <a:pt x="309033" y="93953"/>
                    <a:pt x="308973" y="93953"/>
                    <a:pt x="308881" y="93983"/>
                  </a:cubicBezTo>
                  <a:lnTo>
                    <a:pt x="293532" y="103163"/>
                  </a:lnTo>
                  <a:lnTo>
                    <a:pt x="274534" y="92615"/>
                  </a:lnTo>
                  <a:cubicBezTo>
                    <a:pt x="274473" y="92585"/>
                    <a:pt x="274382" y="92615"/>
                    <a:pt x="274352" y="92676"/>
                  </a:cubicBezTo>
                  <a:cubicBezTo>
                    <a:pt x="274321" y="92737"/>
                    <a:pt x="274352" y="92828"/>
                    <a:pt x="274382" y="92858"/>
                  </a:cubicBezTo>
                  <a:lnTo>
                    <a:pt x="293015" y="103163"/>
                  </a:lnTo>
                  <a:lnTo>
                    <a:pt x="273774" y="103801"/>
                  </a:lnTo>
                  <a:cubicBezTo>
                    <a:pt x="273714" y="103801"/>
                    <a:pt x="273622" y="103862"/>
                    <a:pt x="273622" y="103953"/>
                  </a:cubicBezTo>
                  <a:lnTo>
                    <a:pt x="272984" y="115199"/>
                  </a:lnTo>
                  <a:lnTo>
                    <a:pt x="265598" y="100883"/>
                  </a:lnTo>
                  <a:cubicBezTo>
                    <a:pt x="265568" y="100822"/>
                    <a:pt x="265537" y="100792"/>
                    <a:pt x="265446" y="100792"/>
                  </a:cubicBezTo>
                  <a:cubicBezTo>
                    <a:pt x="265385" y="100792"/>
                    <a:pt x="265355" y="100822"/>
                    <a:pt x="265355" y="100913"/>
                  </a:cubicBezTo>
                  <a:lnTo>
                    <a:pt x="261099" y="116385"/>
                  </a:lnTo>
                  <a:cubicBezTo>
                    <a:pt x="261099" y="116415"/>
                    <a:pt x="261099" y="116445"/>
                    <a:pt x="261130" y="116476"/>
                  </a:cubicBezTo>
                  <a:cubicBezTo>
                    <a:pt x="261160" y="116537"/>
                    <a:pt x="261191" y="116537"/>
                    <a:pt x="261251" y="116537"/>
                  </a:cubicBezTo>
                  <a:lnTo>
                    <a:pt x="261251" y="116537"/>
                  </a:lnTo>
                  <a:lnTo>
                    <a:pt x="273106" y="115868"/>
                  </a:lnTo>
                  <a:lnTo>
                    <a:pt x="273136" y="115868"/>
                  </a:lnTo>
                  <a:lnTo>
                    <a:pt x="273166" y="115868"/>
                  </a:lnTo>
                  <a:cubicBezTo>
                    <a:pt x="273197" y="115868"/>
                    <a:pt x="273197" y="115838"/>
                    <a:pt x="273197" y="115838"/>
                  </a:cubicBezTo>
                  <a:lnTo>
                    <a:pt x="273197" y="115807"/>
                  </a:lnTo>
                  <a:lnTo>
                    <a:pt x="273197" y="115807"/>
                  </a:lnTo>
                  <a:lnTo>
                    <a:pt x="273896" y="104135"/>
                  </a:lnTo>
                  <a:lnTo>
                    <a:pt x="293349" y="103467"/>
                  </a:lnTo>
                  <a:lnTo>
                    <a:pt x="291069" y="129941"/>
                  </a:lnTo>
                  <a:cubicBezTo>
                    <a:pt x="291069" y="130002"/>
                    <a:pt x="291100" y="130093"/>
                    <a:pt x="291191" y="130093"/>
                  </a:cubicBezTo>
                  <a:lnTo>
                    <a:pt x="291191" y="130093"/>
                  </a:lnTo>
                  <a:cubicBezTo>
                    <a:pt x="291252" y="130093"/>
                    <a:pt x="291343" y="130063"/>
                    <a:pt x="291343" y="129971"/>
                  </a:cubicBezTo>
                  <a:lnTo>
                    <a:pt x="293623" y="103375"/>
                  </a:lnTo>
                  <a:lnTo>
                    <a:pt x="309003" y="94226"/>
                  </a:lnTo>
                  <a:cubicBezTo>
                    <a:pt x="309064" y="94196"/>
                    <a:pt x="309125" y="94105"/>
                    <a:pt x="309064" y="94044"/>
                  </a:cubicBezTo>
                  <a:close/>
                  <a:moveTo>
                    <a:pt x="261434" y="116263"/>
                  </a:moveTo>
                  <a:lnTo>
                    <a:pt x="265537" y="101369"/>
                  </a:lnTo>
                  <a:lnTo>
                    <a:pt x="272862" y="115655"/>
                  </a:lnTo>
                  <a:close/>
                  <a:moveTo>
                    <a:pt x="277239" y="22857"/>
                  </a:moveTo>
                  <a:cubicBezTo>
                    <a:pt x="277148" y="22827"/>
                    <a:pt x="277148" y="22706"/>
                    <a:pt x="277209" y="22675"/>
                  </a:cubicBezTo>
                  <a:cubicBezTo>
                    <a:pt x="277239" y="22584"/>
                    <a:pt x="277361" y="22584"/>
                    <a:pt x="277391" y="22645"/>
                  </a:cubicBezTo>
                  <a:lnTo>
                    <a:pt x="286693" y="29149"/>
                  </a:lnTo>
                  <a:lnTo>
                    <a:pt x="305386" y="19332"/>
                  </a:lnTo>
                  <a:cubicBezTo>
                    <a:pt x="305477" y="19301"/>
                    <a:pt x="305538" y="19332"/>
                    <a:pt x="305568" y="19392"/>
                  </a:cubicBezTo>
                  <a:cubicBezTo>
                    <a:pt x="305629" y="19484"/>
                    <a:pt x="305568" y="19544"/>
                    <a:pt x="305507" y="19605"/>
                  </a:cubicBezTo>
                  <a:lnTo>
                    <a:pt x="286936" y="29332"/>
                  </a:lnTo>
                  <a:lnTo>
                    <a:pt x="306298" y="42858"/>
                  </a:lnTo>
                  <a:cubicBezTo>
                    <a:pt x="306389" y="42888"/>
                    <a:pt x="306389" y="43010"/>
                    <a:pt x="306328" y="43040"/>
                  </a:cubicBezTo>
                  <a:cubicBezTo>
                    <a:pt x="306298" y="43071"/>
                    <a:pt x="306267" y="43131"/>
                    <a:pt x="306237" y="43131"/>
                  </a:cubicBezTo>
                  <a:cubicBezTo>
                    <a:pt x="306176" y="43131"/>
                    <a:pt x="306176" y="43131"/>
                    <a:pt x="306146" y="43071"/>
                  </a:cubicBezTo>
                  <a:lnTo>
                    <a:pt x="286662" y="29453"/>
                  </a:lnTo>
                  <a:lnTo>
                    <a:pt x="260887" y="42979"/>
                  </a:lnTo>
                  <a:lnTo>
                    <a:pt x="285507" y="39818"/>
                  </a:lnTo>
                  <a:cubicBezTo>
                    <a:pt x="285568" y="39818"/>
                    <a:pt x="285598" y="39818"/>
                    <a:pt x="285629" y="39849"/>
                  </a:cubicBezTo>
                  <a:lnTo>
                    <a:pt x="306024" y="54742"/>
                  </a:lnTo>
                  <a:cubicBezTo>
                    <a:pt x="306115" y="54773"/>
                    <a:pt x="306115" y="54894"/>
                    <a:pt x="306085" y="54925"/>
                  </a:cubicBezTo>
                  <a:lnTo>
                    <a:pt x="291829" y="75229"/>
                  </a:lnTo>
                  <a:cubicBezTo>
                    <a:pt x="291799" y="75259"/>
                    <a:pt x="291738" y="75290"/>
                    <a:pt x="291708" y="75290"/>
                  </a:cubicBezTo>
                  <a:cubicBezTo>
                    <a:pt x="291677" y="75290"/>
                    <a:pt x="291677" y="75290"/>
                    <a:pt x="291647" y="75259"/>
                  </a:cubicBezTo>
                  <a:cubicBezTo>
                    <a:pt x="291556" y="75229"/>
                    <a:pt x="291556" y="75107"/>
                    <a:pt x="291586" y="75077"/>
                  </a:cubicBezTo>
                  <a:lnTo>
                    <a:pt x="305781" y="54894"/>
                  </a:lnTo>
                  <a:lnTo>
                    <a:pt x="285507" y="40122"/>
                  </a:lnTo>
                  <a:lnTo>
                    <a:pt x="260187" y="43344"/>
                  </a:lnTo>
                  <a:cubicBezTo>
                    <a:pt x="260096" y="43344"/>
                    <a:pt x="260035" y="43314"/>
                    <a:pt x="260035" y="43223"/>
                  </a:cubicBezTo>
                  <a:cubicBezTo>
                    <a:pt x="259975" y="43162"/>
                    <a:pt x="260035" y="43071"/>
                    <a:pt x="260096" y="43071"/>
                  </a:cubicBezTo>
                  <a:lnTo>
                    <a:pt x="286419" y="29241"/>
                  </a:lnTo>
                  <a:close/>
                  <a:moveTo>
                    <a:pt x="279823" y="83102"/>
                  </a:moveTo>
                  <a:lnTo>
                    <a:pt x="292741" y="87235"/>
                  </a:lnTo>
                  <a:lnTo>
                    <a:pt x="285446" y="76597"/>
                  </a:lnTo>
                  <a:cubicBezTo>
                    <a:pt x="285416" y="76506"/>
                    <a:pt x="285416" y="76445"/>
                    <a:pt x="285477" y="76414"/>
                  </a:cubicBezTo>
                  <a:cubicBezTo>
                    <a:pt x="285568" y="76354"/>
                    <a:pt x="285629" y="76354"/>
                    <a:pt x="285659" y="76445"/>
                  </a:cubicBezTo>
                  <a:lnTo>
                    <a:pt x="293197" y="87418"/>
                  </a:lnTo>
                  <a:cubicBezTo>
                    <a:pt x="293228" y="87448"/>
                    <a:pt x="293228" y="87539"/>
                    <a:pt x="293197" y="87570"/>
                  </a:cubicBezTo>
                  <a:cubicBezTo>
                    <a:pt x="293167" y="87600"/>
                    <a:pt x="293106" y="87661"/>
                    <a:pt x="293076" y="87661"/>
                  </a:cubicBezTo>
                  <a:lnTo>
                    <a:pt x="293045" y="87661"/>
                  </a:lnTo>
                  <a:lnTo>
                    <a:pt x="279732" y="83405"/>
                  </a:lnTo>
                  <a:cubicBezTo>
                    <a:pt x="279671" y="83345"/>
                    <a:pt x="279641" y="83284"/>
                    <a:pt x="279671" y="83193"/>
                  </a:cubicBezTo>
                  <a:cubicBezTo>
                    <a:pt x="279671" y="83132"/>
                    <a:pt x="279732" y="83102"/>
                    <a:pt x="279823" y="83102"/>
                  </a:cubicBezTo>
                  <a:close/>
                  <a:moveTo>
                    <a:pt x="245172" y="68086"/>
                  </a:moveTo>
                  <a:lnTo>
                    <a:pt x="242284" y="72767"/>
                  </a:lnTo>
                  <a:cubicBezTo>
                    <a:pt x="242224" y="72797"/>
                    <a:pt x="242193" y="72828"/>
                    <a:pt x="242163" y="72828"/>
                  </a:cubicBezTo>
                  <a:cubicBezTo>
                    <a:pt x="242132" y="72828"/>
                    <a:pt x="242132" y="72828"/>
                    <a:pt x="242102" y="72797"/>
                  </a:cubicBezTo>
                  <a:cubicBezTo>
                    <a:pt x="242011" y="72767"/>
                    <a:pt x="242011" y="72676"/>
                    <a:pt x="242041" y="72615"/>
                  </a:cubicBezTo>
                  <a:lnTo>
                    <a:pt x="244929" y="67934"/>
                  </a:lnTo>
                  <a:cubicBezTo>
                    <a:pt x="244990" y="67843"/>
                    <a:pt x="245050" y="67843"/>
                    <a:pt x="245142" y="67904"/>
                  </a:cubicBezTo>
                  <a:cubicBezTo>
                    <a:pt x="245202" y="67934"/>
                    <a:pt x="245202" y="67995"/>
                    <a:pt x="245172" y="6808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17"/>
            <p:cNvSpPr/>
            <p:nvPr/>
          </p:nvSpPr>
          <p:spPr>
            <a:xfrm>
              <a:off x="4624975" y="841500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7" y="0"/>
                  </a:moveTo>
                  <a:cubicBezTo>
                    <a:pt x="213" y="0"/>
                    <a:pt x="0" y="21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17"/>
            <p:cNvSpPr/>
            <p:nvPr/>
          </p:nvSpPr>
          <p:spPr>
            <a:xfrm>
              <a:off x="3917500" y="12959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5" y="821"/>
                    <a:pt x="1065" y="548"/>
                  </a:cubicBezTo>
                  <a:cubicBezTo>
                    <a:pt x="1065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17"/>
            <p:cNvSpPr/>
            <p:nvPr/>
          </p:nvSpPr>
          <p:spPr>
            <a:xfrm>
              <a:off x="3143950" y="6310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17"/>
            <p:cNvSpPr/>
            <p:nvPr/>
          </p:nvSpPr>
          <p:spPr>
            <a:xfrm>
              <a:off x="2674325" y="12237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17"/>
            <p:cNvSpPr/>
            <p:nvPr/>
          </p:nvSpPr>
          <p:spPr>
            <a:xfrm>
              <a:off x="2615050" y="9372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4" y="1"/>
                    <a:pt x="1" y="214"/>
                    <a:pt x="1" y="518"/>
                  </a:cubicBezTo>
                  <a:cubicBezTo>
                    <a:pt x="1" y="822"/>
                    <a:pt x="214" y="1065"/>
                    <a:pt x="517" y="1065"/>
                  </a:cubicBezTo>
                  <a:cubicBezTo>
                    <a:pt x="821" y="1065"/>
                    <a:pt x="1065" y="822"/>
                    <a:pt x="1065" y="518"/>
                  </a:cubicBezTo>
                  <a:cubicBezTo>
                    <a:pt x="1065" y="21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17"/>
            <p:cNvSpPr/>
            <p:nvPr/>
          </p:nvSpPr>
          <p:spPr>
            <a:xfrm>
              <a:off x="1771575" y="1265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3" y="1"/>
                    <a:pt x="1" y="244"/>
                    <a:pt x="1" y="548"/>
                  </a:cubicBezTo>
                  <a:cubicBezTo>
                    <a:pt x="1" y="821"/>
                    <a:pt x="21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17"/>
            <p:cNvSpPr/>
            <p:nvPr/>
          </p:nvSpPr>
          <p:spPr>
            <a:xfrm>
              <a:off x="1961550" y="15200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4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17"/>
            <p:cNvSpPr/>
            <p:nvPr/>
          </p:nvSpPr>
          <p:spPr>
            <a:xfrm>
              <a:off x="1475225" y="12298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17"/>
            <p:cNvSpPr/>
            <p:nvPr/>
          </p:nvSpPr>
          <p:spPr>
            <a:xfrm>
              <a:off x="1612000" y="1675075"/>
              <a:ext cx="25850" cy="26625"/>
            </a:xfrm>
            <a:custGeom>
              <a:rect b="b" l="l" r="r" t="t"/>
              <a:pathLst>
                <a:path extrusionOk="0" h="1065" w="1034">
                  <a:moveTo>
                    <a:pt x="517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822"/>
                    <a:pt x="213" y="1065"/>
                    <a:pt x="517" y="1065"/>
                  </a:cubicBezTo>
                  <a:cubicBezTo>
                    <a:pt x="821" y="1065"/>
                    <a:pt x="1034" y="822"/>
                    <a:pt x="1034" y="518"/>
                  </a:cubicBezTo>
                  <a:cubicBezTo>
                    <a:pt x="103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17"/>
            <p:cNvSpPr/>
            <p:nvPr/>
          </p:nvSpPr>
          <p:spPr>
            <a:xfrm>
              <a:off x="1392400" y="19524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43" y="0"/>
                    <a:pt x="0" y="244"/>
                    <a:pt x="0" y="517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17"/>
            <p:cNvSpPr/>
            <p:nvPr/>
          </p:nvSpPr>
          <p:spPr>
            <a:xfrm>
              <a:off x="792825" y="2629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17"/>
            <p:cNvSpPr/>
            <p:nvPr/>
          </p:nvSpPr>
          <p:spPr>
            <a:xfrm>
              <a:off x="842225" y="2880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4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17"/>
            <p:cNvSpPr/>
            <p:nvPr/>
          </p:nvSpPr>
          <p:spPr>
            <a:xfrm>
              <a:off x="683400" y="304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52"/>
                    <a:pt x="244" y="1065"/>
                    <a:pt x="548" y="1065"/>
                  </a:cubicBezTo>
                  <a:cubicBezTo>
                    <a:pt x="822" y="1065"/>
                    <a:pt x="1065" y="85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17"/>
            <p:cNvSpPr/>
            <p:nvPr/>
          </p:nvSpPr>
          <p:spPr>
            <a:xfrm>
              <a:off x="1643150" y="19934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4" y="1"/>
                    <a:pt x="1" y="244"/>
                    <a:pt x="1" y="517"/>
                  </a:cubicBezTo>
                  <a:cubicBezTo>
                    <a:pt x="1" y="821"/>
                    <a:pt x="244" y="1065"/>
                    <a:pt x="517" y="1065"/>
                  </a:cubicBezTo>
                  <a:cubicBezTo>
                    <a:pt x="821" y="1065"/>
                    <a:pt x="1065" y="821"/>
                    <a:pt x="1065" y="517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17"/>
            <p:cNvSpPr/>
            <p:nvPr/>
          </p:nvSpPr>
          <p:spPr>
            <a:xfrm>
              <a:off x="1236600" y="21766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17"/>
            <p:cNvSpPr/>
            <p:nvPr/>
          </p:nvSpPr>
          <p:spPr>
            <a:xfrm>
              <a:off x="5530775" y="12427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17"/>
            <p:cNvSpPr/>
            <p:nvPr/>
          </p:nvSpPr>
          <p:spPr>
            <a:xfrm>
              <a:off x="5992775" y="15717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5" y="821"/>
                    <a:pt x="1065" y="51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17"/>
            <p:cNvSpPr/>
            <p:nvPr/>
          </p:nvSpPr>
          <p:spPr>
            <a:xfrm>
              <a:off x="5920600" y="1688000"/>
              <a:ext cx="26600" cy="27375"/>
            </a:xfrm>
            <a:custGeom>
              <a:rect b="b" l="l" r="r" t="t"/>
              <a:pathLst>
                <a:path extrusionOk="0" h="109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95"/>
                    <a:pt x="517" y="1095"/>
                  </a:cubicBezTo>
                  <a:cubicBezTo>
                    <a:pt x="821" y="109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17"/>
            <p:cNvSpPr/>
            <p:nvPr/>
          </p:nvSpPr>
          <p:spPr>
            <a:xfrm>
              <a:off x="6248875" y="22685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52"/>
                    <a:pt x="243" y="1065"/>
                    <a:pt x="547" y="1065"/>
                  </a:cubicBezTo>
                  <a:cubicBezTo>
                    <a:pt x="851" y="1065"/>
                    <a:pt x="1064" y="852"/>
                    <a:pt x="1064" y="548"/>
                  </a:cubicBezTo>
                  <a:cubicBezTo>
                    <a:pt x="1064" y="244"/>
                    <a:pt x="851" y="1"/>
                    <a:pt x="54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17"/>
            <p:cNvSpPr/>
            <p:nvPr/>
          </p:nvSpPr>
          <p:spPr>
            <a:xfrm>
              <a:off x="6860575" y="19524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17"/>
            <p:cNvSpPr/>
            <p:nvPr/>
          </p:nvSpPr>
          <p:spPr>
            <a:xfrm>
              <a:off x="7002675" y="1785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17"/>
            <p:cNvSpPr/>
            <p:nvPr/>
          </p:nvSpPr>
          <p:spPr>
            <a:xfrm>
              <a:off x="7035350" y="60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17"/>
            <p:cNvSpPr/>
            <p:nvPr/>
          </p:nvSpPr>
          <p:spPr>
            <a:xfrm>
              <a:off x="7192650" y="20588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5"/>
                    <a:pt x="548" y="1065"/>
                  </a:cubicBezTo>
                  <a:cubicBezTo>
                    <a:pt x="852" y="1065"/>
                    <a:pt x="1064" y="821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17"/>
            <p:cNvSpPr/>
            <p:nvPr/>
          </p:nvSpPr>
          <p:spPr>
            <a:xfrm>
              <a:off x="7203300" y="245777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17"/>
            <p:cNvSpPr/>
            <p:nvPr/>
          </p:nvSpPr>
          <p:spPr>
            <a:xfrm>
              <a:off x="6692650" y="276172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65"/>
                    <a:pt x="517" y="1065"/>
                  </a:cubicBezTo>
                  <a:cubicBezTo>
                    <a:pt x="821" y="106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17"/>
            <p:cNvSpPr/>
            <p:nvPr/>
          </p:nvSpPr>
          <p:spPr>
            <a:xfrm>
              <a:off x="6397050" y="27738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17"/>
            <p:cNvSpPr/>
            <p:nvPr/>
          </p:nvSpPr>
          <p:spPr>
            <a:xfrm>
              <a:off x="5596125" y="14646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13"/>
                    <a:pt x="0" y="51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51" y="1064"/>
                    <a:pt x="1064" y="821"/>
                    <a:pt x="1064" y="517"/>
                  </a:cubicBezTo>
                  <a:cubicBezTo>
                    <a:pt x="1064" y="213"/>
                    <a:pt x="85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17"/>
            <p:cNvSpPr/>
            <p:nvPr/>
          </p:nvSpPr>
          <p:spPr>
            <a:xfrm>
              <a:off x="5213900" y="14030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13" y="0"/>
                    <a:pt x="0" y="244"/>
                    <a:pt x="0" y="547"/>
                  </a:cubicBezTo>
                  <a:cubicBezTo>
                    <a:pt x="0" y="851"/>
                    <a:pt x="213" y="1064"/>
                    <a:pt x="517" y="1064"/>
                  </a:cubicBezTo>
                  <a:cubicBezTo>
                    <a:pt x="821" y="1064"/>
                    <a:pt x="1064" y="851"/>
                    <a:pt x="1064" y="54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17"/>
            <p:cNvSpPr/>
            <p:nvPr/>
          </p:nvSpPr>
          <p:spPr>
            <a:xfrm>
              <a:off x="5773175" y="12115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1"/>
                    <a:pt x="24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17"/>
            <p:cNvSpPr/>
            <p:nvPr/>
          </p:nvSpPr>
          <p:spPr>
            <a:xfrm>
              <a:off x="6165275" y="7791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17"/>
            <p:cNvSpPr/>
            <p:nvPr/>
          </p:nvSpPr>
          <p:spPr>
            <a:xfrm>
              <a:off x="6369675" y="11013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17"/>
            <p:cNvSpPr/>
            <p:nvPr/>
          </p:nvSpPr>
          <p:spPr>
            <a:xfrm>
              <a:off x="6503425" y="1559575"/>
              <a:ext cx="26625" cy="25875"/>
            </a:xfrm>
            <a:custGeom>
              <a:rect b="b" l="l" r="r" t="t"/>
              <a:pathLst>
                <a:path extrusionOk="0" h="1035" w="1065">
                  <a:moveTo>
                    <a:pt x="548" y="1"/>
                  </a:moveTo>
                  <a:cubicBezTo>
                    <a:pt x="244" y="1"/>
                    <a:pt x="1" y="214"/>
                    <a:pt x="1" y="518"/>
                  </a:cubicBezTo>
                  <a:cubicBezTo>
                    <a:pt x="1" y="822"/>
                    <a:pt x="244" y="1034"/>
                    <a:pt x="548" y="1034"/>
                  </a:cubicBezTo>
                  <a:cubicBezTo>
                    <a:pt x="821" y="1034"/>
                    <a:pt x="1064" y="822"/>
                    <a:pt x="1064" y="518"/>
                  </a:cubicBezTo>
                  <a:cubicBezTo>
                    <a:pt x="1064" y="21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17"/>
            <p:cNvSpPr/>
            <p:nvPr/>
          </p:nvSpPr>
          <p:spPr>
            <a:xfrm>
              <a:off x="22300" y="-133450"/>
              <a:ext cx="7704575" cy="3386100"/>
            </a:xfrm>
            <a:custGeom>
              <a:rect b="b" l="l" r="r" t="t"/>
              <a:pathLst>
                <a:path extrusionOk="0" h="135444" w="308183">
                  <a:moveTo>
                    <a:pt x="207998" y="26597"/>
                  </a:moveTo>
                  <a:lnTo>
                    <a:pt x="208120" y="26718"/>
                  </a:lnTo>
                  <a:lnTo>
                    <a:pt x="208150" y="26718"/>
                  </a:lnTo>
                  <a:cubicBezTo>
                    <a:pt x="208181" y="26718"/>
                    <a:pt x="208211" y="26718"/>
                    <a:pt x="208272" y="26688"/>
                  </a:cubicBezTo>
                  <a:lnTo>
                    <a:pt x="223409" y="15533"/>
                  </a:lnTo>
                  <a:lnTo>
                    <a:pt x="234351" y="8329"/>
                  </a:lnTo>
                  <a:lnTo>
                    <a:pt x="244686" y="25806"/>
                  </a:lnTo>
                  <a:lnTo>
                    <a:pt x="237969" y="25806"/>
                  </a:lnTo>
                  <a:cubicBezTo>
                    <a:pt x="237847" y="25806"/>
                    <a:pt x="237786" y="25867"/>
                    <a:pt x="237786" y="25989"/>
                  </a:cubicBezTo>
                  <a:cubicBezTo>
                    <a:pt x="237786" y="26110"/>
                    <a:pt x="237847" y="26171"/>
                    <a:pt x="237969" y="26171"/>
                  </a:cubicBezTo>
                  <a:lnTo>
                    <a:pt x="245020" y="26171"/>
                  </a:lnTo>
                  <a:cubicBezTo>
                    <a:pt x="245112" y="26171"/>
                    <a:pt x="245142" y="26141"/>
                    <a:pt x="245172" y="26050"/>
                  </a:cubicBezTo>
                  <a:cubicBezTo>
                    <a:pt x="245233" y="25989"/>
                    <a:pt x="245233" y="25958"/>
                    <a:pt x="245172" y="25867"/>
                  </a:cubicBezTo>
                  <a:lnTo>
                    <a:pt x="234595" y="7934"/>
                  </a:lnTo>
                  <a:cubicBezTo>
                    <a:pt x="234534" y="7903"/>
                    <a:pt x="234503" y="7873"/>
                    <a:pt x="234473" y="7873"/>
                  </a:cubicBezTo>
                  <a:cubicBezTo>
                    <a:pt x="234443" y="7873"/>
                    <a:pt x="234351" y="7873"/>
                    <a:pt x="234321" y="7903"/>
                  </a:cubicBezTo>
                  <a:lnTo>
                    <a:pt x="223318" y="15198"/>
                  </a:lnTo>
                  <a:lnTo>
                    <a:pt x="200612" y="11429"/>
                  </a:lnTo>
                  <a:cubicBezTo>
                    <a:pt x="200551" y="11429"/>
                    <a:pt x="200460" y="11429"/>
                    <a:pt x="200430" y="11520"/>
                  </a:cubicBezTo>
                  <a:cubicBezTo>
                    <a:pt x="200399" y="11581"/>
                    <a:pt x="200399" y="11672"/>
                    <a:pt x="200430" y="11703"/>
                  </a:cubicBezTo>
                  <a:close/>
                  <a:moveTo>
                    <a:pt x="222832" y="15502"/>
                  </a:moveTo>
                  <a:lnTo>
                    <a:pt x="208211" y="26232"/>
                  </a:lnTo>
                  <a:lnTo>
                    <a:pt x="200916" y="11855"/>
                  </a:lnTo>
                  <a:close/>
                  <a:moveTo>
                    <a:pt x="265963" y="59576"/>
                  </a:moveTo>
                  <a:cubicBezTo>
                    <a:pt x="265933" y="59454"/>
                    <a:pt x="265811" y="59424"/>
                    <a:pt x="265750" y="59454"/>
                  </a:cubicBezTo>
                  <a:lnTo>
                    <a:pt x="252103" y="64257"/>
                  </a:lnTo>
                  <a:cubicBezTo>
                    <a:pt x="252011" y="64287"/>
                    <a:pt x="251951" y="64378"/>
                    <a:pt x="251981" y="64439"/>
                  </a:cubicBezTo>
                  <a:lnTo>
                    <a:pt x="254261" y="85686"/>
                  </a:lnTo>
                  <a:cubicBezTo>
                    <a:pt x="254261" y="85746"/>
                    <a:pt x="254321" y="85807"/>
                    <a:pt x="254352" y="85838"/>
                  </a:cubicBezTo>
                  <a:cubicBezTo>
                    <a:pt x="254382" y="85838"/>
                    <a:pt x="254413" y="85868"/>
                    <a:pt x="254473" y="85868"/>
                  </a:cubicBezTo>
                  <a:lnTo>
                    <a:pt x="254534" y="85868"/>
                  </a:lnTo>
                  <a:lnTo>
                    <a:pt x="272468" y="78360"/>
                  </a:lnTo>
                  <a:cubicBezTo>
                    <a:pt x="272559" y="78300"/>
                    <a:pt x="272620" y="78178"/>
                    <a:pt x="272589" y="78117"/>
                  </a:cubicBezTo>
                  <a:close/>
                  <a:moveTo>
                    <a:pt x="254565" y="85382"/>
                  </a:moveTo>
                  <a:lnTo>
                    <a:pt x="252346" y="64561"/>
                  </a:lnTo>
                  <a:lnTo>
                    <a:pt x="265659" y="59880"/>
                  </a:lnTo>
                  <a:lnTo>
                    <a:pt x="272133" y="78056"/>
                  </a:lnTo>
                  <a:close/>
                  <a:moveTo>
                    <a:pt x="45533" y="63315"/>
                  </a:moveTo>
                  <a:cubicBezTo>
                    <a:pt x="45503" y="63254"/>
                    <a:pt x="45412" y="63223"/>
                    <a:pt x="45381" y="63223"/>
                  </a:cubicBezTo>
                  <a:lnTo>
                    <a:pt x="32007" y="63983"/>
                  </a:lnTo>
                  <a:cubicBezTo>
                    <a:pt x="31947" y="63983"/>
                    <a:pt x="31886" y="64014"/>
                    <a:pt x="31855" y="64074"/>
                  </a:cubicBezTo>
                  <a:cubicBezTo>
                    <a:pt x="31795" y="64105"/>
                    <a:pt x="31795" y="64135"/>
                    <a:pt x="31795" y="64226"/>
                  </a:cubicBezTo>
                  <a:lnTo>
                    <a:pt x="35108" y="90519"/>
                  </a:lnTo>
                  <a:cubicBezTo>
                    <a:pt x="35108" y="90579"/>
                    <a:pt x="35199" y="90671"/>
                    <a:pt x="35260" y="90671"/>
                  </a:cubicBezTo>
                  <a:lnTo>
                    <a:pt x="35290" y="90671"/>
                  </a:lnTo>
                  <a:cubicBezTo>
                    <a:pt x="35381" y="90671"/>
                    <a:pt x="35442" y="90610"/>
                    <a:pt x="35503" y="90549"/>
                  </a:cubicBezTo>
                  <a:lnTo>
                    <a:pt x="45564" y="63497"/>
                  </a:lnTo>
                  <a:cubicBezTo>
                    <a:pt x="45564" y="63406"/>
                    <a:pt x="45564" y="63345"/>
                    <a:pt x="45533" y="63315"/>
                  </a:cubicBezTo>
                  <a:close/>
                  <a:moveTo>
                    <a:pt x="35381" y="89667"/>
                  </a:moveTo>
                  <a:lnTo>
                    <a:pt x="32220" y="64318"/>
                  </a:lnTo>
                  <a:lnTo>
                    <a:pt x="45108" y="63618"/>
                  </a:lnTo>
                  <a:close/>
                  <a:moveTo>
                    <a:pt x="308122" y="127540"/>
                  </a:moveTo>
                  <a:lnTo>
                    <a:pt x="299550" y="115899"/>
                  </a:lnTo>
                  <a:lnTo>
                    <a:pt x="303654" y="94865"/>
                  </a:lnTo>
                  <a:lnTo>
                    <a:pt x="303654" y="94835"/>
                  </a:lnTo>
                  <a:lnTo>
                    <a:pt x="303654" y="94835"/>
                  </a:lnTo>
                  <a:cubicBezTo>
                    <a:pt x="303654" y="94804"/>
                    <a:pt x="303623" y="94774"/>
                    <a:pt x="303623" y="94774"/>
                  </a:cubicBezTo>
                  <a:lnTo>
                    <a:pt x="303623" y="94774"/>
                  </a:lnTo>
                  <a:lnTo>
                    <a:pt x="286085" y="75655"/>
                  </a:lnTo>
                  <a:lnTo>
                    <a:pt x="277969" y="57843"/>
                  </a:lnTo>
                  <a:lnTo>
                    <a:pt x="300219" y="55807"/>
                  </a:lnTo>
                  <a:cubicBezTo>
                    <a:pt x="300310" y="55807"/>
                    <a:pt x="300401" y="55716"/>
                    <a:pt x="300401" y="55624"/>
                  </a:cubicBezTo>
                  <a:cubicBezTo>
                    <a:pt x="300401" y="55503"/>
                    <a:pt x="300280" y="55442"/>
                    <a:pt x="300219" y="55442"/>
                  </a:cubicBezTo>
                  <a:lnTo>
                    <a:pt x="277817" y="57448"/>
                  </a:lnTo>
                  <a:lnTo>
                    <a:pt x="261404" y="36050"/>
                  </a:lnTo>
                  <a:lnTo>
                    <a:pt x="271647" y="23891"/>
                  </a:lnTo>
                  <a:lnTo>
                    <a:pt x="279732" y="41156"/>
                  </a:lnTo>
                  <a:lnTo>
                    <a:pt x="279732" y="41156"/>
                  </a:lnTo>
                  <a:lnTo>
                    <a:pt x="279732" y="41156"/>
                  </a:lnTo>
                  <a:cubicBezTo>
                    <a:pt x="279732" y="41187"/>
                    <a:pt x="279763" y="41187"/>
                    <a:pt x="279793" y="41217"/>
                  </a:cubicBezTo>
                  <a:lnTo>
                    <a:pt x="279854" y="41217"/>
                  </a:lnTo>
                  <a:cubicBezTo>
                    <a:pt x="279854" y="41217"/>
                    <a:pt x="279884" y="41217"/>
                    <a:pt x="279884" y="41278"/>
                  </a:cubicBezTo>
                  <a:lnTo>
                    <a:pt x="300584" y="44104"/>
                  </a:lnTo>
                  <a:lnTo>
                    <a:pt x="300614" y="44104"/>
                  </a:lnTo>
                  <a:cubicBezTo>
                    <a:pt x="300675" y="44104"/>
                    <a:pt x="300705" y="44104"/>
                    <a:pt x="300736" y="44074"/>
                  </a:cubicBezTo>
                  <a:cubicBezTo>
                    <a:pt x="300766" y="44044"/>
                    <a:pt x="300827" y="44013"/>
                    <a:pt x="300827" y="43922"/>
                  </a:cubicBezTo>
                  <a:lnTo>
                    <a:pt x="300006" y="20244"/>
                  </a:lnTo>
                  <a:cubicBezTo>
                    <a:pt x="300006" y="20183"/>
                    <a:pt x="299945" y="20092"/>
                    <a:pt x="299854" y="20062"/>
                  </a:cubicBezTo>
                  <a:lnTo>
                    <a:pt x="290340" y="17964"/>
                  </a:lnTo>
                  <a:cubicBezTo>
                    <a:pt x="290249" y="17934"/>
                    <a:pt x="290128" y="18025"/>
                    <a:pt x="290097" y="18086"/>
                  </a:cubicBezTo>
                  <a:lnTo>
                    <a:pt x="279884" y="40609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08" y="23314"/>
                  </a:lnTo>
                  <a:lnTo>
                    <a:pt x="271708" y="23314"/>
                  </a:lnTo>
                  <a:lnTo>
                    <a:pt x="271586" y="23314"/>
                  </a:lnTo>
                  <a:lnTo>
                    <a:pt x="271586" y="23314"/>
                  </a:lnTo>
                  <a:lnTo>
                    <a:pt x="254413" y="27144"/>
                  </a:lnTo>
                  <a:lnTo>
                    <a:pt x="254413" y="27144"/>
                  </a:lnTo>
                  <a:lnTo>
                    <a:pt x="254382" y="27144"/>
                  </a:lnTo>
                  <a:cubicBezTo>
                    <a:pt x="254382" y="27144"/>
                    <a:pt x="254352" y="27144"/>
                    <a:pt x="254352" y="27174"/>
                  </a:cubicBezTo>
                  <a:lnTo>
                    <a:pt x="254352" y="27174"/>
                  </a:lnTo>
                  <a:lnTo>
                    <a:pt x="254352" y="27174"/>
                  </a:lnTo>
                  <a:lnTo>
                    <a:pt x="254291" y="27205"/>
                  </a:lnTo>
                  <a:lnTo>
                    <a:pt x="254291" y="27235"/>
                  </a:lnTo>
                  <a:lnTo>
                    <a:pt x="254291" y="27265"/>
                  </a:lnTo>
                  <a:lnTo>
                    <a:pt x="254291" y="27326"/>
                  </a:lnTo>
                  <a:lnTo>
                    <a:pt x="254291" y="27326"/>
                  </a:lnTo>
                  <a:lnTo>
                    <a:pt x="254291" y="43922"/>
                  </a:lnTo>
                  <a:lnTo>
                    <a:pt x="240218" y="55290"/>
                  </a:lnTo>
                  <a:lnTo>
                    <a:pt x="236966" y="35898"/>
                  </a:lnTo>
                  <a:lnTo>
                    <a:pt x="236966" y="35898"/>
                  </a:lnTo>
                  <a:lnTo>
                    <a:pt x="236966" y="35867"/>
                  </a:lnTo>
                  <a:cubicBezTo>
                    <a:pt x="236966" y="35867"/>
                    <a:pt x="236966" y="35837"/>
                    <a:pt x="236935" y="35837"/>
                  </a:cubicBezTo>
                  <a:lnTo>
                    <a:pt x="236905" y="35807"/>
                  </a:lnTo>
                  <a:lnTo>
                    <a:pt x="236905" y="35807"/>
                  </a:lnTo>
                  <a:lnTo>
                    <a:pt x="222923" y="26384"/>
                  </a:lnTo>
                  <a:cubicBezTo>
                    <a:pt x="222832" y="26323"/>
                    <a:pt x="222771" y="26323"/>
                    <a:pt x="222740" y="26384"/>
                  </a:cubicBezTo>
                  <a:lnTo>
                    <a:pt x="205901" y="36171"/>
                  </a:lnTo>
                  <a:lnTo>
                    <a:pt x="186114" y="26627"/>
                  </a:lnTo>
                  <a:lnTo>
                    <a:pt x="181311" y="8724"/>
                  </a:lnTo>
                  <a:cubicBezTo>
                    <a:pt x="181311" y="8663"/>
                    <a:pt x="181250" y="8633"/>
                    <a:pt x="181220" y="8633"/>
                  </a:cubicBezTo>
                  <a:lnTo>
                    <a:pt x="156447" y="31"/>
                  </a:lnTo>
                  <a:cubicBezTo>
                    <a:pt x="156356" y="1"/>
                    <a:pt x="156295" y="31"/>
                    <a:pt x="156235" y="61"/>
                  </a:cubicBezTo>
                  <a:cubicBezTo>
                    <a:pt x="156204" y="122"/>
                    <a:pt x="156174" y="183"/>
                    <a:pt x="156174" y="274"/>
                  </a:cubicBezTo>
                  <a:lnTo>
                    <a:pt x="160429" y="25107"/>
                  </a:lnTo>
                  <a:lnTo>
                    <a:pt x="139882" y="32615"/>
                  </a:lnTo>
                  <a:lnTo>
                    <a:pt x="126903" y="9119"/>
                  </a:lnTo>
                  <a:cubicBezTo>
                    <a:pt x="126872" y="9058"/>
                    <a:pt x="126842" y="8998"/>
                    <a:pt x="126751" y="8998"/>
                  </a:cubicBezTo>
                  <a:cubicBezTo>
                    <a:pt x="126690" y="8998"/>
                    <a:pt x="126629" y="9058"/>
                    <a:pt x="126599" y="9089"/>
                  </a:cubicBezTo>
                  <a:lnTo>
                    <a:pt x="110276" y="35563"/>
                  </a:lnTo>
                  <a:lnTo>
                    <a:pt x="99455" y="29454"/>
                  </a:lnTo>
                  <a:lnTo>
                    <a:pt x="100215" y="10335"/>
                  </a:lnTo>
                  <a:cubicBezTo>
                    <a:pt x="100215" y="10213"/>
                    <a:pt x="100124" y="10153"/>
                    <a:pt x="100002" y="10153"/>
                  </a:cubicBezTo>
                  <a:cubicBezTo>
                    <a:pt x="99911" y="10153"/>
                    <a:pt x="99820" y="10213"/>
                    <a:pt x="99820" y="10335"/>
                  </a:cubicBezTo>
                  <a:lnTo>
                    <a:pt x="99060" y="29575"/>
                  </a:lnTo>
                  <a:cubicBezTo>
                    <a:pt x="99060" y="29636"/>
                    <a:pt x="99091" y="29727"/>
                    <a:pt x="99182" y="29758"/>
                  </a:cubicBezTo>
                  <a:lnTo>
                    <a:pt x="109942" y="35867"/>
                  </a:lnTo>
                  <a:lnTo>
                    <a:pt x="90884" y="41582"/>
                  </a:lnTo>
                  <a:cubicBezTo>
                    <a:pt x="90823" y="41612"/>
                    <a:pt x="90793" y="41642"/>
                    <a:pt x="90793" y="41734"/>
                  </a:cubicBezTo>
                  <a:lnTo>
                    <a:pt x="87540" y="56627"/>
                  </a:lnTo>
                  <a:lnTo>
                    <a:pt x="64561" y="41035"/>
                  </a:lnTo>
                  <a:lnTo>
                    <a:pt x="82920" y="33983"/>
                  </a:lnTo>
                  <a:cubicBezTo>
                    <a:pt x="82981" y="33922"/>
                    <a:pt x="83042" y="33892"/>
                    <a:pt x="83042" y="33831"/>
                  </a:cubicBezTo>
                  <a:cubicBezTo>
                    <a:pt x="83042" y="33740"/>
                    <a:pt x="82981" y="33679"/>
                    <a:pt x="82920" y="33618"/>
                  </a:cubicBezTo>
                  <a:lnTo>
                    <a:pt x="66719" y="24894"/>
                  </a:lnTo>
                  <a:lnTo>
                    <a:pt x="66719" y="24894"/>
                  </a:lnTo>
                  <a:cubicBezTo>
                    <a:pt x="66689" y="24894"/>
                    <a:pt x="66689" y="24864"/>
                    <a:pt x="66658" y="24864"/>
                  </a:cubicBezTo>
                  <a:lnTo>
                    <a:pt x="66658" y="24864"/>
                  </a:lnTo>
                  <a:lnTo>
                    <a:pt x="66628" y="24864"/>
                  </a:lnTo>
                  <a:lnTo>
                    <a:pt x="54348" y="29363"/>
                  </a:lnTo>
                  <a:lnTo>
                    <a:pt x="47540" y="23314"/>
                  </a:lnTo>
                  <a:cubicBezTo>
                    <a:pt x="47479" y="23253"/>
                    <a:pt x="47357" y="23253"/>
                    <a:pt x="47266" y="23314"/>
                  </a:cubicBezTo>
                  <a:cubicBezTo>
                    <a:pt x="47205" y="23405"/>
                    <a:pt x="47205" y="23527"/>
                    <a:pt x="47266" y="23587"/>
                  </a:cubicBezTo>
                  <a:lnTo>
                    <a:pt x="54105" y="29667"/>
                  </a:lnTo>
                  <a:cubicBezTo>
                    <a:pt x="54166" y="29727"/>
                    <a:pt x="54196" y="29727"/>
                    <a:pt x="54227" y="29727"/>
                  </a:cubicBezTo>
                  <a:lnTo>
                    <a:pt x="54318" y="29727"/>
                  </a:lnTo>
                  <a:lnTo>
                    <a:pt x="66385" y="25259"/>
                  </a:lnTo>
                  <a:lnTo>
                    <a:pt x="63923" y="40700"/>
                  </a:lnTo>
                  <a:lnTo>
                    <a:pt x="47935" y="40700"/>
                  </a:lnTo>
                  <a:lnTo>
                    <a:pt x="28633" y="37843"/>
                  </a:lnTo>
                  <a:lnTo>
                    <a:pt x="28633" y="14925"/>
                  </a:lnTo>
                  <a:cubicBezTo>
                    <a:pt x="28633" y="14864"/>
                    <a:pt x="28573" y="14803"/>
                    <a:pt x="28542" y="14773"/>
                  </a:cubicBezTo>
                  <a:cubicBezTo>
                    <a:pt x="28512" y="14742"/>
                    <a:pt x="28421" y="14742"/>
                    <a:pt x="28390" y="14742"/>
                  </a:cubicBezTo>
                  <a:lnTo>
                    <a:pt x="7387" y="19970"/>
                  </a:lnTo>
                  <a:cubicBezTo>
                    <a:pt x="7326" y="19970"/>
                    <a:pt x="7296" y="20031"/>
                    <a:pt x="7296" y="20031"/>
                  </a:cubicBezTo>
                  <a:lnTo>
                    <a:pt x="92" y="27843"/>
                  </a:lnTo>
                  <a:cubicBezTo>
                    <a:pt x="1" y="27934"/>
                    <a:pt x="1" y="28056"/>
                    <a:pt x="92" y="28116"/>
                  </a:cubicBezTo>
                  <a:lnTo>
                    <a:pt x="15806" y="45229"/>
                  </a:lnTo>
                  <a:lnTo>
                    <a:pt x="5137" y="60184"/>
                  </a:lnTo>
                  <a:cubicBezTo>
                    <a:pt x="5107" y="60275"/>
                    <a:pt x="5107" y="60366"/>
                    <a:pt x="5137" y="60427"/>
                  </a:cubicBezTo>
                  <a:lnTo>
                    <a:pt x="22007" y="77752"/>
                  </a:lnTo>
                  <a:lnTo>
                    <a:pt x="2159" y="77752"/>
                  </a:lnTo>
                  <a:cubicBezTo>
                    <a:pt x="2098" y="77752"/>
                    <a:pt x="2037" y="77783"/>
                    <a:pt x="1976" y="77844"/>
                  </a:cubicBezTo>
                  <a:cubicBezTo>
                    <a:pt x="1946" y="77935"/>
                    <a:pt x="1976" y="77996"/>
                    <a:pt x="2037" y="78087"/>
                  </a:cubicBezTo>
                  <a:lnTo>
                    <a:pt x="14226" y="88330"/>
                  </a:lnTo>
                  <a:cubicBezTo>
                    <a:pt x="14256" y="88391"/>
                    <a:pt x="14287" y="88391"/>
                    <a:pt x="14347" y="88391"/>
                  </a:cubicBezTo>
                  <a:lnTo>
                    <a:pt x="14347" y="88391"/>
                  </a:lnTo>
                  <a:cubicBezTo>
                    <a:pt x="14378" y="88391"/>
                    <a:pt x="14439" y="88330"/>
                    <a:pt x="14439" y="88300"/>
                  </a:cubicBezTo>
                  <a:lnTo>
                    <a:pt x="22585" y="78056"/>
                  </a:lnTo>
                  <a:cubicBezTo>
                    <a:pt x="22615" y="77996"/>
                    <a:pt x="22615" y="77965"/>
                    <a:pt x="22615" y="77935"/>
                  </a:cubicBezTo>
                  <a:lnTo>
                    <a:pt x="22615" y="77935"/>
                  </a:lnTo>
                  <a:lnTo>
                    <a:pt x="22615" y="77935"/>
                  </a:lnTo>
                  <a:lnTo>
                    <a:pt x="22615" y="77935"/>
                  </a:lnTo>
                  <a:cubicBezTo>
                    <a:pt x="22615" y="77904"/>
                    <a:pt x="22615" y="77844"/>
                    <a:pt x="22585" y="77844"/>
                  </a:cubicBezTo>
                  <a:cubicBezTo>
                    <a:pt x="22585" y="77844"/>
                    <a:pt x="22585" y="77813"/>
                    <a:pt x="22554" y="77813"/>
                  </a:cubicBezTo>
                  <a:lnTo>
                    <a:pt x="5533" y="60275"/>
                  </a:lnTo>
                  <a:lnTo>
                    <a:pt x="16171" y="45320"/>
                  </a:lnTo>
                  <a:lnTo>
                    <a:pt x="28269" y="38329"/>
                  </a:lnTo>
                  <a:lnTo>
                    <a:pt x="31521" y="58907"/>
                  </a:lnTo>
                  <a:cubicBezTo>
                    <a:pt x="31521" y="58938"/>
                    <a:pt x="31551" y="58998"/>
                    <a:pt x="31582" y="58998"/>
                  </a:cubicBezTo>
                  <a:cubicBezTo>
                    <a:pt x="31612" y="59059"/>
                    <a:pt x="31673" y="59059"/>
                    <a:pt x="31703" y="59059"/>
                  </a:cubicBezTo>
                  <a:lnTo>
                    <a:pt x="31734" y="59059"/>
                  </a:lnTo>
                  <a:lnTo>
                    <a:pt x="48907" y="55017"/>
                  </a:lnTo>
                  <a:cubicBezTo>
                    <a:pt x="48998" y="54986"/>
                    <a:pt x="49059" y="54895"/>
                    <a:pt x="49059" y="54834"/>
                  </a:cubicBezTo>
                  <a:lnTo>
                    <a:pt x="48087" y="41126"/>
                  </a:lnTo>
                  <a:lnTo>
                    <a:pt x="63984" y="41126"/>
                  </a:lnTo>
                  <a:lnTo>
                    <a:pt x="87449" y="56992"/>
                  </a:lnTo>
                  <a:cubicBezTo>
                    <a:pt x="87479" y="57023"/>
                    <a:pt x="87540" y="57023"/>
                    <a:pt x="87631" y="57023"/>
                  </a:cubicBezTo>
                  <a:cubicBezTo>
                    <a:pt x="87692" y="56992"/>
                    <a:pt x="87753" y="56962"/>
                    <a:pt x="87753" y="56871"/>
                  </a:cubicBezTo>
                  <a:lnTo>
                    <a:pt x="91005" y="41825"/>
                  </a:lnTo>
                  <a:lnTo>
                    <a:pt x="110246" y="36080"/>
                  </a:lnTo>
                  <a:lnTo>
                    <a:pt x="120276" y="47114"/>
                  </a:lnTo>
                  <a:cubicBezTo>
                    <a:pt x="120307" y="47144"/>
                    <a:pt x="120337" y="47174"/>
                    <a:pt x="120428" y="47174"/>
                  </a:cubicBezTo>
                  <a:lnTo>
                    <a:pt x="140398" y="47174"/>
                  </a:lnTo>
                  <a:cubicBezTo>
                    <a:pt x="140429" y="47174"/>
                    <a:pt x="140520" y="47144"/>
                    <a:pt x="140550" y="47114"/>
                  </a:cubicBezTo>
                  <a:cubicBezTo>
                    <a:pt x="140581" y="47083"/>
                    <a:pt x="140581" y="47022"/>
                    <a:pt x="140581" y="46962"/>
                  </a:cubicBezTo>
                  <a:lnTo>
                    <a:pt x="139973" y="32949"/>
                  </a:lnTo>
                  <a:lnTo>
                    <a:pt x="160703" y="25381"/>
                  </a:lnTo>
                  <a:cubicBezTo>
                    <a:pt x="160763" y="25350"/>
                    <a:pt x="160855" y="25259"/>
                    <a:pt x="160794" y="25138"/>
                  </a:cubicBezTo>
                  <a:lnTo>
                    <a:pt x="156538" y="456"/>
                  </a:lnTo>
                  <a:lnTo>
                    <a:pt x="180916" y="8846"/>
                  </a:lnTo>
                  <a:lnTo>
                    <a:pt x="185658" y="26627"/>
                  </a:lnTo>
                  <a:lnTo>
                    <a:pt x="164411" y="44135"/>
                  </a:lnTo>
                  <a:cubicBezTo>
                    <a:pt x="164381" y="44196"/>
                    <a:pt x="164350" y="44226"/>
                    <a:pt x="164350" y="44287"/>
                  </a:cubicBezTo>
                  <a:cubicBezTo>
                    <a:pt x="164350" y="44348"/>
                    <a:pt x="164381" y="44408"/>
                    <a:pt x="164411" y="44439"/>
                  </a:cubicBezTo>
                  <a:lnTo>
                    <a:pt x="181889" y="59150"/>
                  </a:lnTo>
                  <a:cubicBezTo>
                    <a:pt x="181919" y="59181"/>
                    <a:pt x="181980" y="59181"/>
                    <a:pt x="182010" y="59181"/>
                  </a:cubicBezTo>
                  <a:cubicBezTo>
                    <a:pt x="182040" y="59181"/>
                    <a:pt x="182071" y="59181"/>
                    <a:pt x="182132" y="59150"/>
                  </a:cubicBezTo>
                  <a:lnTo>
                    <a:pt x="193469" y="51551"/>
                  </a:lnTo>
                  <a:cubicBezTo>
                    <a:pt x="193560" y="51521"/>
                    <a:pt x="193591" y="51399"/>
                    <a:pt x="193560" y="51339"/>
                  </a:cubicBezTo>
                  <a:lnTo>
                    <a:pt x="186235" y="27144"/>
                  </a:lnTo>
                  <a:lnTo>
                    <a:pt x="205749" y="36506"/>
                  </a:lnTo>
                  <a:lnTo>
                    <a:pt x="213044" y="51095"/>
                  </a:lnTo>
                  <a:lnTo>
                    <a:pt x="213166" y="51217"/>
                  </a:lnTo>
                  <a:lnTo>
                    <a:pt x="213196" y="51217"/>
                  </a:lnTo>
                  <a:cubicBezTo>
                    <a:pt x="213226" y="51217"/>
                    <a:pt x="213287" y="51217"/>
                    <a:pt x="213318" y="51187"/>
                  </a:cubicBezTo>
                  <a:lnTo>
                    <a:pt x="236601" y="36171"/>
                  </a:lnTo>
                  <a:lnTo>
                    <a:pt x="239823" y="55594"/>
                  </a:lnTo>
                  <a:cubicBezTo>
                    <a:pt x="239823" y="55655"/>
                    <a:pt x="239884" y="55716"/>
                    <a:pt x="239944" y="55746"/>
                  </a:cubicBezTo>
                  <a:cubicBezTo>
                    <a:pt x="240035" y="55776"/>
                    <a:pt x="240096" y="55746"/>
                    <a:pt x="240127" y="55716"/>
                  </a:cubicBezTo>
                  <a:lnTo>
                    <a:pt x="254473" y="44196"/>
                  </a:lnTo>
                  <a:lnTo>
                    <a:pt x="277574" y="57752"/>
                  </a:lnTo>
                  <a:lnTo>
                    <a:pt x="285720" y="75716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6845" y="110033"/>
                  </a:lnTo>
                  <a:cubicBezTo>
                    <a:pt x="276845" y="110154"/>
                    <a:pt x="276875" y="110215"/>
                    <a:pt x="276997" y="110276"/>
                  </a:cubicBezTo>
                  <a:lnTo>
                    <a:pt x="299307" y="116112"/>
                  </a:lnTo>
                  <a:lnTo>
                    <a:pt x="307696" y="127601"/>
                  </a:lnTo>
                  <a:lnTo>
                    <a:pt x="288547" y="135048"/>
                  </a:lnTo>
                  <a:lnTo>
                    <a:pt x="285690" y="131249"/>
                  </a:lnTo>
                  <a:cubicBezTo>
                    <a:pt x="285629" y="131157"/>
                    <a:pt x="285507" y="131127"/>
                    <a:pt x="285416" y="131188"/>
                  </a:cubicBezTo>
                  <a:cubicBezTo>
                    <a:pt x="285355" y="131279"/>
                    <a:pt x="285325" y="131401"/>
                    <a:pt x="285386" y="131461"/>
                  </a:cubicBezTo>
                  <a:lnTo>
                    <a:pt x="288304" y="135382"/>
                  </a:lnTo>
                  <a:cubicBezTo>
                    <a:pt x="288365" y="135413"/>
                    <a:pt x="288395" y="135443"/>
                    <a:pt x="288456" y="135443"/>
                  </a:cubicBezTo>
                  <a:lnTo>
                    <a:pt x="288547" y="135443"/>
                  </a:lnTo>
                  <a:lnTo>
                    <a:pt x="308061" y="127844"/>
                  </a:lnTo>
                  <a:cubicBezTo>
                    <a:pt x="308122" y="127814"/>
                    <a:pt x="308183" y="127784"/>
                    <a:pt x="308183" y="127723"/>
                  </a:cubicBezTo>
                  <a:cubicBezTo>
                    <a:pt x="308183" y="127662"/>
                    <a:pt x="308152" y="127601"/>
                    <a:pt x="308122" y="127540"/>
                  </a:cubicBezTo>
                  <a:close/>
                  <a:moveTo>
                    <a:pt x="14347" y="87935"/>
                  </a:moveTo>
                  <a:lnTo>
                    <a:pt x="2675" y="78117"/>
                  </a:lnTo>
                  <a:lnTo>
                    <a:pt x="22038" y="78117"/>
                  </a:lnTo>
                  <a:close/>
                  <a:moveTo>
                    <a:pt x="28269" y="37934"/>
                  </a:moveTo>
                  <a:lnTo>
                    <a:pt x="16110" y="44956"/>
                  </a:lnTo>
                  <a:lnTo>
                    <a:pt x="487" y="27995"/>
                  </a:lnTo>
                  <a:lnTo>
                    <a:pt x="7539" y="20366"/>
                  </a:lnTo>
                  <a:lnTo>
                    <a:pt x="28269" y="15229"/>
                  </a:lnTo>
                  <a:close/>
                  <a:moveTo>
                    <a:pt x="48725" y="54682"/>
                  </a:moveTo>
                  <a:lnTo>
                    <a:pt x="31886" y="58634"/>
                  </a:lnTo>
                  <a:lnTo>
                    <a:pt x="28664" y="38269"/>
                  </a:lnTo>
                  <a:lnTo>
                    <a:pt x="47722" y="41065"/>
                  </a:lnTo>
                  <a:close/>
                  <a:moveTo>
                    <a:pt x="66780" y="25320"/>
                  </a:moveTo>
                  <a:lnTo>
                    <a:pt x="82343" y="33709"/>
                  </a:lnTo>
                  <a:lnTo>
                    <a:pt x="64348" y="40670"/>
                  </a:lnTo>
                  <a:close/>
                  <a:moveTo>
                    <a:pt x="140246" y="46810"/>
                  </a:moveTo>
                  <a:lnTo>
                    <a:pt x="120550" y="46810"/>
                  </a:lnTo>
                  <a:lnTo>
                    <a:pt x="110611" y="35867"/>
                  </a:lnTo>
                  <a:lnTo>
                    <a:pt x="126811" y="9606"/>
                  </a:lnTo>
                  <a:lnTo>
                    <a:pt x="139638" y="32919"/>
                  </a:lnTo>
                  <a:close/>
                  <a:moveTo>
                    <a:pt x="182040" y="58786"/>
                  </a:moveTo>
                  <a:lnTo>
                    <a:pt x="164867" y="44348"/>
                  </a:lnTo>
                  <a:lnTo>
                    <a:pt x="185810" y="27053"/>
                  </a:lnTo>
                  <a:lnTo>
                    <a:pt x="193135" y="51339"/>
                  </a:lnTo>
                  <a:close/>
                  <a:moveTo>
                    <a:pt x="213318" y="50761"/>
                  </a:moveTo>
                  <a:lnTo>
                    <a:pt x="206175" y="36445"/>
                  </a:lnTo>
                  <a:lnTo>
                    <a:pt x="222862" y="26718"/>
                  </a:lnTo>
                  <a:lnTo>
                    <a:pt x="236418" y="35837"/>
                  </a:lnTo>
                  <a:close/>
                  <a:moveTo>
                    <a:pt x="290371" y="18299"/>
                  </a:moveTo>
                  <a:lnTo>
                    <a:pt x="299611" y="20335"/>
                  </a:lnTo>
                  <a:lnTo>
                    <a:pt x="300371" y="43618"/>
                  </a:lnTo>
                  <a:lnTo>
                    <a:pt x="280127" y="40852"/>
                  </a:lnTo>
                  <a:close/>
                  <a:moveTo>
                    <a:pt x="261100" y="35685"/>
                  </a:moveTo>
                  <a:lnTo>
                    <a:pt x="254747" y="27387"/>
                  </a:lnTo>
                  <a:lnTo>
                    <a:pt x="271100" y="23770"/>
                  </a:lnTo>
                  <a:close/>
                  <a:moveTo>
                    <a:pt x="254625" y="27812"/>
                  </a:moveTo>
                  <a:lnTo>
                    <a:pt x="260887" y="35989"/>
                  </a:lnTo>
                  <a:lnTo>
                    <a:pt x="254625" y="43436"/>
                  </a:lnTo>
                  <a:close/>
                  <a:moveTo>
                    <a:pt x="254717" y="43892"/>
                  </a:moveTo>
                  <a:lnTo>
                    <a:pt x="261100" y="36293"/>
                  </a:lnTo>
                  <a:lnTo>
                    <a:pt x="276966" y="56962"/>
                  </a:lnTo>
                  <a:close/>
                  <a:moveTo>
                    <a:pt x="285994" y="76081"/>
                  </a:moveTo>
                  <a:lnTo>
                    <a:pt x="303015" y="94592"/>
                  </a:lnTo>
                  <a:lnTo>
                    <a:pt x="280310" y="93285"/>
                  </a:lnTo>
                  <a:close/>
                  <a:moveTo>
                    <a:pt x="280188" y="93649"/>
                  </a:moveTo>
                  <a:lnTo>
                    <a:pt x="303259" y="94987"/>
                  </a:lnTo>
                  <a:lnTo>
                    <a:pt x="299216" y="115656"/>
                  </a:lnTo>
                  <a:lnTo>
                    <a:pt x="277209" y="109881"/>
                  </a:lnTo>
                  <a:close/>
                  <a:moveTo>
                    <a:pt x="23618" y="95443"/>
                  </a:moveTo>
                  <a:lnTo>
                    <a:pt x="2706" y="99364"/>
                  </a:lnTo>
                  <a:cubicBezTo>
                    <a:pt x="2615" y="99364"/>
                    <a:pt x="2584" y="99424"/>
                    <a:pt x="2554" y="99485"/>
                  </a:cubicBezTo>
                  <a:cubicBezTo>
                    <a:pt x="2523" y="99546"/>
                    <a:pt x="2554" y="99637"/>
                    <a:pt x="2584" y="99668"/>
                  </a:cubicBezTo>
                  <a:lnTo>
                    <a:pt x="21430" y="120458"/>
                  </a:lnTo>
                  <a:lnTo>
                    <a:pt x="14226" y="132920"/>
                  </a:lnTo>
                  <a:lnTo>
                    <a:pt x="1794" y="130580"/>
                  </a:lnTo>
                  <a:cubicBezTo>
                    <a:pt x="1672" y="130580"/>
                    <a:pt x="1612" y="130641"/>
                    <a:pt x="1551" y="130732"/>
                  </a:cubicBezTo>
                  <a:cubicBezTo>
                    <a:pt x="1520" y="130853"/>
                    <a:pt x="1612" y="130945"/>
                    <a:pt x="1703" y="130975"/>
                  </a:cubicBezTo>
                  <a:lnTo>
                    <a:pt x="14287" y="133316"/>
                  </a:lnTo>
                  <a:lnTo>
                    <a:pt x="14317" y="133316"/>
                  </a:lnTo>
                  <a:cubicBezTo>
                    <a:pt x="14408" y="133316"/>
                    <a:pt x="14439" y="133285"/>
                    <a:pt x="14469" y="133255"/>
                  </a:cubicBezTo>
                  <a:lnTo>
                    <a:pt x="21825" y="120549"/>
                  </a:lnTo>
                  <a:cubicBezTo>
                    <a:pt x="21825" y="120519"/>
                    <a:pt x="21855" y="120519"/>
                    <a:pt x="21855" y="120489"/>
                  </a:cubicBezTo>
                  <a:lnTo>
                    <a:pt x="21855" y="120489"/>
                  </a:lnTo>
                  <a:lnTo>
                    <a:pt x="23800" y="95686"/>
                  </a:lnTo>
                  <a:cubicBezTo>
                    <a:pt x="23800" y="95595"/>
                    <a:pt x="23800" y="95564"/>
                    <a:pt x="23709" y="95534"/>
                  </a:cubicBezTo>
                  <a:cubicBezTo>
                    <a:pt x="23709" y="95443"/>
                    <a:pt x="23679" y="95412"/>
                    <a:pt x="23618" y="95443"/>
                  </a:cubicBezTo>
                  <a:close/>
                  <a:moveTo>
                    <a:pt x="21551" y="119941"/>
                  </a:moveTo>
                  <a:lnTo>
                    <a:pt x="3131" y="99637"/>
                  </a:lnTo>
                  <a:lnTo>
                    <a:pt x="23466" y="95838"/>
                  </a:lnTo>
                  <a:close/>
                  <a:moveTo>
                    <a:pt x="154228" y="51977"/>
                  </a:moveTo>
                  <a:cubicBezTo>
                    <a:pt x="154320" y="52068"/>
                    <a:pt x="154320" y="52159"/>
                    <a:pt x="154228" y="52251"/>
                  </a:cubicBezTo>
                  <a:lnTo>
                    <a:pt x="145444" y="61187"/>
                  </a:lnTo>
                  <a:cubicBezTo>
                    <a:pt x="145414" y="61217"/>
                    <a:pt x="145383" y="61217"/>
                    <a:pt x="145292" y="61217"/>
                  </a:cubicBezTo>
                  <a:cubicBezTo>
                    <a:pt x="145262" y="61217"/>
                    <a:pt x="145201" y="61217"/>
                    <a:pt x="145140" y="61187"/>
                  </a:cubicBezTo>
                  <a:cubicBezTo>
                    <a:pt x="145079" y="61096"/>
                    <a:pt x="145079" y="60974"/>
                    <a:pt x="145140" y="60913"/>
                  </a:cubicBezTo>
                  <a:lnTo>
                    <a:pt x="153924" y="51977"/>
                  </a:lnTo>
                  <a:cubicBezTo>
                    <a:pt x="154046" y="51916"/>
                    <a:pt x="154168" y="51916"/>
                    <a:pt x="154228" y="51977"/>
                  </a:cubicBezTo>
                  <a:close/>
                  <a:moveTo>
                    <a:pt x="268851" y="93345"/>
                  </a:moveTo>
                  <a:cubicBezTo>
                    <a:pt x="268942" y="93437"/>
                    <a:pt x="268942" y="93558"/>
                    <a:pt x="268820" y="93619"/>
                  </a:cubicBezTo>
                  <a:lnTo>
                    <a:pt x="260127" y="101035"/>
                  </a:lnTo>
                  <a:lnTo>
                    <a:pt x="268212" y="104531"/>
                  </a:lnTo>
                  <a:cubicBezTo>
                    <a:pt x="268334" y="104561"/>
                    <a:pt x="268364" y="104683"/>
                    <a:pt x="268334" y="104774"/>
                  </a:cubicBezTo>
                  <a:cubicBezTo>
                    <a:pt x="268273" y="104865"/>
                    <a:pt x="268212" y="104896"/>
                    <a:pt x="268121" y="104896"/>
                  </a:cubicBezTo>
                  <a:lnTo>
                    <a:pt x="268060" y="104896"/>
                  </a:lnTo>
                  <a:lnTo>
                    <a:pt x="259702" y="101279"/>
                  </a:lnTo>
                  <a:cubicBezTo>
                    <a:pt x="259610" y="101248"/>
                    <a:pt x="259580" y="101218"/>
                    <a:pt x="259580" y="101127"/>
                  </a:cubicBezTo>
                  <a:cubicBezTo>
                    <a:pt x="259580" y="101066"/>
                    <a:pt x="259580" y="101035"/>
                    <a:pt x="259671" y="100944"/>
                  </a:cubicBezTo>
                  <a:lnTo>
                    <a:pt x="268638" y="93345"/>
                  </a:lnTo>
                  <a:cubicBezTo>
                    <a:pt x="268668" y="93254"/>
                    <a:pt x="268790" y="93285"/>
                    <a:pt x="268851" y="93345"/>
                  </a:cubicBezTo>
                  <a:close/>
                  <a:moveTo>
                    <a:pt x="49211" y="92798"/>
                  </a:moveTo>
                  <a:cubicBezTo>
                    <a:pt x="49302" y="92859"/>
                    <a:pt x="49333" y="92981"/>
                    <a:pt x="49242" y="93041"/>
                  </a:cubicBezTo>
                  <a:lnTo>
                    <a:pt x="39424" y="105899"/>
                  </a:lnTo>
                  <a:cubicBezTo>
                    <a:pt x="39363" y="105929"/>
                    <a:pt x="39333" y="105959"/>
                    <a:pt x="39241" y="105959"/>
                  </a:cubicBezTo>
                  <a:cubicBezTo>
                    <a:pt x="39211" y="105959"/>
                    <a:pt x="39181" y="105959"/>
                    <a:pt x="39150" y="105929"/>
                  </a:cubicBezTo>
                  <a:cubicBezTo>
                    <a:pt x="39059" y="105868"/>
                    <a:pt x="39029" y="105747"/>
                    <a:pt x="39120" y="105656"/>
                  </a:cubicBezTo>
                  <a:lnTo>
                    <a:pt x="48938" y="92859"/>
                  </a:lnTo>
                  <a:cubicBezTo>
                    <a:pt x="49029" y="92737"/>
                    <a:pt x="49150" y="92737"/>
                    <a:pt x="49211" y="9279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17"/>
            <p:cNvSpPr/>
            <p:nvPr/>
          </p:nvSpPr>
          <p:spPr>
            <a:xfrm>
              <a:off x="3502600" y="6690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61"/>
                    <a:pt x="1369" y="36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17"/>
            <p:cNvSpPr/>
            <p:nvPr/>
          </p:nvSpPr>
          <p:spPr>
            <a:xfrm>
              <a:off x="4021625" y="482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17"/>
            <p:cNvSpPr/>
            <p:nvPr/>
          </p:nvSpPr>
          <p:spPr>
            <a:xfrm>
              <a:off x="4656125" y="5208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17"/>
            <p:cNvSpPr/>
            <p:nvPr/>
          </p:nvSpPr>
          <p:spPr>
            <a:xfrm>
              <a:off x="5153100" y="758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17"/>
            <p:cNvSpPr/>
            <p:nvPr/>
          </p:nvSpPr>
          <p:spPr>
            <a:xfrm>
              <a:off x="5575600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17"/>
            <p:cNvSpPr/>
            <p:nvPr/>
          </p:nvSpPr>
          <p:spPr>
            <a:xfrm>
              <a:off x="5922875" y="74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17"/>
            <p:cNvSpPr/>
            <p:nvPr/>
          </p:nvSpPr>
          <p:spPr>
            <a:xfrm>
              <a:off x="5336225" y="11249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5"/>
                    <a:pt x="305" y="1"/>
                    <a:pt x="669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17"/>
            <p:cNvSpPr/>
            <p:nvPr/>
          </p:nvSpPr>
          <p:spPr>
            <a:xfrm>
              <a:off x="5208575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17"/>
            <p:cNvSpPr/>
            <p:nvPr/>
          </p:nvSpPr>
          <p:spPr>
            <a:xfrm>
              <a:off x="6131850" y="4995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30"/>
                    <a:pt x="1368" y="33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17"/>
            <p:cNvSpPr/>
            <p:nvPr/>
          </p:nvSpPr>
          <p:spPr>
            <a:xfrm>
              <a:off x="5954775" y="4995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0"/>
                    <a:pt x="1369" y="33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17"/>
            <p:cNvSpPr/>
            <p:nvPr/>
          </p:nvSpPr>
          <p:spPr>
            <a:xfrm>
              <a:off x="6365875" y="531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17"/>
            <p:cNvSpPr/>
            <p:nvPr/>
          </p:nvSpPr>
          <p:spPr>
            <a:xfrm>
              <a:off x="6365875" y="948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70"/>
                  </a:moveTo>
                  <a:cubicBezTo>
                    <a:pt x="1369" y="1065"/>
                    <a:pt x="1065" y="1369"/>
                    <a:pt x="670" y="1369"/>
                  </a:cubicBezTo>
                  <a:cubicBezTo>
                    <a:pt x="305" y="1369"/>
                    <a:pt x="1" y="1065"/>
                    <a:pt x="1" y="67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17"/>
            <p:cNvSpPr/>
            <p:nvPr/>
          </p:nvSpPr>
          <p:spPr>
            <a:xfrm>
              <a:off x="6947200" y="1289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17"/>
            <p:cNvSpPr/>
            <p:nvPr/>
          </p:nvSpPr>
          <p:spPr>
            <a:xfrm>
              <a:off x="6650075" y="1339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67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17"/>
            <p:cNvSpPr/>
            <p:nvPr/>
          </p:nvSpPr>
          <p:spPr>
            <a:xfrm>
              <a:off x="6308900" y="1460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1368" y="669"/>
                  </a:moveTo>
                  <a:cubicBezTo>
                    <a:pt x="1368" y="1034"/>
                    <a:pt x="106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17"/>
            <p:cNvSpPr/>
            <p:nvPr/>
          </p:nvSpPr>
          <p:spPr>
            <a:xfrm>
              <a:off x="6365875" y="19904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1"/>
                    <a:pt x="1369" y="33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17"/>
            <p:cNvSpPr/>
            <p:nvPr/>
          </p:nvSpPr>
          <p:spPr>
            <a:xfrm>
              <a:off x="6723025" y="218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17"/>
            <p:cNvSpPr/>
            <p:nvPr/>
          </p:nvSpPr>
          <p:spPr>
            <a:xfrm>
              <a:off x="7155425" y="1746525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17"/>
            <p:cNvSpPr/>
            <p:nvPr/>
          </p:nvSpPr>
          <p:spPr>
            <a:xfrm>
              <a:off x="7001150" y="866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17"/>
            <p:cNvSpPr/>
            <p:nvPr/>
          </p:nvSpPr>
          <p:spPr>
            <a:xfrm>
              <a:off x="7008000" y="2184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17"/>
            <p:cNvSpPr/>
            <p:nvPr/>
          </p:nvSpPr>
          <p:spPr>
            <a:xfrm>
              <a:off x="6932775" y="260140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17"/>
            <p:cNvSpPr/>
            <p:nvPr/>
          </p:nvSpPr>
          <p:spPr>
            <a:xfrm>
              <a:off x="7216975" y="3230575"/>
              <a:ext cx="34200" cy="34975"/>
            </a:xfrm>
            <a:custGeom>
              <a:rect b="b" l="l" r="r" t="t"/>
              <a:pathLst>
                <a:path extrusionOk="0" h="1399" w="1368">
                  <a:moveTo>
                    <a:pt x="1368" y="700"/>
                  </a:moveTo>
                  <a:cubicBezTo>
                    <a:pt x="1368" y="1065"/>
                    <a:pt x="1064" y="1399"/>
                    <a:pt x="669" y="1399"/>
                  </a:cubicBezTo>
                  <a:cubicBezTo>
                    <a:pt x="304" y="139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17"/>
            <p:cNvSpPr/>
            <p:nvPr/>
          </p:nvSpPr>
          <p:spPr>
            <a:xfrm>
              <a:off x="7142500" y="31333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17"/>
            <p:cNvSpPr/>
            <p:nvPr/>
          </p:nvSpPr>
          <p:spPr>
            <a:xfrm>
              <a:off x="6498875" y="23741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17"/>
            <p:cNvSpPr/>
            <p:nvPr/>
          </p:nvSpPr>
          <p:spPr>
            <a:xfrm>
              <a:off x="6705550" y="2466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66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17"/>
            <p:cNvSpPr/>
            <p:nvPr/>
          </p:nvSpPr>
          <p:spPr>
            <a:xfrm>
              <a:off x="68119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17"/>
            <p:cNvSpPr/>
            <p:nvPr/>
          </p:nvSpPr>
          <p:spPr>
            <a:xfrm>
              <a:off x="6005700" y="12389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17"/>
            <p:cNvSpPr/>
            <p:nvPr/>
          </p:nvSpPr>
          <p:spPr>
            <a:xfrm>
              <a:off x="4839250" y="1135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9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17"/>
            <p:cNvSpPr/>
            <p:nvPr/>
          </p:nvSpPr>
          <p:spPr>
            <a:xfrm>
              <a:off x="4555050" y="13247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31"/>
                    <a:pt x="1369" y="33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17"/>
            <p:cNvSpPr/>
            <p:nvPr/>
          </p:nvSpPr>
          <p:spPr>
            <a:xfrm>
              <a:off x="4118875" y="959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34"/>
                    <a:pt x="1065" y="1368"/>
                    <a:pt x="700" y="1368"/>
                  </a:cubicBezTo>
                  <a:cubicBezTo>
                    <a:pt x="335" y="1368"/>
                    <a:pt x="1" y="1034"/>
                    <a:pt x="1" y="669"/>
                  </a:cubicBezTo>
                  <a:cubicBezTo>
                    <a:pt x="1" y="304"/>
                    <a:pt x="33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17"/>
            <p:cNvSpPr/>
            <p:nvPr/>
          </p:nvSpPr>
          <p:spPr>
            <a:xfrm>
              <a:off x="3856725" y="1152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35" y="1369"/>
                    <a:pt x="0" y="1065"/>
                    <a:pt x="0" y="700"/>
                  </a:cubicBezTo>
                  <a:cubicBezTo>
                    <a:pt x="0" y="335"/>
                    <a:pt x="335" y="1"/>
                    <a:pt x="699" y="1"/>
                  </a:cubicBezTo>
                  <a:cubicBezTo>
                    <a:pt x="1064" y="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17"/>
            <p:cNvSpPr/>
            <p:nvPr/>
          </p:nvSpPr>
          <p:spPr>
            <a:xfrm>
              <a:off x="3637875" y="13757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17"/>
            <p:cNvSpPr/>
            <p:nvPr/>
          </p:nvSpPr>
          <p:spPr>
            <a:xfrm>
              <a:off x="3516300" y="102462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17"/>
            <p:cNvSpPr/>
            <p:nvPr/>
          </p:nvSpPr>
          <p:spPr>
            <a:xfrm>
              <a:off x="3016275" y="1024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17"/>
            <p:cNvSpPr/>
            <p:nvPr/>
          </p:nvSpPr>
          <p:spPr>
            <a:xfrm>
              <a:off x="2764000" y="7457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35"/>
                    <a:pt x="304" y="0"/>
                    <a:pt x="669" y="0"/>
                  </a:cubicBezTo>
                  <a:cubicBezTo>
                    <a:pt x="1064" y="0"/>
                    <a:pt x="1368" y="335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17"/>
            <p:cNvSpPr/>
            <p:nvPr/>
          </p:nvSpPr>
          <p:spPr>
            <a:xfrm>
              <a:off x="2484350" y="583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17"/>
            <p:cNvSpPr/>
            <p:nvPr/>
          </p:nvSpPr>
          <p:spPr>
            <a:xfrm>
              <a:off x="2277675" y="8916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17"/>
            <p:cNvSpPr/>
            <p:nvPr/>
          </p:nvSpPr>
          <p:spPr>
            <a:xfrm>
              <a:off x="2194825" y="1270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70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17"/>
            <p:cNvSpPr/>
            <p:nvPr/>
          </p:nvSpPr>
          <p:spPr>
            <a:xfrm>
              <a:off x="1612750" y="8696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8"/>
                    <a:pt x="670" y="1368"/>
                  </a:cubicBezTo>
                  <a:cubicBezTo>
                    <a:pt x="305" y="1368"/>
                    <a:pt x="1" y="1065"/>
                    <a:pt x="1" y="70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17"/>
            <p:cNvSpPr/>
            <p:nvPr/>
          </p:nvSpPr>
          <p:spPr>
            <a:xfrm>
              <a:off x="2074775" y="6918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700" y="1368"/>
                  </a:cubicBezTo>
                  <a:cubicBezTo>
                    <a:pt x="335" y="1368"/>
                    <a:pt x="0" y="1064"/>
                    <a:pt x="0" y="699"/>
                  </a:cubicBezTo>
                  <a:cubicBezTo>
                    <a:pt x="0" y="304"/>
                    <a:pt x="335" y="0"/>
                    <a:pt x="700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17"/>
            <p:cNvSpPr/>
            <p:nvPr/>
          </p:nvSpPr>
          <p:spPr>
            <a:xfrm>
              <a:off x="1670500" y="474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17"/>
            <p:cNvSpPr/>
            <p:nvPr/>
          </p:nvSpPr>
          <p:spPr>
            <a:xfrm>
              <a:off x="1361225" y="588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17"/>
            <p:cNvSpPr/>
            <p:nvPr/>
          </p:nvSpPr>
          <p:spPr>
            <a:xfrm>
              <a:off x="1203925" y="872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17"/>
            <p:cNvSpPr/>
            <p:nvPr/>
          </p:nvSpPr>
          <p:spPr>
            <a:xfrm>
              <a:off x="716850" y="800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17"/>
            <p:cNvSpPr/>
            <p:nvPr/>
          </p:nvSpPr>
          <p:spPr>
            <a:xfrm>
              <a:off x="798925" y="13209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17"/>
            <p:cNvSpPr/>
            <p:nvPr/>
          </p:nvSpPr>
          <p:spPr>
            <a:xfrm>
              <a:off x="1228250" y="12199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95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17"/>
            <p:cNvSpPr/>
            <p:nvPr/>
          </p:nvSpPr>
          <p:spPr>
            <a:xfrm>
              <a:off x="1139350" y="14395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17"/>
            <p:cNvSpPr/>
            <p:nvPr/>
          </p:nvSpPr>
          <p:spPr>
            <a:xfrm>
              <a:off x="5671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17"/>
            <p:cNvSpPr/>
            <p:nvPr/>
          </p:nvSpPr>
          <p:spPr>
            <a:xfrm>
              <a:off x="363500" y="204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17"/>
            <p:cNvSpPr/>
            <p:nvPr/>
          </p:nvSpPr>
          <p:spPr>
            <a:xfrm>
              <a:off x="400725" y="976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17"/>
            <p:cNvSpPr/>
            <p:nvPr/>
          </p:nvSpPr>
          <p:spPr>
            <a:xfrm>
              <a:off x="1241925" y="21690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17"/>
            <p:cNvSpPr/>
            <p:nvPr/>
          </p:nvSpPr>
          <p:spPr>
            <a:xfrm>
              <a:off x="986600" y="24942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17"/>
            <p:cNvSpPr/>
            <p:nvPr/>
          </p:nvSpPr>
          <p:spPr>
            <a:xfrm>
              <a:off x="601350" y="22396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17"/>
            <p:cNvSpPr/>
            <p:nvPr/>
          </p:nvSpPr>
          <p:spPr>
            <a:xfrm>
              <a:off x="548150" y="2859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17"/>
            <p:cNvSpPr/>
            <p:nvPr/>
          </p:nvSpPr>
          <p:spPr>
            <a:xfrm>
              <a:off x="363500" y="3176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17"/>
            <p:cNvSpPr/>
            <p:nvPr/>
          </p:nvSpPr>
          <p:spPr>
            <a:xfrm>
              <a:off x="805000" y="14539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17"/>
            <p:cNvSpPr/>
            <p:nvPr/>
          </p:nvSpPr>
          <p:spPr>
            <a:xfrm>
              <a:off x="888575" y="21112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4" name="Google Shape;2804;p17"/>
          <p:cNvSpPr txBox="1"/>
          <p:nvPr>
            <p:ph idx="1" type="subTitle"/>
          </p:nvPr>
        </p:nvSpPr>
        <p:spPr>
          <a:xfrm>
            <a:off x="1095375" y="2236821"/>
            <a:ext cx="2952900" cy="1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05" name="Google Shape;2805;p17"/>
          <p:cNvSpPr txBox="1"/>
          <p:nvPr>
            <p:ph type="title"/>
          </p:nvPr>
        </p:nvSpPr>
        <p:spPr>
          <a:xfrm>
            <a:off x="1085975" y="1615227"/>
            <a:ext cx="2952900" cy="6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06" name="Google Shape;280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8">
    <p:spTree>
      <p:nvGrpSpPr>
        <p:cNvPr id="2807" name="Shape 2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8" name="Google Shape;2808;p18"/>
          <p:cNvGrpSpPr/>
          <p:nvPr/>
        </p:nvGrpSpPr>
        <p:grpSpPr>
          <a:xfrm flipH="1" rot="10800000">
            <a:off x="-3046325" y="-455562"/>
            <a:ext cx="9206200" cy="7199075"/>
            <a:chOff x="-3560675" y="-1695025"/>
            <a:chExt cx="9206200" cy="7199075"/>
          </a:xfrm>
        </p:grpSpPr>
        <p:sp>
          <p:nvSpPr>
            <p:cNvPr id="2809" name="Google Shape;2809;p18"/>
            <p:cNvSpPr/>
            <p:nvPr/>
          </p:nvSpPr>
          <p:spPr>
            <a:xfrm>
              <a:off x="3144700" y="1760900"/>
              <a:ext cx="49725" cy="38825"/>
            </a:xfrm>
            <a:custGeom>
              <a:rect b="b" l="l" r="r" t="t"/>
              <a:pathLst>
                <a:path extrusionOk="0" h="1553" w="1989">
                  <a:moveTo>
                    <a:pt x="1058" y="1"/>
                  </a:moveTo>
                  <a:cubicBezTo>
                    <a:pt x="1040" y="1"/>
                    <a:pt x="1022" y="2"/>
                    <a:pt x="1004" y="3"/>
                  </a:cubicBezTo>
                  <a:cubicBezTo>
                    <a:pt x="1" y="33"/>
                    <a:pt x="31" y="1553"/>
                    <a:pt x="1034" y="1553"/>
                  </a:cubicBezTo>
                  <a:cubicBezTo>
                    <a:pt x="1988" y="1523"/>
                    <a:pt x="1977" y="1"/>
                    <a:pt x="105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18"/>
            <p:cNvSpPr/>
            <p:nvPr/>
          </p:nvSpPr>
          <p:spPr>
            <a:xfrm>
              <a:off x="2791350" y="1538300"/>
              <a:ext cx="49950" cy="38775"/>
            </a:xfrm>
            <a:custGeom>
              <a:rect b="b" l="l" r="r" t="t"/>
              <a:pathLst>
                <a:path extrusionOk="0" h="1551" w="1998">
                  <a:moveTo>
                    <a:pt x="1002" y="0"/>
                  </a:moveTo>
                  <a:cubicBezTo>
                    <a:pt x="993" y="0"/>
                    <a:pt x="983" y="0"/>
                    <a:pt x="973" y="1"/>
                  </a:cubicBezTo>
                  <a:cubicBezTo>
                    <a:pt x="1" y="31"/>
                    <a:pt x="31" y="1551"/>
                    <a:pt x="1034" y="1551"/>
                  </a:cubicBezTo>
                  <a:cubicBezTo>
                    <a:pt x="1997" y="1521"/>
                    <a:pt x="1977" y="0"/>
                    <a:pt x="100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18"/>
            <p:cNvSpPr/>
            <p:nvPr/>
          </p:nvSpPr>
          <p:spPr>
            <a:xfrm>
              <a:off x="3881050" y="912150"/>
              <a:ext cx="50175" cy="39550"/>
            </a:xfrm>
            <a:custGeom>
              <a:rect b="b" l="l" r="r" t="t"/>
              <a:pathLst>
                <a:path extrusionOk="0" h="1582" w="2007">
                  <a:moveTo>
                    <a:pt x="973" y="1"/>
                  </a:moveTo>
                  <a:cubicBezTo>
                    <a:pt x="0" y="62"/>
                    <a:pt x="30" y="1581"/>
                    <a:pt x="1033" y="1581"/>
                  </a:cubicBezTo>
                  <a:cubicBezTo>
                    <a:pt x="2006" y="1521"/>
                    <a:pt x="1976" y="1"/>
                    <a:pt x="97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2" name="Google Shape;2812;p18"/>
            <p:cNvGrpSpPr/>
            <p:nvPr/>
          </p:nvGrpSpPr>
          <p:grpSpPr>
            <a:xfrm>
              <a:off x="-3560675" y="-1695025"/>
              <a:ext cx="9206200" cy="7199075"/>
              <a:chOff x="-3560675" y="-1695025"/>
              <a:chExt cx="9206200" cy="7199075"/>
            </a:xfrm>
          </p:grpSpPr>
          <p:sp>
            <p:nvSpPr>
              <p:cNvPr id="2813" name="Google Shape;2813;p18"/>
              <p:cNvSpPr/>
              <p:nvPr/>
            </p:nvSpPr>
            <p:spPr>
              <a:xfrm>
                <a:off x="3584675" y="-201850"/>
                <a:ext cx="50175" cy="38800"/>
              </a:xfrm>
              <a:custGeom>
                <a:rect b="b" l="l" r="r" t="t"/>
                <a:pathLst>
                  <a:path extrusionOk="0" h="1552" w="2007">
                    <a:moveTo>
                      <a:pt x="973" y="1"/>
                    </a:moveTo>
                    <a:cubicBezTo>
                      <a:pt x="1" y="31"/>
                      <a:pt x="31" y="1551"/>
                      <a:pt x="1034" y="1551"/>
                    </a:cubicBezTo>
                    <a:cubicBezTo>
                      <a:pt x="2007" y="1521"/>
                      <a:pt x="1976" y="1"/>
                      <a:pt x="9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4" name="Google Shape;2814;p18"/>
              <p:cNvSpPr/>
              <p:nvPr/>
            </p:nvSpPr>
            <p:spPr>
              <a:xfrm>
                <a:off x="4071775" y="186450"/>
                <a:ext cx="49925" cy="39550"/>
              </a:xfrm>
              <a:custGeom>
                <a:rect b="b" l="l" r="r" t="t"/>
                <a:pathLst>
                  <a:path extrusionOk="0" h="1582" w="1997">
                    <a:moveTo>
                      <a:pt x="1032" y="1"/>
                    </a:moveTo>
                    <a:cubicBezTo>
                      <a:pt x="1023" y="1"/>
                      <a:pt x="1013" y="1"/>
                      <a:pt x="1003" y="1"/>
                    </a:cubicBezTo>
                    <a:cubicBezTo>
                      <a:pt x="0" y="62"/>
                      <a:pt x="31" y="1582"/>
                      <a:pt x="1034" y="1582"/>
                    </a:cubicBezTo>
                    <a:cubicBezTo>
                      <a:pt x="1997" y="1491"/>
                      <a:pt x="1977" y="1"/>
                      <a:pt x="10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5" name="Google Shape;2815;p18"/>
              <p:cNvSpPr/>
              <p:nvPr/>
            </p:nvSpPr>
            <p:spPr>
              <a:xfrm>
                <a:off x="4755675" y="-352300"/>
                <a:ext cx="50175" cy="39550"/>
              </a:xfrm>
              <a:custGeom>
                <a:rect b="b" l="l" r="r" t="t"/>
                <a:pathLst>
                  <a:path extrusionOk="0" h="1582" w="2007">
                    <a:moveTo>
                      <a:pt x="1004" y="1"/>
                    </a:moveTo>
                    <a:cubicBezTo>
                      <a:pt x="0" y="61"/>
                      <a:pt x="31" y="1581"/>
                      <a:pt x="1034" y="1581"/>
                    </a:cubicBezTo>
                    <a:cubicBezTo>
                      <a:pt x="2007" y="1520"/>
                      <a:pt x="1976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6" name="Google Shape;2816;p18"/>
              <p:cNvSpPr/>
              <p:nvPr/>
            </p:nvSpPr>
            <p:spPr>
              <a:xfrm>
                <a:off x="5595350" y="406075"/>
                <a:ext cx="50175" cy="38775"/>
              </a:xfrm>
              <a:custGeom>
                <a:rect b="b" l="l" r="r" t="t"/>
                <a:pathLst>
                  <a:path extrusionOk="0" h="1551" w="2007">
                    <a:moveTo>
                      <a:pt x="1004" y="0"/>
                    </a:moveTo>
                    <a:cubicBezTo>
                      <a:pt x="1" y="31"/>
                      <a:pt x="31" y="1551"/>
                      <a:pt x="1034" y="1551"/>
                    </a:cubicBezTo>
                    <a:cubicBezTo>
                      <a:pt x="2007" y="1520"/>
                      <a:pt x="1976" y="0"/>
                      <a:pt x="100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7" name="Google Shape;2817;p18"/>
              <p:cNvSpPr/>
              <p:nvPr/>
            </p:nvSpPr>
            <p:spPr>
              <a:xfrm>
                <a:off x="1941075" y="5468575"/>
                <a:ext cx="50675" cy="35475"/>
              </a:xfrm>
              <a:custGeom>
                <a:rect b="b" l="l" r="r" t="t"/>
                <a:pathLst>
                  <a:path extrusionOk="0" h="1419" w="2027">
                    <a:moveTo>
                      <a:pt x="1041" y="0"/>
                    </a:moveTo>
                    <a:cubicBezTo>
                      <a:pt x="495" y="0"/>
                      <a:pt x="1" y="690"/>
                      <a:pt x="516" y="1181"/>
                    </a:cubicBezTo>
                    <a:cubicBezTo>
                      <a:pt x="669" y="1349"/>
                      <a:pt x="844" y="1419"/>
                      <a:pt x="1014" y="1419"/>
                    </a:cubicBezTo>
                    <a:cubicBezTo>
                      <a:pt x="1551" y="1419"/>
                      <a:pt x="2027" y="717"/>
                      <a:pt x="1519" y="208"/>
                    </a:cubicBezTo>
                    <a:cubicBezTo>
                      <a:pt x="1372" y="62"/>
                      <a:pt x="1204" y="0"/>
                      <a:pt x="10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18" name="Google Shape;2818;p18"/>
              <p:cNvGrpSpPr/>
              <p:nvPr/>
            </p:nvGrpSpPr>
            <p:grpSpPr>
              <a:xfrm>
                <a:off x="-3560675" y="-1695025"/>
                <a:ext cx="9184925" cy="7184775"/>
                <a:chOff x="-3560675" y="-1695025"/>
                <a:chExt cx="9184925" cy="7184775"/>
              </a:xfrm>
            </p:grpSpPr>
            <p:sp>
              <p:nvSpPr>
                <p:cNvPr id="2819" name="Google Shape;2819;p18"/>
                <p:cNvSpPr/>
                <p:nvPr/>
              </p:nvSpPr>
              <p:spPr>
                <a:xfrm>
                  <a:off x="-1101575" y="-1682675"/>
                  <a:ext cx="6725825" cy="4350200"/>
                </a:xfrm>
                <a:custGeom>
                  <a:rect b="b" l="l" r="r" t="t"/>
                  <a:pathLst>
                    <a:path extrusionOk="0" h="174008" w="269033">
                      <a:moveTo>
                        <a:pt x="59302" y="540"/>
                      </a:moveTo>
                      <a:lnTo>
                        <a:pt x="70458" y="37653"/>
                      </a:lnTo>
                      <a:lnTo>
                        <a:pt x="70458" y="37653"/>
                      </a:lnTo>
                      <a:lnTo>
                        <a:pt x="20365" y="22790"/>
                      </a:lnTo>
                      <a:lnTo>
                        <a:pt x="59302" y="540"/>
                      </a:lnTo>
                      <a:close/>
                      <a:moveTo>
                        <a:pt x="103984" y="31635"/>
                      </a:moveTo>
                      <a:lnTo>
                        <a:pt x="93984" y="45769"/>
                      </a:lnTo>
                      <a:cubicBezTo>
                        <a:pt x="93893" y="45860"/>
                        <a:pt x="93953" y="45981"/>
                        <a:pt x="94014" y="46042"/>
                      </a:cubicBezTo>
                      <a:lnTo>
                        <a:pt x="94045" y="46073"/>
                      </a:lnTo>
                      <a:lnTo>
                        <a:pt x="91036" y="54431"/>
                      </a:lnTo>
                      <a:lnTo>
                        <a:pt x="71066" y="38170"/>
                      </a:lnTo>
                      <a:lnTo>
                        <a:pt x="103984" y="31635"/>
                      </a:lnTo>
                      <a:close/>
                      <a:moveTo>
                        <a:pt x="129516" y="12334"/>
                      </a:moveTo>
                      <a:lnTo>
                        <a:pt x="116446" y="58048"/>
                      </a:lnTo>
                      <a:lnTo>
                        <a:pt x="94409" y="45921"/>
                      </a:lnTo>
                      <a:lnTo>
                        <a:pt x="129516" y="12334"/>
                      </a:lnTo>
                      <a:close/>
                      <a:moveTo>
                        <a:pt x="49363" y="35221"/>
                      </a:moveTo>
                      <a:lnTo>
                        <a:pt x="70640" y="38170"/>
                      </a:lnTo>
                      <a:lnTo>
                        <a:pt x="70640" y="38322"/>
                      </a:lnTo>
                      <a:lnTo>
                        <a:pt x="87054" y="64401"/>
                      </a:lnTo>
                      <a:lnTo>
                        <a:pt x="87054" y="64401"/>
                      </a:lnTo>
                      <a:lnTo>
                        <a:pt x="49363" y="35221"/>
                      </a:lnTo>
                      <a:close/>
                      <a:moveTo>
                        <a:pt x="71643" y="39142"/>
                      </a:moveTo>
                      <a:lnTo>
                        <a:pt x="90975" y="54796"/>
                      </a:lnTo>
                      <a:lnTo>
                        <a:pt x="87510" y="64401"/>
                      </a:lnTo>
                      <a:lnTo>
                        <a:pt x="71643" y="39142"/>
                      </a:lnTo>
                      <a:close/>
                      <a:moveTo>
                        <a:pt x="49454" y="35799"/>
                      </a:moveTo>
                      <a:lnTo>
                        <a:pt x="86689" y="64644"/>
                      </a:lnTo>
                      <a:lnTo>
                        <a:pt x="62707" y="60511"/>
                      </a:lnTo>
                      <a:lnTo>
                        <a:pt x="62707" y="60359"/>
                      </a:lnTo>
                      <a:lnTo>
                        <a:pt x="49454" y="35799"/>
                      </a:lnTo>
                      <a:close/>
                      <a:moveTo>
                        <a:pt x="20335" y="23185"/>
                      </a:moveTo>
                      <a:lnTo>
                        <a:pt x="68786" y="37531"/>
                      </a:lnTo>
                      <a:lnTo>
                        <a:pt x="48846" y="34765"/>
                      </a:lnTo>
                      <a:lnTo>
                        <a:pt x="48755" y="34765"/>
                      </a:lnTo>
                      <a:lnTo>
                        <a:pt x="48634" y="34644"/>
                      </a:lnTo>
                      <a:cubicBezTo>
                        <a:pt x="48608" y="34618"/>
                        <a:pt x="48571" y="34609"/>
                        <a:pt x="48533" y="34609"/>
                      </a:cubicBezTo>
                      <a:cubicBezTo>
                        <a:pt x="48481" y="34609"/>
                        <a:pt x="48425" y="34626"/>
                        <a:pt x="48390" y="34644"/>
                      </a:cubicBezTo>
                      <a:lnTo>
                        <a:pt x="15593" y="66985"/>
                      </a:lnTo>
                      <a:lnTo>
                        <a:pt x="20335" y="23185"/>
                      </a:lnTo>
                      <a:close/>
                      <a:moveTo>
                        <a:pt x="91248" y="55039"/>
                      </a:moveTo>
                      <a:lnTo>
                        <a:pt x="111583" y="71514"/>
                      </a:lnTo>
                      <a:lnTo>
                        <a:pt x="87753" y="64827"/>
                      </a:lnTo>
                      <a:lnTo>
                        <a:pt x="91248" y="55039"/>
                      </a:lnTo>
                      <a:close/>
                      <a:moveTo>
                        <a:pt x="94349" y="46346"/>
                      </a:moveTo>
                      <a:lnTo>
                        <a:pt x="116325" y="58444"/>
                      </a:lnTo>
                      <a:lnTo>
                        <a:pt x="112525" y="71787"/>
                      </a:lnTo>
                      <a:lnTo>
                        <a:pt x="91400" y="54675"/>
                      </a:lnTo>
                      <a:lnTo>
                        <a:pt x="94349" y="46346"/>
                      </a:lnTo>
                      <a:close/>
                      <a:moveTo>
                        <a:pt x="129820" y="12759"/>
                      </a:moveTo>
                      <a:lnTo>
                        <a:pt x="150672" y="76863"/>
                      </a:lnTo>
                      <a:lnTo>
                        <a:pt x="116781" y="58231"/>
                      </a:lnTo>
                      <a:lnTo>
                        <a:pt x="129820" y="12759"/>
                      </a:lnTo>
                      <a:close/>
                      <a:moveTo>
                        <a:pt x="130216" y="12729"/>
                      </a:moveTo>
                      <a:lnTo>
                        <a:pt x="172557" y="68201"/>
                      </a:lnTo>
                      <a:lnTo>
                        <a:pt x="153286" y="78262"/>
                      </a:lnTo>
                      <a:lnTo>
                        <a:pt x="151158" y="77137"/>
                      </a:lnTo>
                      <a:lnTo>
                        <a:pt x="130216" y="12729"/>
                      </a:lnTo>
                      <a:close/>
                      <a:moveTo>
                        <a:pt x="151341" y="77684"/>
                      </a:moveTo>
                      <a:lnTo>
                        <a:pt x="152921" y="78535"/>
                      </a:lnTo>
                      <a:lnTo>
                        <a:pt x="151797" y="79113"/>
                      </a:lnTo>
                      <a:lnTo>
                        <a:pt x="151341" y="77684"/>
                      </a:lnTo>
                      <a:close/>
                      <a:moveTo>
                        <a:pt x="87753" y="65191"/>
                      </a:moveTo>
                      <a:lnTo>
                        <a:pt x="111796" y="71970"/>
                      </a:lnTo>
                      <a:lnTo>
                        <a:pt x="88421" y="81423"/>
                      </a:lnTo>
                      <a:lnTo>
                        <a:pt x="87753" y="65191"/>
                      </a:lnTo>
                      <a:close/>
                      <a:moveTo>
                        <a:pt x="63315" y="61027"/>
                      </a:moveTo>
                      <a:lnTo>
                        <a:pt x="87358" y="65131"/>
                      </a:lnTo>
                      <a:lnTo>
                        <a:pt x="88057" y="81575"/>
                      </a:lnTo>
                      <a:lnTo>
                        <a:pt x="87327" y="81848"/>
                      </a:lnTo>
                      <a:lnTo>
                        <a:pt x="63315" y="61027"/>
                      </a:lnTo>
                      <a:close/>
                      <a:moveTo>
                        <a:pt x="88087" y="81939"/>
                      </a:moveTo>
                      <a:lnTo>
                        <a:pt x="88118" y="82487"/>
                      </a:lnTo>
                      <a:lnTo>
                        <a:pt x="87722" y="82152"/>
                      </a:lnTo>
                      <a:lnTo>
                        <a:pt x="88087" y="81939"/>
                      </a:lnTo>
                      <a:close/>
                      <a:moveTo>
                        <a:pt x="62494" y="60723"/>
                      </a:moveTo>
                      <a:cubicBezTo>
                        <a:pt x="62494" y="60754"/>
                        <a:pt x="62524" y="60814"/>
                        <a:pt x="62555" y="60875"/>
                      </a:cubicBezTo>
                      <a:lnTo>
                        <a:pt x="86993" y="82031"/>
                      </a:lnTo>
                      <a:lnTo>
                        <a:pt x="83801" y="83338"/>
                      </a:lnTo>
                      <a:lnTo>
                        <a:pt x="44895" y="70359"/>
                      </a:lnTo>
                      <a:lnTo>
                        <a:pt x="62494" y="60723"/>
                      </a:lnTo>
                      <a:close/>
                      <a:moveTo>
                        <a:pt x="87297" y="82304"/>
                      </a:moveTo>
                      <a:lnTo>
                        <a:pt x="88118" y="83003"/>
                      </a:lnTo>
                      <a:lnTo>
                        <a:pt x="88209" y="84797"/>
                      </a:lnTo>
                      <a:lnTo>
                        <a:pt x="88209" y="84797"/>
                      </a:lnTo>
                      <a:lnTo>
                        <a:pt x="84318" y="83520"/>
                      </a:lnTo>
                      <a:lnTo>
                        <a:pt x="87297" y="82304"/>
                      </a:lnTo>
                      <a:close/>
                      <a:moveTo>
                        <a:pt x="88543" y="83368"/>
                      </a:moveTo>
                      <a:lnTo>
                        <a:pt x="91431" y="85860"/>
                      </a:lnTo>
                      <a:lnTo>
                        <a:pt x="88604" y="84918"/>
                      </a:lnTo>
                      <a:lnTo>
                        <a:pt x="88543" y="83368"/>
                      </a:lnTo>
                      <a:close/>
                      <a:moveTo>
                        <a:pt x="45229" y="70906"/>
                      </a:moveTo>
                      <a:lnTo>
                        <a:pt x="83193" y="83550"/>
                      </a:lnTo>
                      <a:lnTo>
                        <a:pt x="62403" y="91940"/>
                      </a:lnTo>
                      <a:lnTo>
                        <a:pt x="45229" y="70906"/>
                      </a:lnTo>
                      <a:close/>
                      <a:moveTo>
                        <a:pt x="116659" y="58626"/>
                      </a:moveTo>
                      <a:lnTo>
                        <a:pt x="150824" y="77380"/>
                      </a:lnTo>
                      <a:lnTo>
                        <a:pt x="151432" y="79265"/>
                      </a:lnTo>
                      <a:lnTo>
                        <a:pt x="120641" y="95313"/>
                      </a:lnTo>
                      <a:cubicBezTo>
                        <a:pt x="120580" y="95374"/>
                        <a:pt x="120550" y="95435"/>
                        <a:pt x="120550" y="95526"/>
                      </a:cubicBezTo>
                      <a:lnTo>
                        <a:pt x="120550" y="95557"/>
                      </a:lnTo>
                      <a:cubicBezTo>
                        <a:pt x="120550" y="95557"/>
                        <a:pt x="120489" y="95526"/>
                        <a:pt x="120459" y="95526"/>
                      </a:cubicBezTo>
                      <a:lnTo>
                        <a:pt x="92343" y="86164"/>
                      </a:lnTo>
                      <a:lnTo>
                        <a:pt x="88513" y="82821"/>
                      </a:lnTo>
                      <a:lnTo>
                        <a:pt x="88482" y="81818"/>
                      </a:lnTo>
                      <a:lnTo>
                        <a:pt x="112404" y="72122"/>
                      </a:lnTo>
                      <a:lnTo>
                        <a:pt x="112586" y="72152"/>
                      </a:lnTo>
                      <a:cubicBezTo>
                        <a:pt x="112608" y="72157"/>
                        <a:pt x="112629" y="72160"/>
                        <a:pt x="112650" y="72160"/>
                      </a:cubicBezTo>
                      <a:cubicBezTo>
                        <a:pt x="112747" y="72160"/>
                        <a:pt x="112829" y="72105"/>
                        <a:pt x="112829" y="72030"/>
                      </a:cubicBezTo>
                      <a:lnTo>
                        <a:pt x="116659" y="58626"/>
                      </a:lnTo>
                      <a:close/>
                      <a:moveTo>
                        <a:pt x="151553" y="79660"/>
                      </a:moveTo>
                      <a:lnTo>
                        <a:pt x="158088" y="99721"/>
                      </a:lnTo>
                      <a:lnTo>
                        <a:pt x="158088" y="99721"/>
                      </a:lnTo>
                      <a:lnTo>
                        <a:pt x="121370" y="95435"/>
                      </a:lnTo>
                      <a:lnTo>
                        <a:pt x="151553" y="79660"/>
                      </a:lnTo>
                      <a:close/>
                      <a:moveTo>
                        <a:pt x="172770" y="68535"/>
                      </a:moveTo>
                      <a:lnTo>
                        <a:pt x="199670" y="103855"/>
                      </a:lnTo>
                      <a:lnTo>
                        <a:pt x="153711" y="78535"/>
                      </a:lnTo>
                      <a:lnTo>
                        <a:pt x="172770" y="68535"/>
                      </a:lnTo>
                      <a:close/>
                      <a:moveTo>
                        <a:pt x="83771" y="83702"/>
                      </a:moveTo>
                      <a:lnTo>
                        <a:pt x="88209" y="85192"/>
                      </a:lnTo>
                      <a:lnTo>
                        <a:pt x="89181" y="107988"/>
                      </a:lnTo>
                      <a:lnTo>
                        <a:pt x="64135" y="108657"/>
                      </a:lnTo>
                      <a:lnTo>
                        <a:pt x="62646" y="92304"/>
                      </a:lnTo>
                      <a:lnTo>
                        <a:pt x="83771" y="83702"/>
                      </a:lnTo>
                      <a:close/>
                      <a:moveTo>
                        <a:pt x="93102" y="86863"/>
                      </a:moveTo>
                      <a:lnTo>
                        <a:pt x="120276" y="95891"/>
                      </a:lnTo>
                      <a:lnTo>
                        <a:pt x="124744" y="114250"/>
                      </a:lnTo>
                      <a:lnTo>
                        <a:pt x="93102" y="86863"/>
                      </a:lnTo>
                      <a:close/>
                      <a:moveTo>
                        <a:pt x="15654" y="68261"/>
                      </a:moveTo>
                      <a:lnTo>
                        <a:pt x="44469" y="70480"/>
                      </a:lnTo>
                      <a:cubicBezTo>
                        <a:pt x="44469" y="70511"/>
                        <a:pt x="44469" y="70541"/>
                        <a:pt x="44500" y="70602"/>
                      </a:cubicBezTo>
                      <a:lnTo>
                        <a:pt x="62038" y="92092"/>
                      </a:lnTo>
                      <a:lnTo>
                        <a:pt x="8724" y="114311"/>
                      </a:lnTo>
                      <a:lnTo>
                        <a:pt x="15654" y="68261"/>
                      </a:lnTo>
                      <a:close/>
                      <a:moveTo>
                        <a:pt x="88634" y="85344"/>
                      </a:moveTo>
                      <a:lnTo>
                        <a:pt x="92160" y="86529"/>
                      </a:lnTo>
                      <a:lnTo>
                        <a:pt x="124805" y="114797"/>
                      </a:lnTo>
                      <a:lnTo>
                        <a:pt x="109364" y="128323"/>
                      </a:lnTo>
                      <a:lnTo>
                        <a:pt x="89607" y="108262"/>
                      </a:lnTo>
                      <a:lnTo>
                        <a:pt x="89607" y="108171"/>
                      </a:lnTo>
                      <a:lnTo>
                        <a:pt x="88634" y="85344"/>
                      </a:lnTo>
                      <a:close/>
                      <a:moveTo>
                        <a:pt x="63132" y="109417"/>
                      </a:moveTo>
                      <a:lnTo>
                        <a:pt x="42706" y="137624"/>
                      </a:lnTo>
                      <a:lnTo>
                        <a:pt x="9180" y="115101"/>
                      </a:lnTo>
                      <a:lnTo>
                        <a:pt x="63132" y="109417"/>
                      </a:lnTo>
                      <a:close/>
                      <a:moveTo>
                        <a:pt x="158636" y="100146"/>
                      </a:moveTo>
                      <a:lnTo>
                        <a:pt x="200126" y="105010"/>
                      </a:lnTo>
                      <a:lnTo>
                        <a:pt x="171067" y="138445"/>
                      </a:lnTo>
                      <a:lnTo>
                        <a:pt x="171067" y="138384"/>
                      </a:lnTo>
                      <a:lnTo>
                        <a:pt x="158636" y="100146"/>
                      </a:lnTo>
                      <a:close/>
                      <a:moveTo>
                        <a:pt x="62251" y="92456"/>
                      </a:moveTo>
                      <a:lnTo>
                        <a:pt x="63771" y="108931"/>
                      </a:lnTo>
                      <a:lnTo>
                        <a:pt x="63771" y="108961"/>
                      </a:lnTo>
                      <a:cubicBezTo>
                        <a:pt x="63801" y="109052"/>
                        <a:pt x="63892" y="109113"/>
                        <a:pt x="63953" y="109113"/>
                      </a:cubicBezTo>
                      <a:lnTo>
                        <a:pt x="89090" y="108444"/>
                      </a:lnTo>
                      <a:lnTo>
                        <a:pt x="44956" y="139144"/>
                      </a:lnTo>
                      <a:lnTo>
                        <a:pt x="43071" y="137837"/>
                      </a:lnTo>
                      <a:lnTo>
                        <a:pt x="63710" y="109326"/>
                      </a:lnTo>
                      <a:cubicBezTo>
                        <a:pt x="63740" y="109235"/>
                        <a:pt x="63740" y="109174"/>
                        <a:pt x="63710" y="109083"/>
                      </a:cubicBezTo>
                      <a:cubicBezTo>
                        <a:pt x="63649" y="109022"/>
                        <a:pt x="63588" y="108961"/>
                        <a:pt x="63497" y="108961"/>
                      </a:cubicBezTo>
                      <a:lnTo>
                        <a:pt x="8663" y="114736"/>
                      </a:lnTo>
                      <a:lnTo>
                        <a:pt x="62251" y="92456"/>
                      </a:lnTo>
                      <a:close/>
                      <a:moveTo>
                        <a:pt x="156812" y="129721"/>
                      </a:moveTo>
                      <a:lnTo>
                        <a:pt x="170794" y="138597"/>
                      </a:lnTo>
                      <a:lnTo>
                        <a:pt x="133377" y="150694"/>
                      </a:lnTo>
                      <a:lnTo>
                        <a:pt x="133377" y="150694"/>
                      </a:lnTo>
                      <a:lnTo>
                        <a:pt x="156812" y="129721"/>
                      </a:lnTo>
                      <a:close/>
                      <a:moveTo>
                        <a:pt x="120611" y="95678"/>
                      </a:moveTo>
                      <a:lnTo>
                        <a:pt x="120611" y="95678"/>
                      </a:lnTo>
                      <a:cubicBezTo>
                        <a:pt x="120641" y="95709"/>
                        <a:pt x="120702" y="95709"/>
                        <a:pt x="120732" y="95709"/>
                      </a:cubicBezTo>
                      <a:lnTo>
                        <a:pt x="158240" y="100116"/>
                      </a:lnTo>
                      <a:lnTo>
                        <a:pt x="170551" y="137989"/>
                      </a:lnTo>
                      <a:lnTo>
                        <a:pt x="156903" y="129296"/>
                      </a:lnTo>
                      <a:cubicBezTo>
                        <a:pt x="156865" y="129283"/>
                        <a:pt x="156833" y="129276"/>
                        <a:pt x="156801" y="129276"/>
                      </a:cubicBezTo>
                      <a:cubicBezTo>
                        <a:pt x="156756" y="129276"/>
                        <a:pt x="156713" y="129291"/>
                        <a:pt x="156660" y="129326"/>
                      </a:cubicBezTo>
                      <a:lnTo>
                        <a:pt x="132465" y="150998"/>
                      </a:lnTo>
                      <a:lnTo>
                        <a:pt x="132191" y="151059"/>
                      </a:lnTo>
                      <a:lnTo>
                        <a:pt x="125352" y="114827"/>
                      </a:lnTo>
                      <a:cubicBezTo>
                        <a:pt x="125352" y="114767"/>
                        <a:pt x="125322" y="114736"/>
                        <a:pt x="125291" y="114706"/>
                      </a:cubicBezTo>
                      <a:lnTo>
                        <a:pt x="125200" y="114675"/>
                      </a:lnTo>
                      <a:lnTo>
                        <a:pt x="120611" y="95678"/>
                      </a:lnTo>
                      <a:close/>
                      <a:moveTo>
                        <a:pt x="125018" y="115101"/>
                      </a:moveTo>
                      <a:lnTo>
                        <a:pt x="131827" y="151120"/>
                      </a:lnTo>
                      <a:lnTo>
                        <a:pt x="131827" y="151120"/>
                      </a:lnTo>
                      <a:lnTo>
                        <a:pt x="109638" y="128627"/>
                      </a:lnTo>
                      <a:lnTo>
                        <a:pt x="125018" y="115101"/>
                      </a:lnTo>
                      <a:close/>
                      <a:moveTo>
                        <a:pt x="89425" y="108627"/>
                      </a:moveTo>
                      <a:lnTo>
                        <a:pt x="109060" y="128566"/>
                      </a:lnTo>
                      <a:lnTo>
                        <a:pt x="81157" y="153035"/>
                      </a:lnTo>
                      <a:lnTo>
                        <a:pt x="45260" y="139387"/>
                      </a:lnTo>
                      <a:lnTo>
                        <a:pt x="89425" y="108627"/>
                      </a:lnTo>
                      <a:close/>
                      <a:moveTo>
                        <a:pt x="42828" y="138110"/>
                      </a:moveTo>
                      <a:lnTo>
                        <a:pt x="44895" y="139478"/>
                      </a:lnTo>
                      <a:cubicBezTo>
                        <a:pt x="44925" y="139509"/>
                        <a:pt x="44956" y="139509"/>
                        <a:pt x="45047" y="139509"/>
                      </a:cubicBezTo>
                      <a:lnTo>
                        <a:pt x="45047" y="139661"/>
                      </a:lnTo>
                      <a:lnTo>
                        <a:pt x="58877" y="164342"/>
                      </a:lnTo>
                      <a:lnTo>
                        <a:pt x="17265" y="173491"/>
                      </a:lnTo>
                      <a:lnTo>
                        <a:pt x="17265" y="173491"/>
                      </a:lnTo>
                      <a:lnTo>
                        <a:pt x="42828" y="138110"/>
                      </a:lnTo>
                      <a:close/>
                      <a:moveTo>
                        <a:pt x="59359" y="1"/>
                      </a:moveTo>
                      <a:cubicBezTo>
                        <a:pt x="59333" y="1"/>
                        <a:pt x="59302" y="8"/>
                        <a:pt x="59272" y="23"/>
                      </a:cubicBezTo>
                      <a:lnTo>
                        <a:pt x="20365" y="22334"/>
                      </a:lnTo>
                      <a:lnTo>
                        <a:pt x="19241" y="2850"/>
                      </a:lnTo>
                      <a:cubicBezTo>
                        <a:pt x="19241" y="2789"/>
                        <a:pt x="19150" y="2698"/>
                        <a:pt x="19089" y="2668"/>
                      </a:cubicBezTo>
                      <a:cubicBezTo>
                        <a:pt x="19068" y="2654"/>
                        <a:pt x="19048" y="2648"/>
                        <a:pt x="19028" y="2648"/>
                      </a:cubicBezTo>
                      <a:cubicBezTo>
                        <a:pt x="18958" y="2648"/>
                        <a:pt x="18893" y="2719"/>
                        <a:pt x="18846" y="2789"/>
                      </a:cubicBezTo>
                      <a:lnTo>
                        <a:pt x="61" y="42000"/>
                      </a:lnTo>
                      <a:cubicBezTo>
                        <a:pt x="0" y="42091"/>
                        <a:pt x="61" y="42212"/>
                        <a:pt x="122" y="42243"/>
                      </a:cubicBezTo>
                      <a:cubicBezTo>
                        <a:pt x="149" y="42261"/>
                        <a:pt x="175" y="42268"/>
                        <a:pt x="202" y="42268"/>
                      </a:cubicBezTo>
                      <a:cubicBezTo>
                        <a:pt x="267" y="42268"/>
                        <a:pt x="331" y="42225"/>
                        <a:pt x="396" y="42182"/>
                      </a:cubicBezTo>
                      <a:lnTo>
                        <a:pt x="18846" y="3640"/>
                      </a:lnTo>
                      <a:lnTo>
                        <a:pt x="19970" y="22729"/>
                      </a:lnTo>
                      <a:cubicBezTo>
                        <a:pt x="19970" y="22790"/>
                        <a:pt x="20001" y="22850"/>
                        <a:pt x="20031" y="22881"/>
                      </a:cubicBezTo>
                      <a:cubicBezTo>
                        <a:pt x="20001" y="22911"/>
                        <a:pt x="20001" y="22942"/>
                        <a:pt x="20001" y="23002"/>
                      </a:cubicBezTo>
                      <a:lnTo>
                        <a:pt x="15168" y="67502"/>
                      </a:lnTo>
                      <a:cubicBezTo>
                        <a:pt x="15168" y="67593"/>
                        <a:pt x="15198" y="67653"/>
                        <a:pt x="15289" y="67714"/>
                      </a:cubicBezTo>
                      <a:cubicBezTo>
                        <a:pt x="15312" y="67725"/>
                        <a:pt x="15338" y="67732"/>
                        <a:pt x="15365" y="67732"/>
                      </a:cubicBezTo>
                      <a:cubicBezTo>
                        <a:pt x="15413" y="67732"/>
                        <a:pt x="15464" y="67711"/>
                        <a:pt x="15502" y="67653"/>
                      </a:cubicBezTo>
                      <a:lnTo>
                        <a:pt x="48542" y="35069"/>
                      </a:lnTo>
                      <a:lnTo>
                        <a:pt x="48694" y="35191"/>
                      </a:lnTo>
                      <a:lnTo>
                        <a:pt x="62251" y="60359"/>
                      </a:lnTo>
                      <a:lnTo>
                        <a:pt x="44560" y="70085"/>
                      </a:lnTo>
                      <a:lnTo>
                        <a:pt x="15502" y="67897"/>
                      </a:lnTo>
                      <a:cubicBezTo>
                        <a:pt x="15411" y="67897"/>
                        <a:pt x="15320" y="67988"/>
                        <a:pt x="15320" y="68049"/>
                      </a:cubicBezTo>
                      <a:lnTo>
                        <a:pt x="8298" y="114645"/>
                      </a:lnTo>
                      <a:cubicBezTo>
                        <a:pt x="8298" y="114706"/>
                        <a:pt x="8298" y="114797"/>
                        <a:pt x="8359" y="114827"/>
                      </a:cubicBezTo>
                      <a:cubicBezTo>
                        <a:pt x="8420" y="114858"/>
                        <a:pt x="8450" y="114858"/>
                        <a:pt x="8481" y="114858"/>
                      </a:cubicBezTo>
                      <a:cubicBezTo>
                        <a:pt x="8481" y="114888"/>
                        <a:pt x="8450" y="114888"/>
                        <a:pt x="8450" y="114949"/>
                      </a:cubicBezTo>
                      <a:cubicBezTo>
                        <a:pt x="8450" y="115010"/>
                        <a:pt x="8450" y="115101"/>
                        <a:pt x="8511" y="115162"/>
                      </a:cubicBezTo>
                      <a:lnTo>
                        <a:pt x="42524" y="137958"/>
                      </a:lnTo>
                      <a:lnTo>
                        <a:pt x="16657" y="173704"/>
                      </a:lnTo>
                      <a:cubicBezTo>
                        <a:pt x="16627" y="173795"/>
                        <a:pt x="16627" y="173856"/>
                        <a:pt x="16657" y="173947"/>
                      </a:cubicBezTo>
                      <a:cubicBezTo>
                        <a:pt x="16688" y="174008"/>
                        <a:pt x="16779" y="174008"/>
                        <a:pt x="16809" y="174008"/>
                      </a:cubicBezTo>
                      <a:lnTo>
                        <a:pt x="16840" y="174008"/>
                      </a:lnTo>
                      <a:lnTo>
                        <a:pt x="59211" y="164707"/>
                      </a:lnTo>
                      <a:cubicBezTo>
                        <a:pt x="59302" y="164707"/>
                        <a:pt x="59333" y="164676"/>
                        <a:pt x="59363" y="164585"/>
                      </a:cubicBezTo>
                      <a:cubicBezTo>
                        <a:pt x="59394" y="164555"/>
                        <a:pt x="59363" y="164463"/>
                        <a:pt x="59363" y="164403"/>
                      </a:cubicBezTo>
                      <a:lnTo>
                        <a:pt x="45685" y="139965"/>
                      </a:lnTo>
                      <a:lnTo>
                        <a:pt x="81218" y="153460"/>
                      </a:lnTo>
                      <a:cubicBezTo>
                        <a:pt x="81236" y="153469"/>
                        <a:pt x="81256" y="153473"/>
                        <a:pt x="81277" y="153473"/>
                      </a:cubicBezTo>
                      <a:cubicBezTo>
                        <a:pt x="81327" y="153473"/>
                        <a:pt x="81379" y="153451"/>
                        <a:pt x="81400" y="153430"/>
                      </a:cubicBezTo>
                      <a:lnTo>
                        <a:pt x="109395" y="128870"/>
                      </a:lnTo>
                      <a:lnTo>
                        <a:pt x="131979" y="151788"/>
                      </a:lnTo>
                      <a:cubicBezTo>
                        <a:pt x="132009" y="151819"/>
                        <a:pt x="132055" y="151834"/>
                        <a:pt x="132104" y="151834"/>
                      </a:cubicBezTo>
                      <a:cubicBezTo>
                        <a:pt x="132153" y="151834"/>
                        <a:pt x="132206" y="151819"/>
                        <a:pt x="132252" y="151788"/>
                      </a:cubicBezTo>
                      <a:lnTo>
                        <a:pt x="132738" y="151363"/>
                      </a:lnTo>
                      <a:lnTo>
                        <a:pt x="171219" y="138931"/>
                      </a:lnTo>
                      <a:cubicBezTo>
                        <a:pt x="171250" y="138931"/>
                        <a:pt x="171311" y="138901"/>
                        <a:pt x="171311" y="138901"/>
                      </a:cubicBezTo>
                      <a:lnTo>
                        <a:pt x="200703" y="105040"/>
                      </a:lnTo>
                      <a:cubicBezTo>
                        <a:pt x="200734" y="105010"/>
                        <a:pt x="200794" y="104949"/>
                        <a:pt x="200734" y="104858"/>
                      </a:cubicBezTo>
                      <a:cubicBezTo>
                        <a:pt x="200703" y="104797"/>
                        <a:pt x="200673" y="104736"/>
                        <a:pt x="200582" y="104736"/>
                      </a:cubicBezTo>
                      <a:lnTo>
                        <a:pt x="158544" y="99812"/>
                      </a:lnTo>
                      <a:lnTo>
                        <a:pt x="151918" y="79508"/>
                      </a:lnTo>
                      <a:lnTo>
                        <a:pt x="153286" y="78809"/>
                      </a:lnTo>
                      <a:lnTo>
                        <a:pt x="200338" y="104645"/>
                      </a:lnTo>
                      <a:cubicBezTo>
                        <a:pt x="200361" y="104656"/>
                        <a:pt x="200391" y="104663"/>
                        <a:pt x="200422" y="104663"/>
                      </a:cubicBezTo>
                      <a:cubicBezTo>
                        <a:pt x="200476" y="104663"/>
                        <a:pt x="200532" y="104642"/>
                        <a:pt x="200551" y="104584"/>
                      </a:cubicBezTo>
                      <a:cubicBezTo>
                        <a:pt x="200582" y="104523"/>
                        <a:pt x="200642" y="104432"/>
                        <a:pt x="200551" y="104371"/>
                      </a:cubicBezTo>
                      <a:lnTo>
                        <a:pt x="173134" y="68413"/>
                      </a:lnTo>
                      <a:lnTo>
                        <a:pt x="188332" y="60480"/>
                      </a:lnTo>
                      <a:lnTo>
                        <a:pt x="207694" y="75769"/>
                      </a:lnTo>
                      <a:cubicBezTo>
                        <a:pt x="207740" y="75784"/>
                        <a:pt x="207778" y="75792"/>
                        <a:pt x="207816" y="75792"/>
                      </a:cubicBezTo>
                      <a:cubicBezTo>
                        <a:pt x="207854" y="75792"/>
                        <a:pt x="207892" y="75784"/>
                        <a:pt x="207937" y="75769"/>
                      </a:cubicBezTo>
                      <a:lnTo>
                        <a:pt x="235081" y="54249"/>
                      </a:lnTo>
                      <a:lnTo>
                        <a:pt x="268638" y="84523"/>
                      </a:lnTo>
                      <a:cubicBezTo>
                        <a:pt x="268683" y="84569"/>
                        <a:pt x="268729" y="84591"/>
                        <a:pt x="268774" y="84591"/>
                      </a:cubicBezTo>
                      <a:cubicBezTo>
                        <a:pt x="268820" y="84591"/>
                        <a:pt x="268866" y="84569"/>
                        <a:pt x="268911" y="84523"/>
                      </a:cubicBezTo>
                      <a:cubicBezTo>
                        <a:pt x="269033" y="84401"/>
                        <a:pt x="269033" y="84280"/>
                        <a:pt x="268942" y="84189"/>
                      </a:cubicBezTo>
                      <a:lnTo>
                        <a:pt x="235263" y="53793"/>
                      </a:lnTo>
                      <a:cubicBezTo>
                        <a:pt x="235233" y="53763"/>
                        <a:pt x="235187" y="53748"/>
                        <a:pt x="235142" y="53748"/>
                      </a:cubicBezTo>
                      <a:cubicBezTo>
                        <a:pt x="235096" y="53748"/>
                        <a:pt x="235050" y="53763"/>
                        <a:pt x="235020" y="53793"/>
                      </a:cubicBezTo>
                      <a:lnTo>
                        <a:pt x="207846" y="75252"/>
                      </a:lnTo>
                      <a:lnTo>
                        <a:pt x="188484" y="60024"/>
                      </a:lnTo>
                      <a:cubicBezTo>
                        <a:pt x="188420" y="60003"/>
                        <a:pt x="188370" y="59981"/>
                        <a:pt x="188326" y="59981"/>
                      </a:cubicBezTo>
                      <a:cubicBezTo>
                        <a:pt x="188307" y="59981"/>
                        <a:pt x="188289" y="59985"/>
                        <a:pt x="188271" y="59994"/>
                      </a:cubicBezTo>
                      <a:lnTo>
                        <a:pt x="172891" y="68049"/>
                      </a:lnTo>
                      <a:lnTo>
                        <a:pt x="129912" y="11726"/>
                      </a:lnTo>
                      <a:cubicBezTo>
                        <a:pt x="129881" y="11695"/>
                        <a:pt x="129851" y="11665"/>
                        <a:pt x="129760" y="11665"/>
                      </a:cubicBezTo>
                      <a:cubicBezTo>
                        <a:pt x="129729" y="11665"/>
                        <a:pt x="129668" y="11665"/>
                        <a:pt x="129608" y="11695"/>
                      </a:cubicBezTo>
                      <a:lnTo>
                        <a:pt x="95443" y="44370"/>
                      </a:lnTo>
                      <a:lnTo>
                        <a:pt x="104562" y="31483"/>
                      </a:lnTo>
                      <a:cubicBezTo>
                        <a:pt x="104622" y="31422"/>
                        <a:pt x="104622" y="31331"/>
                        <a:pt x="104562" y="31270"/>
                      </a:cubicBezTo>
                      <a:cubicBezTo>
                        <a:pt x="104539" y="31202"/>
                        <a:pt x="104499" y="31167"/>
                        <a:pt x="104442" y="31167"/>
                      </a:cubicBezTo>
                      <a:cubicBezTo>
                        <a:pt x="104423" y="31167"/>
                        <a:pt x="104402" y="31171"/>
                        <a:pt x="104379" y="31179"/>
                      </a:cubicBezTo>
                      <a:lnTo>
                        <a:pt x="70944" y="37805"/>
                      </a:lnTo>
                      <a:lnTo>
                        <a:pt x="70883" y="37775"/>
                      </a:lnTo>
                      <a:lnTo>
                        <a:pt x="59546" y="145"/>
                      </a:lnTo>
                      <a:cubicBezTo>
                        <a:pt x="59546" y="84"/>
                        <a:pt x="59485" y="23"/>
                        <a:pt x="59424" y="23"/>
                      </a:cubicBezTo>
                      <a:cubicBezTo>
                        <a:pt x="59409" y="8"/>
                        <a:pt x="59386" y="1"/>
                        <a:pt x="5935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0" name="Google Shape;2820;p18"/>
                <p:cNvSpPr/>
                <p:nvPr/>
              </p:nvSpPr>
              <p:spPr>
                <a:xfrm>
                  <a:off x="90700" y="-831025"/>
                  <a:ext cx="50925" cy="39525"/>
                </a:xfrm>
                <a:custGeom>
                  <a:rect b="b" l="l" r="r" t="t"/>
                  <a:pathLst>
                    <a:path extrusionOk="0" h="1581" w="2037">
                      <a:moveTo>
                        <a:pt x="1003" y="0"/>
                      </a:moveTo>
                      <a:cubicBezTo>
                        <a:pt x="0" y="61"/>
                        <a:pt x="31" y="1581"/>
                        <a:pt x="1034" y="1581"/>
                      </a:cubicBezTo>
                      <a:cubicBezTo>
                        <a:pt x="2037" y="1520"/>
                        <a:pt x="1976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1" name="Google Shape;2821;p18"/>
                <p:cNvSpPr/>
                <p:nvPr/>
              </p:nvSpPr>
              <p:spPr>
                <a:xfrm>
                  <a:off x="-8100" y="55725"/>
                  <a:ext cx="49725" cy="38825"/>
                </a:xfrm>
                <a:custGeom>
                  <a:rect b="b" l="l" r="r" t="t"/>
                  <a:pathLst>
                    <a:path extrusionOk="0" h="1553" w="1989">
                      <a:moveTo>
                        <a:pt x="1058" y="0"/>
                      </a:moveTo>
                      <a:cubicBezTo>
                        <a:pt x="1040" y="0"/>
                        <a:pt x="1022" y="1"/>
                        <a:pt x="1004" y="2"/>
                      </a:cubicBezTo>
                      <a:cubicBezTo>
                        <a:pt x="1" y="32"/>
                        <a:pt x="31" y="1552"/>
                        <a:pt x="1034" y="1552"/>
                      </a:cubicBezTo>
                      <a:cubicBezTo>
                        <a:pt x="1989" y="1522"/>
                        <a:pt x="1977" y="0"/>
                        <a:pt x="105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2" name="Google Shape;2822;p18"/>
                <p:cNvSpPr/>
                <p:nvPr/>
              </p:nvSpPr>
              <p:spPr>
                <a:xfrm>
                  <a:off x="434925" y="-187400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973" y="0"/>
                      </a:move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2007" y="1520"/>
                        <a:pt x="1976" y="0"/>
                        <a:pt x="9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3" name="Google Shape;2823;p18"/>
                <p:cNvSpPr/>
                <p:nvPr/>
              </p:nvSpPr>
              <p:spPr>
                <a:xfrm>
                  <a:off x="639325" y="-751250"/>
                  <a:ext cx="49950" cy="39550"/>
                </a:xfrm>
                <a:custGeom>
                  <a:rect b="b" l="l" r="r" t="t"/>
                  <a:pathLst>
                    <a:path extrusionOk="0" h="1582" w="1998">
                      <a:moveTo>
                        <a:pt x="1003" y="0"/>
                      </a:moveTo>
                      <a:cubicBezTo>
                        <a:pt x="993" y="0"/>
                        <a:pt x="984" y="1"/>
                        <a:pt x="974" y="1"/>
                      </a:cubicBezTo>
                      <a:cubicBezTo>
                        <a:pt x="1" y="62"/>
                        <a:pt x="31" y="1581"/>
                        <a:pt x="1004" y="1581"/>
                      </a:cubicBezTo>
                      <a:cubicBezTo>
                        <a:pt x="1997" y="1491"/>
                        <a:pt x="1977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4" name="Google Shape;2824;p18"/>
                <p:cNvSpPr/>
                <p:nvPr/>
              </p:nvSpPr>
              <p:spPr>
                <a:xfrm>
                  <a:off x="1061075" y="-81050"/>
                  <a:ext cx="49700" cy="38800"/>
                </a:xfrm>
                <a:custGeom>
                  <a:rect b="b" l="l" r="r" t="t"/>
                  <a:pathLst>
                    <a:path extrusionOk="0" h="1552" w="1988">
                      <a:moveTo>
                        <a:pt x="1029" y="0"/>
                      </a:moveTo>
                      <a:cubicBezTo>
                        <a:pt x="1011" y="0"/>
                        <a:pt x="992" y="1"/>
                        <a:pt x="973" y="2"/>
                      </a:cubicBezTo>
                      <a:cubicBezTo>
                        <a:pt x="1" y="32"/>
                        <a:pt x="31" y="1552"/>
                        <a:pt x="1004" y="1552"/>
                      </a:cubicBezTo>
                      <a:cubicBezTo>
                        <a:pt x="1988" y="1522"/>
                        <a:pt x="1977" y="0"/>
                        <a:pt x="10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5" name="Google Shape;2825;p18"/>
                <p:cNvSpPr/>
                <p:nvPr/>
              </p:nvSpPr>
              <p:spPr>
                <a:xfrm>
                  <a:off x="1229000" y="-547600"/>
                  <a:ext cx="49950" cy="38800"/>
                </a:xfrm>
                <a:custGeom>
                  <a:rect b="b" l="l" r="r" t="t"/>
                  <a:pathLst>
                    <a:path extrusionOk="0" h="1552" w="1998">
                      <a:moveTo>
                        <a:pt x="1003" y="0"/>
                      </a:moveTo>
                      <a:cubicBezTo>
                        <a:pt x="993" y="0"/>
                        <a:pt x="984" y="1"/>
                        <a:pt x="974" y="1"/>
                      </a:cubicBezTo>
                      <a:cubicBezTo>
                        <a:pt x="1" y="31"/>
                        <a:pt x="31" y="1551"/>
                        <a:pt x="1034" y="1551"/>
                      </a:cubicBezTo>
                      <a:cubicBezTo>
                        <a:pt x="1997" y="1491"/>
                        <a:pt x="1977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6" name="Google Shape;2826;p18"/>
                <p:cNvSpPr/>
                <p:nvPr/>
              </p:nvSpPr>
              <p:spPr>
                <a:xfrm>
                  <a:off x="430375" y="602875"/>
                  <a:ext cx="50175" cy="38800"/>
                </a:xfrm>
                <a:custGeom>
                  <a:rect b="b" l="l" r="r" t="t"/>
                  <a:pathLst>
                    <a:path extrusionOk="0" h="1552" w="2007">
                      <a:moveTo>
                        <a:pt x="973" y="1"/>
                      </a:moveTo>
                      <a:cubicBezTo>
                        <a:pt x="0" y="31"/>
                        <a:pt x="31" y="1551"/>
                        <a:pt x="1003" y="1551"/>
                      </a:cubicBezTo>
                      <a:cubicBezTo>
                        <a:pt x="2006" y="1521"/>
                        <a:pt x="1976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7" name="Google Shape;2827;p18"/>
                <p:cNvSpPr/>
                <p:nvPr/>
              </p:nvSpPr>
              <p:spPr>
                <a:xfrm>
                  <a:off x="1108200" y="1003325"/>
                  <a:ext cx="49925" cy="39550"/>
                </a:xfrm>
                <a:custGeom>
                  <a:rect b="b" l="l" r="r" t="t"/>
                  <a:pathLst>
                    <a:path extrusionOk="0" h="1582" w="1997">
                      <a:moveTo>
                        <a:pt x="1032" y="1"/>
                      </a:moveTo>
                      <a:cubicBezTo>
                        <a:pt x="1022" y="1"/>
                        <a:pt x="1013" y="1"/>
                        <a:pt x="1003" y="1"/>
                      </a:cubicBezTo>
                      <a:cubicBezTo>
                        <a:pt x="0" y="62"/>
                        <a:pt x="30" y="1582"/>
                        <a:pt x="1034" y="1582"/>
                      </a:cubicBezTo>
                      <a:cubicBezTo>
                        <a:pt x="1997" y="1492"/>
                        <a:pt x="1976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8" name="Google Shape;2828;p18"/>
                <p:cNvSpPr/>
                <p:nvPr/>
              </p:nvSpPr>
              <p:spPr>
                <a:xfrm>
                  <a:off x="1688750" y="95275"/>
                  <a:ext cx="49950" cy="38775"/>
                </a:xfrm>
                <a:custGeom>
                  <a:rect b="b" l="l" r="r" t="t"/>
                  <a:pathLst>
                    <a:path extrusionOk="0" h="1551" w="1998">
                      <a:moveTo>
                        <a:pt x="1002" y="0"/>
                      </a:moveTo>
                      <a:cubicBezTo>
                        <a:pt x="992" y="0"/>
                        <a:pt x="983" y="0"/>
                        <a:pt x="973" y="1"/>
                      </a:cubicBez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1997" y="1521"/>
                        <a:pt x="1977" y="0"/>
                        <a:pt x="100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9" name="Google Shape;2829;p18"/>
                <p:cNvSpPr/>
                <p:nvPr/>
              </p:nvSpPr>
              <p:spPr>
                <a:xfrm>
                  <a:off x="-2025" y="1782975"/>
                  <a:ext cx="49950" cy="39550"/>
                </a:xfrm>
                <a:custGeom>
                  <a:rect b="b" l="l" r="r" t="t"/>
                  <a:pathLst>
                    <a:path extrusionOk="0" h="1582" w="1998">
                      <a:moveTo>
                        <a:pt x="1003" y="1"/>
                      </a:moveTo>
                      <a:cubicBezTo>
                        <a:pt x="993" y="1"/>
                        <a:pt x="983" y="1"/>
                        <a:pt x="974" y="1"/>
                      </a:cubicBezTo>
                      <a:cubicBezTo>
                        <a:pt x="1" y="62"/>
                        <a:pt x="31" y="1582"/>
                        <a:pt x="1004" y="1582"/>
                      </a:cubicBezTo>
                      <a:cubicBezTo>
                        <a:pt x="1997" y="1522"/>
                        <a:pt x="1977" y="1"/>
                        <a:pt x="100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0" name="Google Shape;2830;p18"/>
                <p:cNvSpPr/>
                <p:nvPr/>
              </p:nvSpPr>
              <p:spPr>
                <a:xfrm>
                  <a:off x="472925" y="1020025"/>
                  <a:ext cx="49725" cy="38825"/>
                </a:xfrm>
                <a:custGeom>
                  <a:rect b="b" l="l" r="r" t="t"/>
                  <a:pathLst>
                    <a:path extrusionOk="0" h="1553" w="1989">
                      <a:moveTo>
                        <a:pt x="1029" y="0"/>
                      </a:moveTo>
                      <a:cubicBezTo>
                        <a:pt x="1010" y="0"/>
                        <a:pt x="992" y="1"/>
                        <a:pt x="973" y="2"/>
                      </a:cubicBezTo>
                      <a:cubicBezTo>
                        <a:pt x="0" y="32"/>
                        <a:pt x="31" y="1552"/>
                        <a:pt x="1034" y="1552"/>
                      </a:cubicBezTo>
                      <a:cubicBezTo>
                        <a:pt x="1988" y="1522"/>
                        <a:pt x="1977" y="0"/>
                        <a:pt x="10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1" name="Google Shape;2831;p18"/>
                <p:cNvSpPr/>
                <p:nvPr/>
              </p:nvSpPr>
              <p:spPr>
                <a:xfrm>
                  <a:off x="906050" y="2131775"/>
                  <a:ext cx="50175" cy="39550"/>
                </a:xfrm>
                <a:custGeom>
                  <a:rect b="b" l="l" r="r" t="t"/>
                  <a:pathLst>
                    <a:path extrusionOk="0" h="1582" w="2007">
                      <a:moveTo>
                        <a:pt x="973" y="1"/>
                      </a:moveTo>
                      <a:cubicBezTo>
                        <a:pt x="1" y="62"/>
                        <a:pt x="31" y="1581"/>
                        <a:pt x="1034" y="1581"/>
                      </a:cubicBezTo>
                      <a:cubicBezTo>
                        <a:pt x="2007" y="1521"/>
                        <a:pt x="1977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2" name="Google Shape;2832;p18"/>
                <p:cNvSpPr/>
                <p:nvPr/>
              </p:nvSpPr>
              <p:spPr>
                <a:xfrm>
                  <a:off x="1998025" y="1166700"/>
                  <a:ext cx="50700" cy="38800"/>
                </a:xfrm>
                <a:custGeom>
                  <a:rect b="b" l="l" r="r" t="t"/>
                  <a:pathLst>
                    <a:path extrusionOk="0" h="1552" w="2028">
                      <a:moveTo>
                        <a:pt x="1032" y="1"/>
                      </a:moveTo>
                      <a:cubicBezTo>
                        <a:pt x="1023" y="1"/>
                        <a:pt x="1013" y="1"/>
                        <a:pt x="1004" y="1"/>
                      </a:cubicBezTo>
                      <a:cubicBezTo>
                        <a:pt x="0" y="32"/>
                        <a:pt x="61" y="1552"/>
                        <a:pt x="1034" y="1552"/>
                      </a:cubicBezTo>
                      <a:cubicBezTo>
                        <a:pt x="2027" y="1491"/>
                        <a:pt x="1977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3" name="Google Shape;2833;p18"/>
                <p:cNvSpPr/>
                <p:nvPr/>
              </p:nvSpPr>
              <p:spPr>
                <a:xfrm>
                  <a:off x="1883275" y="694075"/>
                  <a:ext cx="51700" cy="38775"/>
                </a:xfrm>
                <a:custGeom>
                  <a:rect b="b" l="l" r="r" t="t"/>
                  <a:pathLst>
                    <a:path extrusionOk="0" h="1551" w="2068">
                      <a:moveTo>
                        <a:pt x="1004" y="0"/>
                      </a:moveTo>
                      <a:cubicBezTo>
                        <a:pt x="1" y="31"/>
                        <a:pt x="31" y="1550"/>
                        <a:pt x="1034" y="1550"/>
                      </a:cubicBezTo>
                      <a:cubicBezTo>
                        <a:pt x="2068" y="1520"/>
                        <a:pt x="2007" y="0"/>
                        <a:pt x="100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4" name="Google Shape;2834;p18"/>
                <p:cNvSpPr/>
                <p:nvPr/>
              </p:nvSpPr>
              <p:spPr>
                <a:xfrm>
                  <a:off x="2175850" y="2087675"/>
                  <a:ext cx="51175" cy="38800"/>
                </a:xfrm>
                <a:custGeom>
                  <a:rect b="b" l="l" r="r" t="t"/>
                  <a:pathLst>
                    <a:path extrusionOk="0" h="1552" w="2047">
                      <a:moveTo>
                        <a:pt x="1061" y="0"/>
                      </a:moveTo>
                      <a:cubicBezTo>
                        <a:pt x="1042" y="0"/>
                        <a:pt x="1023" y="1"/>
                        <a:pt x="1003" y="2"/>
                      </a:cubicBezTo>
                      <a:cubicBezTo>
                        <a:pt x="0" y="32"/>
                        <a:pt x="30" y="1552"/>
                        <a:pt x="1033" y="1552"/>
                      </a:cubicBezTo>
                      <a:cubicBezTo>
                        <a:pt x="2047" y="1463"/>
                        <a:pt x="2008" y="0"/>
                        <a:pt x="106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5" name="Google Shape;2835;p18"/>
                <p:cNvSpPr/>
                <p:nvPr/>
              </p:nvSpPr>
              <p:spPr>
                <a:xfrm>
                  <a:off x="1482825" y="-914625"/>
                  <a:ext cx="49925" cy="39550"/>
                </a:xfrm>
                <a:custGeom>
                  <a:rect b="b" l="l" r="r" t="t"/>
                  <a:pathLst>
                    <a:path extrusionOk="0" h="1582" w="1997">
                      <a:moveTo>
                        <a:pt x="1001" y="0"/>
                      </a:moveTo>
                      <a:cubicBezTo>
                        <a:pt x="992" y="0"/>
                        <a:pt x="982" y="1"/>
                        <a:pt x="973" y="1"/>
                      </a:cubicBezTo>
                      <a:cubicBezTo>
                        <a:pt x="0" y="62"/>
                        <a:pt x="31" y="1581"/>
                        <a:pt x="1003" y="1581"/>
                      </a:cubicBezTo>
                      <a:cubicBezTo>
                        <a:pt x="1997" y="1521"/>
                        <a:pt x="1947" y="0"/>
                        <a:pt x="100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6" name="Google Shape;2836;p18"/>
                <p:cNvSpPr/>
                <p:nvPr/>
              </p:nvSpPr>
              <p:spPr>
                <a:xfrm>
                  <a:off x="2118850" y="-1399425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1003" y="0"/>
                      </a:move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2006" y="1520"/>
                        <a:pt x="1976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7" name="Google Shape;2837;p18"/>
                <p:cNvSpPr/>
                <p:nvPr/>
              </p:nvSpPr>
              <p:spPr>
                <a:xfrm>
                  <a:off x="358175" y="-1695025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973" y="1"/>
                      </a:moveTo>
                      <a:cubicBezTo>
                        <a:pt x="1" y="31"/>
                        <a:pt x="31" y="1551"/>
                        <a:pt x="1004" y="1551"/>
                      </a:cubicBezTo>
                      <a:cubicBezTo>
                        <a:pt x="2007" y="1520"/>
                        <a:pt x="1976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8" name="Google Shape;2838;p18"/>
                <p:cNvSpPr/>
                <p:nvPr/>
              </p:nvSpPr>
              <p:spPr>
                <a:xfrm>
                  <a:off x="354375" y="2412175"/>
                  <a:ext cx="49925" cy="38775"/>
                </a:xfrm>
                <a:custGeom>
                  <a:rect b="b" l="l" r="r" t="t"/>
                  <a:pathLst>
                    <a:path extrusionOk="0" h="1551" w="1997">
                      <a:moveTo>
                        <a:pt x="1001" y="0"/>
                      </a:moveTo>
                      <a:cubicBezTo>
                        <a:pt x="992" y="0"/>
                        <a:pt x="983" y="0"/>
                        <a:pt x="973" y="1"/>
                      </a:cubicBezTo>
                      <a:cubicBezTo>
                        <a:pt x="1" y="31"/>
                        <a:pt x="31" y="1551"/>
                        <a:pt x="1004" y="1551"/>
                      </a:cubicBezTo>
                      <a:cubicBezTo>
                        <a:pt x="1997" y="1521"/>
                        <a:pt x="1947" y="0"/>
                        <a:pt x="100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9" name="Google Shape;2839;p18"/>
                <p:cNvSpPr/>
                <p:nvPr/>
              </p:nvSpPr>
              <p:spPr>
                <a:xfrm>
                  <a:off x="-702625" y="2644700"/>
                  <a:ext cx="50675" cy="39550"/>
                </a:xfrm>
                <a:custGeom>
                  <a:rect b="b" l="l" r="r" t="t"/>
                  <a:pathLst>
                    <a:path extrusionOk="0" h="1582" w="2027">
                      <a:moveTo>
                        <a:pt x="1031" y="0"/>
                      </a:moveTo>
                      <a:cubicBezTo>
                        <a:pt x="1022" y="0"/>
                        <a:pt x="1013" y="0"/>
                        <a:pt x="1003" y="1"/>
                      </a:cubicBezTo>
                      <a:cubicBezTo>
                        <a:pt x="0" y="62"/>
                        <a:pt x="61" y="1581"/>
                        <a:pt x="1034" y="1581"/>
                      </a:cubicBezTo>
                      <a:cubicBezTo>
                        <a:pt x="2027" y="1521"/>
                        <a:pt x="1977" y="0"/>
                        <a:pt x="103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0" name="Google Shape;2840;p18"/>
                <p:cNvSpPr/>
                <p:nvPr/>
              </p:nvSpPr>
              <p:spPr>
                <a:xfrm>
                  <a:off x="-911600" y="1169000"/>
                  <a:ext cx="50675" cy="38775"/>
                </a:xfrm>
                <a:custGeom>
                  <a:rect b="b" l="l" r="r" t="t"/>
                  <a:pathLst>
                    <a:path extrusionOk="0" h="1551" w="2027">
                      <a:moveTo>
                        <a:pt x="1032" y="0"/>
                      </a:moveTo>
                      <a:cubicBezTo>
                        <a:pt x="1023" y="0"/>
                        <a:pt x="1013" y="0"/>
                        <a:pt x="1003" y="1"/>
                      </a:cubicBezTo>
                      <a:cubicBezTo>
                        <a:pt x="0" y="31"/>
                        <a:pt x="61" y="1551"/>
                        <a:pt x="1034" y="1551"/>
                      </a:cubicBezTo>
                      <a:cubicBezTo>
                        <a:pt x="2027" y="1491"/>
                        <a:pt x="197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1" name="Google Shape;2841;p18"/>
                <p:cNvSpPr/>
                <p:nvPr/>
              </p:nvSpPr>
              <p:spPr>
                <a:xfrm>
                  <a:off x="-735300" y="-475"/>
                  <a:ext cx="49925" cy="38775"/>
                </a:xfrm>
                <a:custGeom>
                  <a:rect b="b" l="l" r="r" t="t"/>
                  <a:pathLst>
                    <a:path extrusionOk="0" h="1551" w="1997">
                      <a:moveTo>
                        <a:pt x="1002" y="0"/>
                      </a:moveTo>
                      <a:cubicBezTo>
                        <a:pt x="993" y="0"/>
                        <a:pt x="983" y="0"/>
                        <a:pt x="973" y="1"/>
                      </a:cubicBezTo>
                      <a:cubicBezTo>
                        <a:pt x="0" y="31"/>
                        <a:pt x="31" y="1551"/>
                        <a:pt x="1003" y="1551"/>
                      </a:cubicBezTo>
                      <a:cubicBezTo>
                        <a:pt x="1996" y="1491"/>
                        <a:pt x="1976" y="0"/>
                        <a:pt x="100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2" name="Google Shape;2842;p18"/>
                <p:cNvSpPr/>
                <p:nvPr/>
              </p:nvSpPr>
              <p:spPr>
                <a:xfrm>
                  <a:off x="-1120575" y="-650175"/>
                  <a:ext cx="50700" cy="38775"/>
                </a:xfrm>
                <a:custGeom>
                  <a:rect b="b" l="l" r="r" t="t"/>
                  <a:pathLst>
                    <a:path extrusionOk="0" h="1551" w="2028">
                      <a:moveTo>
                        <a:pt x="1032" y="0"/>
                      </a:moveTo>
                      <a:cubicBezTo>
                        <a:pt x="1022" y="0"/>
                        <a:pt x="1013" y="0"/>
                        <a:pt x="1004" y="1"/>
                      </a:cubicBezTo>
                      <a:cubicBezTo>
                        <a:pt x="0" y="31"/>
                        <a:pt x="61" y="1551"/>
                        <a:pt x="1034" y="1551"/>
                      </a:cubicBezTo>
                      <a:cubicBezTo>
                        <a:pt x="2027" y="1521"/>
                        <a:pt x="197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3" name="Google Shape;2843;p18"/>
                <p:cNvSpPr/>
                <p:nvPr/>
              </p:nvSpPr>
              <p:spPr>
                <a:xfrm>
                  <a:off x="-618275" y="-1134975"/>
                  <a:ext cx="50175" cy="39525"/>
                </a:xfrm>
                <a:custGeom>
                  <a:rect b="b" l="l" r="r" t="t"/>
                  <a:pathLst>
                    <a:path extrusionOk="0" h="1581" w="2007">
                      <a:moveTo>
                        <a:pt x="973" y="0"/>
                      </a:moveTo>
                      <a:cubicBezTo>
                        <a:pt x="0" y="61"/>
                        <a:pt x="30" y="1581"/>
                        <a:pt x="1003" y="1581"/>
                      </a:cubicBezTo>
                      <a:cubicBezTo>
                        <a:pt x="2006" y="1520"/>
                        <a:pt x="1945" y="0"/>
                        <a:pt x="9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4" name="Google Shape;2844;p18"/>
                <p:cNvSpPr/>
                <p:nvPr/>
              </p:nvSpPr>
              <p:spPr>
                <a:xfrm>
                  <a:off x="-649450" y="-1630450"/>
                  <a:ext cx="50700" cy="38800"/>
                </a:xfrm>
                <a:custGeom>
                  <a:rect b="b" l="l" r="r" t="t"/>
                  <a:pathLst>
                    <a:path extrusionOk="0" h="1552" w="2028">
                      <a:moveTo>
                        <a:pt x="1032" y="1"/>
                      </a:moveTo>
                      <a:cubicBezTo>
                        <a:pt x="1023" y="1"/>
                        <a:pt x="1013" y="1"/>
                        <a:pt x="1004" y="1"/>
                      </a:cubicBezTo>
                      <a:cubicBezTo>
                        <a:pt x="1" y="32"/>
                        <a:pt x="62" y="1551"/>
                        <a:pt x="1034" y="1551"/>
                      </a:cubicBezTo>
                      <a:lnTo>
                        <a:pt x="1034" y="1551"/>
                      </a:lnTo>
                      <a:cubicBezTo>
                        <a:pt x="2028" y="1521"/>
                        <a:pt x="1978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5" name="Google Shape;2845;p18"/>
                <p:cNvSpPr/>
                <p:nvPr/>
              </p:nvSpPr>
              <p:spPr>
                <a:xfrm>
                  <a:off x="-3541600" y="-45575"/>
                  <a:ext cx="5511525" cy="5535325"/>
                </a:xfrm>
                <a:custGeom>
                  <a:rect b="b" l="l" r="r" t="t"/>
                  <a:pathLst>
                    <a:path extrusionOk="0" h="221413" w="220461">
                      <a:moveTo>
                        <a:pt x="104684" y="13993"/>
                      </a:moveTo>
                      <a:lnTo>
                        <a:pt x="125535" y="55909"/>
                      </a:lnTo>
                      <a:lnTo>
                        <a:pt x="114745" y="40559"/>
                      </a:lnTo>
                      <a:lnTo>
                        <a:pt x="114745" y="40407"/>
                      </a:lnTo>
                      <a:cubicBezTo>
                        <a:pt x="114745" y="40346"/>
                        <a:pt x="114684" y="40255"/>
                        <a:pt x="114593" y="40255"/>
                      </a:cubicBezTo>
                      <a:lnTo>
                        <a:pt x="71917" y="38462"/>
                      </a:lnTo>
                      <a:lnTo>
                        <a:pt x="104684" y="13993"/>
                      </a:lnTo>
                      <a:close/>
                      <a:moveTo>
                        <a:pt x="104896" y="13750"/>
                      </a:moveTo>
                      <a:lnTo>
                        <a:pt x="144654" y="26000"/>
                      </a:lnTo>
                      <a:lnTo>
                        <a:pt x="126477" y="57094"/>
                      </a:lnTo>
                      <a:lnTo>
                        <a:pt x="104896" y="13750"/>
                      </a:lnTo>
                      <a:close/>
                      <a:moveTo>
                        <a:pt x="126477" y="57854"/>
                      </a:moveTo>
                      <a:lnTo>
                        <a:pt x="151797" y="76061"/>
                      </a:lnTo>
                      <a:lnTo>
                        <a:pt x="135870" y="78219"/>
                      </a:lnTo>
                      <a:cubicBezTo>
                        <a:pt x="135809" y="78219"/>
                        <a:pt x="135718" y="78280"/>
                        <a:pt x="135718" y="78402"/>
                      </a:cubicBezTo>
                      <a:lnTo>
                        <a:pt x="135718" y="78432"/>
                      </a:lnTo>
                      <a:lnTo>
                        <a:pt x="128179" y="81715"/>
                      </a:lnTo>
                      <a:lnTo>
                        <a:pt x="126477" y="57854"/>
                      </a:lnTo>
                      <a:close/>
                      <a:moveTo>
                        <a:pt x="114471" y="41653"/>
                      </a:moveTo>
                      <a:lnTo>
                        <a:pt x="118483" y="85180"/>
                      </a:lnTo>
                      <a:lnTo>
                        <a:pt x="106082" y="66274"/>
                      </a:lnTo>
                      <a:lnTo>
                        <a:pt x="106203" y="66183"/>
                      </a:lnTo>
                      <a:lnTo>
                        <a:pt x="114471" y="41653"/>
                      </a:lnTo>
                      <a:close/>
                      <a:moveTo>
                        <a:pt x="114836" y="41258"/>
                      </a:moveTo>
                      <a:lnTo>
                        <a:pt x="126265" y="57550"/>
                      </a:lnTo>
                      <a:cubicBezTo>
                        <a:pt x="126234" y="57581"/>
                        <a:pt x="126173" y="57611"/>
                        <a:pt x="126143" y="57702"/>
                      </a:cubicBezTo>
                      <a:lnTo>
                        <a:pt x="118818" y="85332"/>
                      </a:lnTo>
                      <a:lnTo>
                        <a:pt x="114836" y="41258"/>
                      </a:lnTo>
                      <a:close/>
                      <a:moveTo>
                        <a:pt x="126265" y="58827"/>
                      </a:moveTo>
                      <a:lnTo>
                        <a:pt x="127876" y="81867"/>
                      </a:lnTo>
                      <a:lnTo>
                        <a:pt x="119152" y="85575"/>
                      </a:lnTo>
                      <a:lnTo>
                        <a:pt x="119152" y="85575"/>
                      </a:lnTo>
                      <a:lnTo>
                        <a:pt x="126265" y="58827"/>
                      </a:lnTo>
                      <a:close/>
                      <a:moveTo>
                        <a:pt x="71066" y="39313"/>
                      </a:moveTo>
                      <a:lnTo>
                        <a:pt x="87784" y="60255"/>
                      </a:lnTo>
                      <a:cubicBezTo>
                        <a:pt x="87723" y="60286"/>
                        <a:pt x="87723" y="60316"/>
                        <a:pt x="87692" y="60347"/>
                      </a:cubicBezTo>
                      <a:lnTo>
                        <a:pt x="84166" y="85818"/>
                      </a:lnTo>
                      <a:lnTo>
                        <a:pt x="35381" y="63690"/>
                      </a:lnTo>
                      <a:lnTo>
                        <a:pt x="71066" y="39313"/>
                      </a:lnTo>
                      <a:close/>
                      <a:moveTo>
                        <a:pt x="87996" y="61015"/>
                      </a:moveTo>
                      <a:lnTo>
                        <a:pt x="103437" y="94754"/>
                      </a:lnTo>
                      <a:lnTo>
                        <a:pt x="84531" y="85970"/>
                      </a:lnTo>
                      <a:lnTo>
                        <a:pt x="87996" y="61015"/>
                      </a:lnTo>
                      <a:close/>
                      <a:moveTo>
                        <a:pt x="88179" y="60407"/>
                      </a:moveTo>
                      <a:lnTo>
                        <a:pt x="105808" y="66243"/>
                      </a:lnTo>
                      <a:cubicBezTo>
                        <a:pt x="105778" y="66274"/>
                        <a:pt x="105747" y="66335"/>
                        <a:pt x="105778" y="66395"/>
                      </a:cubicBezTo>
                      <a:lnTo>
                        <a:pt x="106872" y="96335"/>
                      </a:lnTo>
                      <a:lnTo>
                        <a:pt x="103954" y="94967"/>
                      </a:lnTo>
                      <a:lnTo>
                        <a:pt x="88179" y="60407"/>
                      </a:lnTo>
                      <a:close/>
                      <a:moveTo>
                        <a:pt x="106112" y="67034"/>
                      </a:moveTo>
                      <a:lnTo>
                        <a:pt x="118544" y="85970"/>
                      </a:lnTo>
                      <a:lnTo>
                        <a:pt x="107845" y="96821"/>
                      </a:lnTo>
                      <a:lnTo>
                        <a:pt x="107176" y="96517"/>
                      </a:lnTo>
                      <a:lnTo>
                        <a:pt x="106112" y="67034"/>
                      </a:lnTo>
                      <a:close/>
                      <a:moveTo>
                        <a:pt x="107237" y="96943"/>
                      </a:moveTo>
                      <a:lnTo>
                        <a:pt x="107571" y="97095"/>
                      </a:lnTo>
                      <a:lnTo>
                        <a:pt x="107237" y="97429"/>
                      </a:lnTo>
                      <a:lnTo>
                        <a:pt x="107237" y="96943"/>
                      </a:lnTo>
                      <a:close/>
                      <a:moveTo>
                        <a:pt x="104136" y="95514"/>
                      </a:moveTo>
                      <a:lnTo>
                        <a:pt x="106842" y="96761"/>
                      </a:lnTo>
                      <a:lnTo>
                        <a:pt x="106872" y="97794"/>
                      </a:lnTo>
                      <a:lnTo>
                        <a:pt x="105747" y="98949"/>
                      </a:lnTo>
                      <a:lnTo>
                        <a:pt x="104136" y="95514"/>
                      </a:lnTo>
                      <a:close/>
                      <a:moveTo>
                        <a:pt x="136022" y="78554"/>
                      </a:moveTo>
                      <a:lnTo>
                        <a:pt x="181007" y="81168"/>
                      </a:lnTo>
                      <a:lnTo>
                        <a:pt x="141736" y="101198"/>
                      </a:lnTo>
                      <a:lnTo>
                        <a:pt x="136022" y="78554"/>
                      </a:lnTo>
                      <a:close/>
                      <a:moveTo>
                        <a:pt x="35199" y="64511"/>
                      </a:moveTo>
                      <a:lnTo>
                        <a:pt x="73194" y="97551"/>
                      </a:lnTo>
                      <a:lnTo>
                        <a:pt x="41157" y="101533"/>
                      </a:lnTo>
                      <a:lnTo>
                        <a:pt x="35199" y="64511"/>
                      </a:lnTo>
                      <a:close/>
                      <a:moveTo>
                        <a:pt x="106933" y="98280"/>
                      </a:moveTo>
                      <a:lnTo>
                        <a:pt x="107024" y="101806"/>
                      </a:lnTo>
                      <a:lnTo>
                        <a:pt x="107024" y="101806"/>
                      </a:lnTo>
                      <a:lnTo>
                        <a:pt x="105899" y="99314"/>
                      </a:lnTo>
                      <a:lnTo>
                        <a:pt x="106933" y="98280"/>
                      </a:lnTo>
                      <a:close/>
                      <a:moveTo>
                        <a:pt x="127845" y="82201"/>
                      </a:moveTo>
                      <a:lnTo>
                        <a:pt x="129517" y="106396"/>
                      </a:lnTo>
                      <a:lnTo>
                        <a:pt x="119000" y="86000"/>
                      </a:lnTo>
                      <a:lnTo>
                        <a:pt x="127845" y="82201"/>
                      </a:lnTo>
                      <a:close/>
                      <a:moveTo>
                        <a:pt x="118726" y="86244"/>
                      </a:moveTo>
                      <a:lnTo>
                        <a:pt x="129334" y="106821"/>
                      </a:lnTo>
                      <a:lnTo>
                        <a:pt x="108179" y="96943"/>
                      </a:lnTo>
                      <a:lnTo>
                        <a:pt x="118726" y="86244"/>
                      </a:lnTo>
                      <a:close/>
                      <a:moveTo>
                        <a:pt x="135718" y="78827"/>
                      </a:moveTo>
                      <a:lnTo>
                        <a:pt x="141432" y="101350"/>
                      </a:lnTo>
                      <a:lnTo>
                        <a:pt x="129942" y="107217"/>
                      </a:lnTo>
                      <a:lnTo>
                        <a:pt x="128210" y="82049"/>
                      </a:lnTo>
                      <a:lnTo>
                        <a:pt x="135718" y="78827"/>
                      </a:lnTo>
                      <a:close/>
                      <a:moveTo>
                        <a:pt x="84470" y="86335"/>
                      </a:moveTo>
                      <a:lnTo>
                        <a:pt x="103650" y="95271"/>
                      </a:lnTo>
                      <a:lnTo>
                        <a:pt x="105474" y="99223"/>
                      </a:lnTo>
                      <a:lnTo>
                        <a:pt x="90610" y="114299"/>
                      </a:lnTo>
                      <a:lnTo>
                        <a:pt x="74318" y="97733"/>
                      </a:lnTo>
                      <a:lnTo>
                        <a:pt x="84470" y="86335"/>
                      </a:lnTo>
                      <a:close/>
                      <a:moveTo>
                        <a:pt x="35169" y="63964"/>
                      </a:moveTo>
                      <a:lnTo>
                        <a:pt x="84136" y="86152"/>
                      </a:lnTo>
                      <a:lnTo>
                        <a:pt x="73893" y="97642"/>
                      </a:lnTo>
                      <a:lnTo>
                        <a:pt x="73862" y="97672"/>
                      </a:lnTo>
                      <a:cubicBezTo>
                        <a:pt x="73832" y="97733"/>
                        <a:pt x="73832" y="97824"/>
                        <a:pt x="73893" y="97885"/>
                      </a:cubicBezTo>
                      <a:lnTo>
                        <a:pt x="90276" y="114512"/>
                      </a:lnTo>
                      <a:lnTo>
                        <a:pt x="41521" y="103964"/>
                      </a:lnTo>
                      <a:lnTo>
                        <a:pt x="41187" y="101837"/>
                      </a:lnTo>
                      <a:lnTo>
                        <a:pt x="73589" y="97824"/>
                      </a:lnTo>
                      <a:cubicBezTo>
                        <a:pt x="73680" y="97824"/>
                        <a:pt x="73710" y="97794"/>
                        <a:pt x="73741" y="97703"/>
                      </a:cubicBezTo>
                      <a:cubicBezTo>
                        <a:pt x="73802" y="97642"/>
                        <a:pt x="73741" y="97551"/>
                        <a:pt x="73710" y="97520"/>
                      </a:cubicBezTo>
                      <a:lnTo>
                        <a:pt x="35169" y="63964"/>
                      </a:lnTo>
                      <a:close/>
                      <a:moveTo>
                        <a:pt x="40853" y="101897"/>
                      </a:moveTo>
                      <a:lnTo>
                        <a:pt x="41187" y="104116"/>
                      </a:lnTo>
                      <a:cubicBezTo>
                        <a:pt x="41187" y="104177"/>
                        <a:pt x="41217" y="104207"/>
                        <a:pt x="41278" y="104238"/>
                      </a:cubicBezTo>
                      <a:cubicBezTo>
                        <a:pt x="41217" y="104268"/>
                        <a:pt x="41187" y="104268"/>
                        <a:pt x="41187" y="104359"/>
                      </a:cubicBezTo>
                      <a:lnTo>
                        <a:pt x="33223" y="129345"/>
                      </a:lnTo>
                      <a:lnTo>
                        <a:pt x="700" y="106913"/>
                      </a:lnTo>
                      <a:lnTo>
                        <a:pt x="40853" y="101897"/>
                      </a:lnTo>
                      <a:close/>
                      <a:moveTo>
                        <a:pt x="180946" y="81593"/>
                      </a:moveTo>
                      <a:lnTo>
                        <a:pt x="150611" y="136305"/>
                      </a:lnTo>
                      <a:lnTo>
                        <a:pt x="141827" y="101533"/>
                      </a:lnTo>
                      <a:lnTo>
                        <a:pt x="180946" y="81593"/>
                      </a:lnTo>
                      <a:close/>
                      <a:moveTo>
                        <a:pt x="107936" y="97247"/>
                      </a:moveTo>
                      <a:lnTo>
                        <a:pt x="129638" y="107369"/>
                      </a:lnTo>
                      <a:lnTo>
                        <a:pt x="129730" y="107521"/>
                      </a:lnTo>
                      <a:cubicBezTo>
                        <a:pt x="129752" y="107565"/>
                        <a:pt x="129823" y="107593"/>
                        <a:pt x="129883" y="107593"/>
                      </a:cubicBezTo>
                      <a:cubicBezTo>
                        <a:pt x="129905" y="107593"/>
                        <a:pt x="129926" y="107589"/>
                        <a:pt x="129942" y="107581"/>
                      </a:cubicBezTo>
                      <a:lnTo>
                        <a:pt x="141493" y="101685"/>
                      </a:lnTo>
                      <a:lnTo>
                        <a:pt x="150338" y="136761"/>
                      </a:lnTo>
                      <a:lnTo>
                        <a:pt x="149487" y="138342"/>
                      </a:lnTo>
                      <a:lnTo>
                        <a:pt x="119091" y="127642"/>
                      </a:lnTo>
                      <a:cubicBezTo>
                        <a:pt x="119067" y="127634"/>
                        <a:pt x="119044" y="127631"/>
                        <a:pt x="119024" y="127631"/>
                      </a:cubicBezTo>
                      <a:cubicBezTo>
                        <a:pt x="118967" y="127631"/>
                        <a:pt x="118923" y="127659"/>
                        <a:pt x="118878" y="127703"/>
                      </a:cubicBezTo>
                      <a:lnTo>
                        <a:pt x="118878" y="127673"/>
                      </a:lnTo>
                      <a:lnTo>
                        <a:pt x="107419" y="102657"/>
                      </a:lnTo>
                      <a:lnTo>
                        <a:pt x="107267" y="97946"/>
                      </a:lnTo>
                      <a:lnTo>
                        <a:pt x="107936" y="97247"/>
                      </a:lnTo>
                      <a:close/>
                      <a:moveTo>
                        <a:pt x="150490" y="137308"/>
                      </a:moveTo>
                      <a:lnTo>
                        <a:pt x="150915" y="138889"/>
                      </a:lnTo>
                      <a:lnTo>
                        <a:pt x="149821" y="138524"/>
                      </a:lnTo>
                      <a:lnTo>
                        <a:pt x="150490" y="137308"/>
                      </a:lnTo>
                      <a:close/>
                      <a:moveTo>
                        <a:pt x="41552" y="104359"/>
                      </a:moveTo>
                      <a:lnTo>
                        <a:pt x="90337" y="114876"/>
                      </a:lnTo>
                      <a:lnTo>
                        <a:pt x="89212" y="140834"/>
                      </a:lnTo>
                      <a:lnTo>
                        <a:pt x="54987" y="137339"/>
                      </a:lnTo>
                      <a:lnTo>
                        <a:pt x="41552" y="104359"/>
                      </a:lnTo>
                      <a:close/>
                      <a:moveTo>
                        <a:pt x="107419" y="103600"/>
                      </a:moveTo>
                      <a:lnTo>
                        <a:pt x="118483" y="127764"/>
                      </a:lnTo>
                      <a:lnTo>
                        <a:pt x="108817" y="142384"/>
                      </a:lnTo>
                      <a:lnTo>
                        <a:pt x="107419" y="103600"/>
                      </a:lnTo>
                      <a:close/>
                      <a:moveTo>
                        <a:pt x="105626" y="99557"/>
                      </a:moveTo>
                      <a:lnTo>
                        <a:pt x="107085" y="102718"/>
                      </a:lnTo>
                      <a:lnTo>
                        <a:pt x="108513" y="142749"/>
                      </a:lnTo>
                      <a:lnTo>
                        <a:pt x="89607" y="140865"/>
                      </a:lnTo>
                      <a:lnTo>
                        <a:pt x="90702" y="114724"/>
                      </a:lnTo>
                      <a:cubicBezTo>
                        <a:pt x="90702" y="114694"/>
                        <a:pt x="90732" y="114694"/>
                        <a:pt x="90732" y="114694"/>
                      </a:cubicBezTo>
                      <a:lnTo>
                        <a:pt x="105626" y="99557"/>
                      </a:lnTo>
                      <a:close/>
                      <a:moveTo>
                        <a:pt x="181220" y="81897"/>
                      </a:moveTo>
                      <a:lnTo>
                        <a:pt x="170308" y="145728"/>
                      </a:lnTo>
                      <a:lnTo>
                        <a:pt x="151311" y="139041"/>
                      </a:lnTo>
                      <a:lnTo>
                        <a:pt x="150733" y="136852"/>
                      </a:lnTo>
                      <a:lnTo>
                        <a:pt x="181220" y="81897"/>
                      </a:lnTo>
                      <a:close/>
                      <a:moveTo>
                        <a:pt x="119486" y="128220"/>
                      </a:moveTo>
                      <a:lnTo>
                        <a:pt x="149274" y="138706"/>
                      </a:lnTo>
                      <a:lnTo>
                        <a:pt x="139791" y="155850"/>
                      </a:lnTo>
                      <a:lnTo>
                        <a:pt x="119486" y="128220"/>
                      </a:lnTo>
                      <a:close/>
                      <a:moveTo>
                        <a:pt x="89577" y="141168"/>
                      </a:moveTo>
                      <a:lnTo>
                        <a:pt x="108453" y="143083"/>
                      </a:lnTo>
                      <a:lnTo>
                        <a:pt x="88300" y="170470"/>
                      </a:lnTo>
                      <a:lnTo>
                        <a:pt x="89577" y="141168"/>
                      </a:lnTo>
                      <a:close/>
                      <a:moveTo>
                        <a:pt x="151432" y="139436"/>
                      </a:moveTo>
                      <a:lnTo>
                        <a:pt x="170278" y="146062"/>
                      </a:lnTo>
                      <a:lnTo>
                        <a:pt x="163317" y="186640"/>
                      </a:lnTo>
                      <a:lnTo>
                        <a:pt x="151432" y="139436"/>
                      </a:lnTo>
                      <a:close/>
                      <a:moveTo>
                        <a:pt x="118848" y="127886"/>
                      </a:moveTo>
                      <a:cubicBezTo>
                        <a:pt x="118848" y="127916"/>
                        <a:pt x="118848" y="127946"/>
                        <a:pt x="118909" y="127946"/>
                      </a:cubicBezTo>
                      <a:lnTo>
                        <a:pt x="139639" y="156184"/>
                      </a:lnTo>
                      <a:lnTo>
                        <a:pt x="121705" y="188464"/>
                      </a:lnTo>
                      <a:lnTo>
                        <a:pt x="118970" y="173722"/>
                      </a:lnTo>
                      <a:cubicBezTo>
                        <a:pt x="118970" y="173661"/>
                        <a:pt x="118878" y="173570"/>
                        <a:pt x="118818" y="173570"/>
                      </a:cubicBezTo>
                      <a:lnTo>
                        <a:pt x="88787" y="170835"/>
                      </a:lnTo>
                      <a:lnTo>
                        <a:pt x="88574" y="170743"/>
                      </a:lnTo>
                      <a:lnTo>
                        <a:pt x="108878" y="143175"/>
                      </a:lnTo>
                      <a:cubicBezTo>
                        <a:pt x="108909" y="143144"/>
                        <a:pt x="108909" y="143114"/>
                        <a:pt x="108909" y="143083"/>
                      </a:cubicBezTo>
                      <a:lnTo>
                        <a:pt x="108909" y="142992"/>
                      </a:lnTo>
                      <a:lnTo>
                        <a:pt x="118848" y="127886"/>
                      </a:lnTo>
                      <a:close/>
                      <a:moveTo>
                        <a:pt x="89577" y="171290"/>
                      </a:moveTo>
                      <a:lnTo>
                        <a:pt x="118635" y="173935"/>
                      </a:lnTo>
                      <a:lnTo>
                        <a:pt x="121401" y="189041"/>
                      </a:lnTo>
                      <a:lnTo>
                        <a:pt x="89577" y="171290"/>
                      </a:lnTo>
                      <a:close/>
                      <a:moveTo>
                        <a:pt x="139851" y="156488"/>
                      </a:moveTo>
                      <a:lnTo>
                        <a:pt x="162831" y="187704"/>
                      </a:lnTo>
                      <a:lnTo>
                        <a:pt x="121736" y="189133"/>
                      </a:lnTo>
                      <a:lnTo>
                        <a:pt x="121766" y="189072"/>
                      </a:lnTo>
                      <a:lnTo>
                        <a:pt x="139851" y="156488"/>
                      </a:lnTo>
                      <a:close/>
                      <a:moveTo>
                        <a:pt x="117652" y="0"/>
                      </a:moveTo>
                      <a:cubicBezTo>
                        <a:pt x="117634" y="0"/>
                        <a:pt x="117617" y="4"/>
                        <a:pt x="117602" y="11"/>
                      </a:cubicBezTo>
                      <a:lnTo>
                        <a:pt x="79121" y="12018"/>
                      </a:lnTo>
                      <a:cubicBezTo>
                        <a:pt x="78999" y="12048"/>
                        <a:pt x="78969" y="12139"/>
                        <a:pt x="78999" y="12261"/>
                      </a:cubicBezTo>
                      <a:cubicBezTo>
                        <a:pt x="79021" y="12327"/>
                        <a:pt x="79075" y="12376"/>
                        <a:pt x="79137" y="12376"/>
                      </a:cubicBezTo>
                      <a:cubicBezTo>
                        <a:pt x="79161" y="12376"/>
                        <a:pt x="79187" y="12369"/>
                        <a:pt x="79212" y="12352"/>
                      </a:cubicBezTo>
                      <a:lnTo>
                        <a:pt x="116994" y="589"/>
                      </a:lnTo>
                      <a:lnTo>
                        <a:pt x="104744" y="13385"/>
                      </a:lnTo>
                      <a:cubicBezTo>
                        <a:pt x="104714" y="13446"/>
                        <a:pt x="104714" y="13477"/>
                        <a:pt x="104714" y="13537"/>
                      </a:cubicBezTo>
                      <a:cubicBezTo>
                        <a:pt x="104684" y="13537"/>
                        <a:pt x="104653" y="13537"/>
                        <a:pt x="104592" y="13598"/>
                      </a:cubicBezTo>
                      <a:lnTo>
                        <a:pt x="71279" y="38462"/>
                      </a:lnTo>
                      <a:cubicBezTo>
                        <a:pt x="71218" y="38523"/>
                        <a:pt x="71218" y="38583"/>
                        <a:pt x="71218" y="38675"/>
                      </a:cubicBezTo>
                      <a:cubicBezTo>
                        <a:pt x="71248" y="38735"/>
                        <a:pt x="71279" y="38766"/>
                        <a:pt x="71370" y="38766"/>
                      </a:cubicBezTo>
                      <a:lnTo>
                        <a:pt x="114380" y="40589"/>
                      </a:lnTo>
                      <a:lnTo>
                        <a:pt x="114380" y="40802"/>
                      </a:lnTo>
                      <a:lnTo>
                        <a:pt x="105869" y="65939"/>
                      </a:lnTo>
                      <a:lnTo>
                        <a:pt x="88088" y="60043"/>
                      </a:lnTo>
                      <a:lnTo>
                        <a:pt x="71218" y="38979"/>
                      </a:lnTo>
                      <a:cubicBezTo>
                        <a:pt x="71160" y="38921"/>
                        <a:pt x="71115" y="38900"/>
                        <a:pt x="71066" y="38900"/>
                      </a:cubicBezTo>
                      <a:cubicBezTo>
                        <a:pt x="71037" y="38900"/>
                        <a:pt x="71008" y="38907"/>
                        <a:pt x="70975" y="38918"/>
                      </a:cubicBezTo>
                      <a:lnTo>
                        <a:pt x="34925" y="63599"/>
                      </a:lnTo>
                      <a:cubicBezTo>
                        <a:pt x="34895" y="63629"/>
                        <a:pt x="34834" y="63690"/>
                        <a:pt x="34834" y="63751"/>
                      </a:cubicBezTo>
                      <a:cubicBezTo>
                        <a:pt x="34834" y="63781"/>
                        <a:pt x="34834" y="63812"/>
                        <a:pt x="34895" y="63842"/>
                      </a:cubicBezTo>
                      <a:cubicBezTo>
                        <a:pt x="34834" y="63842"/>
                        <a:pt x="34834" y="63842"/>
                        <a:pt x="34804" y="63903"/>
                      </a:cubicBezTo>
                      <a:cubicBezTo>
                        <a:pt x="34743" y="63933"/>
                        <a:pt x="34713" y="63994"/>
                        <a:pt x="34743" y="64085"/>
                      </a:cubicBezTo>
                      <a:lnTo>
                        <a:pt x="40792" y="101593"/>
                      </a:lnTo>
                      <a:lnTo>
                        <a:pt x="153" y="106639"/>
                      </a:lnTo>
                      <a:cubicBezTo>
                        <a:pt x="92" y="106639"/>
                        <a:pt x="1" y="106700"/>
                        <a:pt x="1" y="106791"/>
                      </a:cubicBezTo>
                      <a:cubicBezTo>
                        <a:pt x="1" y="106852"/>
                        <a:pt x="1" y="106913"/>
                        <a:pt x="62" y="106943"/>
                      </a:cubicBezTo>
                      <a:lnTo>
                        <a:pt x="92" y="106973"/>
                      </a:lnTo>
                      <a:lnTo>
                        <a:pt x="33193" y="129861"/>
                      </a:lnTo>
                      <a:cubicBezTo>
                        <a:pt x="33223" y="129892"/>
                        <a:pt x="33284" y="129892"/>
                        <a:pt x="33345" y="129892"/>
                      </a:cubicBezTo>
                      <a:lnTo>
                        <a:pt x="33436" y="129770"/>
                      </a:lnTo>
                      <a:lnTo>
                        <a:pt x="41400" y="105028"/>
                      </a:lnTo>
                      <a:lnTo>
                        <a:pt x="54683" y="137673"/>
                      </a:lnTo>
                      <a:cubicBezTo>
                        <a:pt x="54713" y="137764"/>
                        <a:pt x="54774" y="137795"/>
                        <a:pt x="54835" y="137795"/>
                      </a:cubicBezTo>
                      <a:lnTo>
                        <a:pt x="89182" y="141290"/>
                      </a:lnTo>
                      <a:lnTo>
                        <a:pt x="87936" y="171078"/>
                      </a:lnTo>
                      <a:cubicBezTo>
                        <a:pt x="87936" y="171138"/>
                        <a:pt x="87996" y="171260"/>
                        <a:pt x="88088" y="171260"/>
                      </a:cubicBezTo>
                      <a:lnTo>
                        <a:pt x="88695" y="171290"/>
                      </a:lnTo>
                      <a:lnTo>
                        <a:pt x="121492" y="189589"/>
                      </a:lnTo>
                      <a:cubicBezTo>
                        <a:pt x="121523" y="189589"/>
                        <a:pt x="121553" y="189619"/>
                        <a:pt x="121553" y="189619"/>
                      </a:cubicBezTo>
                      <a:lnTo>
                        <a:pt x="163135" y="188160"/>
                      </a:lnTo>
                      <a:cubicBezTo>
                        <a:pt x="163195" y="188160"/>
                        <a:pt x="163226" y="188130"/>
                        <a:pt x="163286" y="188069"/>
                      </a:cubicBezTo>
                      <a:cubicBezTo>
                        <a:pt x="163317" y="187978"/>
                        <a:pt x="163317" y="187947"/>
                        <a:pt x="163286" y="187856"/>
                      </a:cubicBezTo>
                      <a:lnTo>
                        <a:pt x="140034" y="156214"/>
                      </a:lnTo>
                      <a:lnTo>
                        <a:pt x="149639" y="138828"/>
                      </a:lnTo>
                      <a:lnTo>
                        <a:pt x="151007" y="139314"/>
                      </a:lnTo>
                      <a:lnTo>
                        <a:pt x="163195" y="187552"/>
                      </a:lnTo>
                      <a:cubicBezTo>
                        <a:pt x="163226" y="187643"/>
                        <a:pt x="163286" y="187704"/>
                        <a:pt x="163378" y="187704"/>
                      </a:cubicBezTo>
                      <a:cubicBezTo>
                        <a:pt x="163469" y="187704"/>
                        <a:pt x="163530" y="187643"/>
                        <a:pt x="163530" y="187552"/>
                      </a:cubicBezTo>
                      <a:lnTo>
                        <a:pt x="170612" y="146214"/>
                      </a:lnTo>
                      <a:lnTo>
                        <a:pt x="185627" y="151503"/>
                      </a:lnTo>
                      <a:lnTo>
                        <a:pt x="187512" y="174330"/>
                      </a:lnTo>
                      <a:cubicBezTo>
                        <a:pt x="187512" y="174421"/>
                        <a:pt x="187603" y="174482"/>
                        <a:pt x="187664" y="174482"/>
                      </a:cubicBezTo>
                      <a:lnTo>
                        <a:pt x="219427" y="179315"/>
                      </a:lnTo>
                      <a:lnTo>
                        <a:pt x="220066" y="221230"/>
                      </a:lnTo>
                      <a:cubicBezTo>
                        <a:pt x="220066" y="221322"/>
                        <a:pt x="220157" y="221413"/>
                        <a:pt x="220278" y="221413"/>
                      </a:cubicBezTo>
                      <a:cubicBezTo>
                        <a:pt x="220370" y="221413"/>
                        <a:pt x="220461" y="221291"/>
                        <a:pt x="220461" y="221230"/>
                      </a:cubicBezTo>
                      <a:lnTo>
                        <a:pt x="219823" y="179163"/>
                      </a:lnTo>
                      <a:cubicBezTo>
                        <a:pt x="219823" y="179102"/>
                        <a:pt x="219731" y="179011"/>
                        <a:pt x="219671" y="178981"/>
                      </a:cubicBezTo>
                      <a:lnTo>
                        <a:pt x="187846" y="174148"/>
                      </a:lnTo>
                      <a:lnTo>
                        <a:pt x="185962" y="151351"/>
                      </a:lnTo>
                      <a:cubicBezTo>
                        <a:pt x="185962" y="151290"/>
                        <a:pt x="185931" y="151199"/>
                        <a:pt x="185840" y="151199"/>
                      </a:cubicBezTo>
                      <a:lnTo>
                        <a:pt x="170642" y="145849"/>
                      </a:lnTo>
                      <a:lnTo>
                        <a:pt x="181706" y="81076"/>
                      </a:lnTo>
                      <a:cubicBezTo>
                        <a:pt x="181706" y="81016"/>
                        <a:pt x="181706" y="80955"/>
                        <a:pt x="181676" y="80924"/>
                      </a:cubicBezTo>
                      <a:cubicBezTo>
                        <a:pt x="181615" y="80864"/>
                        <a:pt x="181585" y="80833"/>
                        <a:pt x="181554" y="80833"/>
                      </a:cubicBezTo>
                      <a:lnTo>
                        <a:pt x="137785" y="78280"/>
                      </a:lnTo>
                      <a:lnTo>
                        <a:pt x="152283" y="76304"/>
                      </a:lnTo>
                      <a:cubicBezTo>
                        <a:pt x="152374" y="76304"/>
                        <a:pt x="152405" y="76244"/>
                        <a:pt x="152435" y="76213"/>
                      </a:cubicBezTo>
                      <a:cubicBezTo>
                        <a:pt x="152496" y="76122"/>
                        <a:pt x="152435" y="76061"/>
                        <a:pt x="152374" y="76000"/>
                      </a:cubicBezTo>
                      <a:lnTo>
                        <a:pt x="126720" y="57520"/>
                      </a:lnTo>
                      <a:lnTo>
                        <a:pt x="126690" y="57429"/>
                      </a:lnTo>
                      <a:lnTo>
                        <a:pt x="145049" y="25969"/>
                      </a:lnTo>
                      <a:cubicBezTo>
                        <a:pt x="145079" y="25939"/>
                        <a:pt x="145079" y="25848"/>
                        <a:pt x="145049" y="25817"/>
                      </a:cubicBezTo>
                      <a:cubicBezTo>
                        <a:pt x="145049" y="25787"/>
                        <a:pt x="144958" y="25756"/>
                        <a:pt x="144927" y="25696"/>
                      </a:cubicBezTo>
                      <a:lnTo>
                        <a:pt x="105200" y="13416"/>
                      </a:lnTo>
                      <a:lnTo>
                        <a:pt x="117754" y="315"/>
                      </a:lnTo>
                      <a:cubicBezTo>
                        <a:pt x="117815" y="255"/>
                        <a:pt x="117815" y="163"/>
                        <a:pt x="117784" y="103"/>
                      </a:cubicBezTo>
                      <a:cubicBezTo>
                        <a:pt x="117761" y="34"/>
                        <a:pt x="117704" y="0"/>
                        <a:pt x="11765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6" name="Google Shape;2846;p18"/>
                <p:cNvSpPr/>
                <p:nvPr/>
              </p:nvSpPr>
              <p:spPr>
                <a:xfrm>
                  <a:off x="-700475" y="951025"/>
                  <a:ext cx="50325" cy="35375"/>
                </a:xfrm>
                <a:custGeom>
                  <a:rect b="b" l="l" r="r" t="t"/>
                  <a:pathLst>
                    <a:path extrusionOk="0" h="1415" w="2013">
                      <a:moveTo>
                        <a:pt x="1047" y="0"/>
                      </a:moveTo>
                      <a:cubicBezTo>
                        <a:pt x="500" y="0"/>
                        <a:pt x="0" y="690"/>
                        <a:pt x="492" y="1181"/>
                      </a:cubicBezTo>
                      <a:cubicBezTo>
                        <a:pt x="642" y="1346"/>
                        <a:pt x="815" y="1415"/>
                        <a:pt x="982" y="1415"/>
                      </a:cubicBezTo>
                      <a:cubicBezTo>
                        <a:pt x="1525" y="1415"/>
                        <a:pt x="2013" y="696"/>
                        <a:pt x="1525" y="209"/>
                      </a:cubicBezTo>
                      <a:cubicBezTo>
                        <a:pt x="1378" y="62"/>
                        <a:pt x="1210" y="0"/>
                        <a:pt x="10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7" name="Google Shape;2847;p18"/>
                <p:cNvSpPr/>
                <p:nvPr/>
              </p:nvSpPr>
              <p:spPr>
                <a:xfrm>
                  <a:off x="-1364400" y="1443875"/>
                  <a:ext cx="50100" cy="35700"/>
                </a:xfrm>
                <a:custGeom>
                  <a:rect b="b" l="l" r="r" t="t"/>
                  <a:pathLst>
                    <a:path extrusionOk="0" h="1428" w="2004">
                      <a:moveTo>
                        <a:pt x="1032" y="1"/>
                      </a:moveTo>
                      <a:cubicBezTo>
                        <a:pt x="489" y="1"/>
                        <a:pt x="0" y="705"/>
                        <a:pt x="513" y="1194"/>
                      </a:cubicBezTo>
                      <a:cubicBezTo>
                        <a:pt x="664" y="1359"/>
                        <a:pt x="835" y="1428"/>
                        <a:pt x="1000" y="1428"/>
                      </a:cubicBezTo>
                      <a:cubicBezTo>
                        <a:pt x="1533" y="1428"/>
                        <a:pt x="2004" y="709"/>
                        <a:pt x="1516" y="222"/>
                      </a:cubicBezTo>
                      <a:cubicBezTo>
                        <a:pt x="1367" y="66"/>
                        <a:pt x="1197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8" name="Google Shape;2848;p18"/>
                <p:cNvSpPr/>
                <p:nvPr/>
              </p:nvSpPr>
              <p:spPr>
                <a:xfrm>
                  <a:off x="-920175" y="1590950"/>
                  <a:ext cx="50425" cy="35825"/>
                </a:xfrm>
                <a:custGeom>
                  <a:rect b="b" l="l" r="r" t="t"/>
                  <a:pathLst>
                    <a:path extrusionOk="0" h="1433" w="2017">
                      <a:moveTo>
                        <a:pt x="1060" y="0"/>
                      </a:moveTo>
                      <a:cubicBezTo>
                        <a:pt x="509" y="0"/>
                        <a:pt x="1" y="714"/>
                        <a:pt x="495" y="1208"/>
                      </a:cubicBezTo>
                      <a:cubicBezTo>
                        <a:pt x="653" y="1366"/>
                        <a:pt x="830" y="1432"/>
                        <a:pt x="999" y="1432"/>
                      </a:cubicBezTo>
                      <a:cubicBezTo>
                        <a:pt x="1546" y="1432"/>
                        <a:pt x="2016" y="739"/>
                        <a:pt x="1529" y="205"/>
                      </a:cubicBezTo>
                      <a:cubicBezTo>
                        <a:pt x="1385" y="61"/>
                        <a:pt x="1221" y="0"/>
                        <a:pt x="106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9" name="Google Shape;2849;p18"/>
                <p:cNvSpPr/>
                <p:nvPr/>
              </p:nvSpPr>
              <p:spPr>
                <a:xfrm>
                  <a:off x="-407925" y="1372750"/>
                  <a:ext cx="50275" cy="35500"/>
                </a:xfrm>
                <a:custGeom>
                  <a:rect b="b" l="l" r="r" t="t"/>
                  <a:pathLst>
                    <a:path extrusionOk="0" h="1420" w="2011">
                      <a:moveTo>
                        <a:pt x="1047" y="1"/>
                      </a:moveTo>
                      <a:cubicBezTo>
                        <a:pt x="500" y="1"/>
                        <a:pt x="1" y="691"/>
                        <a:pt x="492" y="1182"/>
                      </a:cubicBezTo>
                      <a:cubicBezTo>
                        <a:pt x="645" y="1350"/>
                        <a:pt x="821" y="1419"/>
                        <a:pt x="991" y="1419"/>
                      </a:cubicBezTo>
                      <a:cubicBezTo>
                        <a:pt x="1530" y="1419"/>
                        <a:pt x="2011" y="718"/>
                        <a:pt x="1525" y="209"/>
                      </a:cubicBezTo>
                      <a:cubicBezTo>
                        <a:pt x="1379" y="62"/>
                        <a:pt x="1211" y="1"/>
                        <a:pt x="10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0" name="Google Shape;2850;p18"/>
                <p:cNvSpPr/>
                <p:nvPr/>
              </p:nvSpPr>
              <p:spPr>
                <a:xfrm>
                  <a:off x="-596200" y="2083250"/>
                  <a:ext cx="50750" cy="35400"/>
                </a:xfrm>
                <a:custGeom>
                  <a:rect b="b" l="l" r="r" t="t"/>
                  <a:pathLst>
                    <a:path extrusionOk="0" h="1416" w="2030">
                      <a:moveTo>
                        <a:pt x="1041" y="1"/>
                      </a:moveTo>
                      <a:cubicBezTo>
                        <a:pt x="495" y="1"/>
                        <a:pt x="0" y="690"/>
                        <a:pt x="515" y="1182"/>
                      </a:cubicBezTo>
                      <a:cubicBezTo>
                        <a:pt x="666" y="1347"/>
                        <a:pt x="838" y="1415"/>
                        <a:pt x="1005" y="1415"/>
                      </a:cubicBezTo>
                      <a:cubicBezTo>
                        <a:pt x="1546" y="1415"/>
                        <a:pt x="2029" y="697"/>
                        <a:pt x="1518" y="209"/>
                      </a:cubicBezTo>
                      <a:cubicBezTo>
                        <a:pt x="1371" y="62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1" name="Google Shape;2851;p18"/>
                <p:cNvSpPr/>
                <p:nvPr/>
              </p:nvSpPr>
              <p:spPr>
                <a:xfrm>
                  <a:off x="-173125" y="1901650"/>
                  <a:ext cx="50350" cy="35375"/>
                </a:xfrm>
                <a:custGeom>
                  <a:rect b="b" l="l" r="r" t="t"/>
                  <a:pathLst>
                    <a:path extrusionOk="0" h="1415" w="2014">
                      <a:moveTo>
                        <a:pt x="1035" y="0"/>
                      </a:moveTo>
                      <a:cubicBezTo>
                        <a:pt x="482" y="0"/>
                        <a:pt x="1" y="690"/>
                        <a:pt x="492" y="1181"/>
                      </a:cubicBezTo>
                      <a:cubicBezTo>
                        <a:pt x="650" y="1346"/>
                        <a:pt x="826" y="1415"/>
                        <a:pt x="995" y="1415"/>
                      </a:cubicBezTo>
                      <a:cubicBezTo>
                        <a:pt x="1543" y="1415"/>
                        <a:pt x="2013" y="696"/>
                        <a:pt x="1526" y="209"/>
                      </a:cubicBezTo>
                      <a:cubicBezTo>
                        <a:pt x="1372" y="62"/>
                        <a:pt x="1200" y="0"/>
                        <a:pt x="103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2" name="Google Shape;2852;p18"/>
                <p:cNvSpPr/>
                <p:nvPr/>
              </p:nvSpPr>
              <p:spPr>
                <a:xfrm>
                  <a:off x="-1459450" y="2087050"/>
                  <a:ext cx="50125" cy="35500"/>
                </a:xfrm>
                <a:custGeom>
                  <a:rect b="b" l="l" r="r" t="t"/>
                  <a:pathLst>
                    <a:path extrusionOk="0" h="1420" w="2005">
                      <a:moveTo>
                        <a:pt x="1041" y="1"/>
                      </a:moveTo>
                      <a:cubicBezTo>
                        <a:pt x="495" y="1"/>
                        <a:pt x="1" y="690"/>
                        <a:pt x="516" y="1182"/>
                      </a:cubicBezTo>
                      <a:cubicBezTo>
                        <a:pt x="669" y="1349"/>
                        <a:pt x="843" y="1419"/>
                        <a:pt x="1010" y="1419"/>
                      </a:cubicBezTo>
                      <a:cubicBezTo>
                        <a:pt x="1541" y="1419"/>
                        <a:pt x="2004" y="718"/>
                        <a:pt x="1519" y="209"/>
                      </a:cubicBezTo>
                      <a:cubicBezTo>
                        <a:pt x="1372" y="62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3" name="Google Shape;2853;p18"/>
                <p:cNvSpPr/>
                <p:nvPr/>
              </p:nvSpPr>
              <p:spPr>
                <a:xfrm>
                  <a:off x="-1301500" y="2800275"/>
                  <a:ext cx="50225" cy="35800"/>
                </a:xfrm>
                <a:custGeom>
                  <a:rect b="b" l="l" r="r" t="t"/>
                  <a:pathLst>
                    <a:path extrusionOk="0" h="1432" w="2009">
                      <a:moveTo>
                        <a:pt x="1039" y="1"/>
                      </a:moveTo>
                      <a:cubicBezTo>
                        <a:pt x="494" y="1"/>
                        <a:pt x="0" y="705"/>
                        <a:pt x="490" y="1194"/>
                      </a:cubicBezTo>
                      <a:cubicBezTo>
                        <a:pt x="643" y="1362"/>
                        <a:pt x="818" y="1432"/>
                        <a:pt x="988" y="1432"/>
                      </a:cubicBezTo>
                      <a:cubicBezTo>
                        <a:pt x="1527" y="1432"/>
                        <a:pt x="2008" y="730"/>
                        <a:pt x="1523" y="222"/>
                      </a:cubicBezTo>
                      <a:cubicBezTo>
                        <a:pt x="1374" y="66"/>
                        <a:pt x="1204" y="1"/>
                        <a:pt x="103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4" name="Google Shape;2854;p18"/>
                <p:cNvSpPr/>
                <p:nvPr/>
              </p:nvSpPr>
              <p:spPr>
                <a:xfrm>
                  <a:off x="-318925" y="2620600"/>
                  <a:ext cx="50950" cy="35400"/>
                </a:xfrm>
                <a:custGeom>
                  <a:rect b="b" l="l" r="r" t="t"/>
                  <a:pathLst>
                    <a:path extrusionOk="0" h="1416" w="2038">
                      <a:moveTo>
                        <a:pt x="1054" y="0"/>
                      </a:moveTo>
                      <a:cubicBezTo>
                        <a:pt x="504" y="0"/>
                        <a:pt x="1" y="714"/>
                        <a:pt x="519" y="1208"/>
                      </a:cubicBezTo>
                      <a:cubicBezTo>
                        <a:pt x="665" y="1354"/>
                        <a:pt x="832" y="1416"/>
                        <a:pt x="995" y="1416"/>
                      </a:cubicBezTo>
                      <a:cubicBezTo>
                        <a:pt x="1542" y="1416"/>
                        <a:pt x="2037" y="720"/>
                        <a:pt x="1522" y="205"/>
                      </a:cubicBezTo>
                      <a:cubicBezTo>
                        <a:pt x="1378" y="61"/>
                        <a:pt x="1214" y="0"/>
                        <a:pt x="10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5" name="Google Shape;2855;p18"/>
                <p:cNvSpPr/>
                <p:nvPr/>
              </p:nvSpPr>
              <p:spPr>
                <a:xfrm>
                  <a:off x="-2533950" y="2539950"/>
                  <a:ext cx="50750" cy="35925"/>
                </a:xfrm>
                <a:custGeom>
                  <a:rect b="b" l="l" r="r" t="t"/>
                  <a:pathLst>
                    <a:path extrusionOk="0" h="1437" w="2030">
                      <a:moveTo>
                        <a:pt x="1043" y="1"/>
                      </a:moveTo>
                      <a:cubicBezTo>
                        <a:pt x="496" y="1"/>
                        <a:pt x="1" y="697"/>
                        <a:pt x="516" y="1212"/>
                      </a:cubicBezTo>
                      <a:cubicBezTo>
                        <a:pt x="667" y="1370"/>
                        <a:pt x="840" y="1436"/>
                        <a:pt x="1007" y="1436"/>
                      </a:cubicBezTo>
                      <a:cubicBezTo>
                        <a:pt x="1548" y="1436"/>
                        <a:pt x="2030" y="743"/>
                        <a:pt x="1519" y="209"/>
                      </a:cubicBezTo>
                      <a:cubicBezTo>
                        <a:pt x="1373" y="63"/>
                        <a:pt x="1206" y="1"/>
                        <a:pt x="104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6" name="Google Shape;2856;p18"/>
                <p:cNvSpPr/>
                <p:nvPr/>
              </p:nvSpPr>
              <p:spPr>
                <a:xfrm>
                  <a:off x="-1714950" y="2379625"/>
                  <a:ext cx="50300" cy="35475"/>
                </a:xfrm>
                <a:custGeom>
                  <a:rect b="b" l="l" r="r" t="t"/>
                  <a:pathLst>
                    <a:path extrusionOk="0" h="1419" w="2012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45" y="1349"/>
                        <a:pt x="821" y="1418"/>
                        <a:pt x="991" y="1418"/>
                      </a:cubicBezTo>
                      <a:cubicBezTo>
                        <a:pt x="1530" y="1418"/>
                        <a:pt x="2011" y="717"/>
                        <a:pt x="1526" y="208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7" name="Google Shape;2857;p18"/>
                <p:cNvSpPr/>
                <p:nvPr/>
              </p:nvSpPr>
              <p:spPr>
                <a:xfrm>
                  <a:off x="-2196675" y="3377800"/>
                  <a:ext cx="50400" cy="35075"/>
                </a:xfrm>
                <a:custGeom>
                  <a:rect b="b" l="l" r="r" t="t"/>
                  <a:pathLst>
                    <a:path extrusionOk="0" h="1403" w="2016">
                      <a:moveTo>
                        <a:pt x="1039" y="0"/>
                      </a:moveTo>
                      <a:cubicBezTo>
                        <a:pt x="495" y="0"/>
                        <a:pt x="1" y="704"/>
                        <a:pt x="491" y="1194"/>
                      </a:cubicBezTo>
                      <a:cubicBezTo>
                        <a:pt x="644" y="1341"/>
                        <a:pt x="816" y="1402"/>
                        <a:pt x="981" y="1402"/>
                      </a:cubicBezTo>
                      <a:cubicBezTo>
                        <a:pt x="1534" y="1402"/>
                        <a:pt x="2015" y="713"/>
                        <a:pt x="1524" y="221"/>
                      </a:cubicBezTo>
                      <a:cubicBezTo>
                        <a:pt x="1375" y="65"/>
                        <a:pt x="1205" y="0"/>
                        <a:pt x="103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8" name="Google Shape;2858;p18"/>
                <p:cNvSpPr/>
                <p:nvPr/>
              </p:nvSpPr>
              <p:spPr>
                <a:xfrm>
                  <a:off x="-849425" y="3508825"/>
                  <a:ext cx="50500" cy="35400"/>
                </a:xfrm>
                <a:custGeom>
                  <a:rect b="b" l="l" r="r" t="t"/>
                  <a:pathLst>
                    <a:path extrusionOk="0" h="1416" w="2020">
                      <a:moveTo>
                        <a:pt x="1036" y="0"/>
                      </a:moveTo>
                      <a:cubicBezTo>
                        <a:pt x="483" y="0"/>
                        <a:pt x="0" y="696"/>
                        <a:pt x="492" y="1211"/>
                      </a:cubicBezTo>
                      <a:cubicBezTo>
                        <a:pt x="636" y="1355"/>
                        <a:pt x="800" y="1416"/>
                        <a:pt x="961" y="1416"/>
                      </a:cubicBezTo>
                      <a:cubicBezTo>
                        <a:pt x="1512" y="1416"/>
                        <a:pt x="2020" y="703"/>
                        <a:pt x="1526" y="208"/>
                      </a:cubicBezTo>
                      <a:cubicBezTo>
                        <a:pt x="1372" y="62"/>
                        <a:pt x="1201" y="0"/>
                        <a:pt x="103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9" name="Google Shape;2859;p18"/>
                <p:cNvSpPr/>
                <p:nvPr/>
              </p:nvSpPr>
              <p:spPr>
                <a:xfrm>
                  <a:off x="-601700" y="3131900"/>
                  <a:ext cx="50350" cy="35400"/>
                </a:xfrm>
                <a:custGeom>
                  <a:rect b="b" l="l" r="r" t="t"/>
                  <a:pathLst>
                    <a:path extrusionOk="0" h="1416" w="2014">
                      <a:moveTo>
                        <a:pt x="1047" y="1"/>
                      </a:moveTo>
                      <a:cubicBezTo>
                        <a:pt x="500" y="1"/>
                        <a:pt x="1" y="690"/>
                        <a:pt x="492" y="1182"/>
                      </a:cubicBezTo>
                      <a:cubicBezTo>
                        <a:pt x="643" y="1347"/>
                        <a:pt x="815" y="1415"/>
                        <a:pt x="983" y="1415"/>
                      </a:cubicBezTo>
                      <a:cubicBezTo>
                        <a:pt x="1525" y="1415"/>
                        <a:pt x="2013" y="697"/>
                        <a:pt x="1526" y="209"/>
                      </a:cubicBezTo>
                      <a:cubicBezTo>
                        <a:pt x="1379" y="62"/>
                        <a:pt x="1211" y="1"/>
                        <a:pt x="10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0" name="Google Shape;2860;p18"/>
                <p:cNvSpPr/>
                <p:nvPr/>
              </p:nvSpPr>
              <p:spPr>
                <a:xfrm>
                  <a:off x="-1361600" y="4210950"/>
                  <a:ext cx="50300" cy="35475"/>
                </a:xfrm>
                <a:custGeom>
                  <a:rect b="b" l="l" r="r" t="t"/>
                  <a:pathLst>
                    <a:path extrusionOk="0" h="1419" w="2012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45" y="1349"/>
                        <a:pt x="821" y="1419"/>
                        <a:pt x="991" y="1419"/>
                      </a:cubicBezTo>
                      <a:cubicBezTo>
                        <a:pt x="1530" y="1419"/>
                        <a:pt x="2011" y="717"/>
                        <a:pt x="1526" y="209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1" name="Google Shape;2861;p18"/>
                <p:cNvSpPr/>
                <p:nvPr/>
              </p:nvSpPr>
              <p:spPr>
                <a:xfrm>
                  <a:off x="-527900" y="4660900"/>
                  <a:ext cx="51000" cy="35825"/>
                </a:xfrm>
                <a:custGeom>
                  <a:rect b="b" l="l" r="r" t="t"/>
                  <a:pathLst>
                    <a:path extrusionOk="0" h="1433" w="2040">
                      <a:moveTo>
                        <a:pt x="1068" y="1"/>
                      </a:moveTo>
                      <a:cubicBezTo>
                        <a:pt x="504" y="1"/>
                        <a:pt x="1" y="714"/>
                        <a:pt x="519" y="1208"/>
                      </a:cubicBezTo>
                      <a:cubicBezTo>
                        <a:pt x="670" y="1366"/>
                        <a:pt x="843" y="1432"/>
                        <a:pt x="1010" y="1432"/>
                      </a:cubicBezTo>
                      <a:cubicBezTo>
                        <a:pt x="1552" y="1432"/>
                        <a:pt x="2040" y="739"/>
                        <a:pt x="1552" y="205"/>
                      </a:cubicBezTo>
                      <a:cubicBezTo>
                        <a:pt x="1402" y="61"/>
                        <a:pt x="1232" y="1"/>
                        <a:pt x="106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2" name="Google Shape;2862;p18"/>
                <p:cNvSpPr/>
                <p:nvPr/>
              </p:nvSpPr>
              <p:spPr>
                <a:xfrm>
                  <a:off x="-599950" y="4282075"/>
                  <a:ext cx="50800" cy="35075"/>
                </a:xfrm>
                <a:custGeom>
                  <a:rect b="b" l="l" r="r" t="t"/>
                  <a:pathLst>
                    <a:path extrusionOk="0" h="1403" w="2032">
                      <a:moveTo>
                        <a:pt x="1032" y="0"/>
                      </a:moveTo>
                      <a:cubicBezTo>
                        <a:pt x="489" y="0"/>
                        <a:pt x="0" y="704"/>
                        <a:pt x="513" y="1194"/>
                      </a:cubicBezTo>
                      <a:cubicBezTo>
                        <a:pt x="660" y="1340"/>
                        <a:pt x="828" y="1402"/>
                        <a:pt x="991" y="1402"/>
                      </a:cubicBezTo>
                      <a:cubicBezTo>
                        <a:pt x="1537" y="1402"/>
                        <a:pt x="2031" y="712"/>
                        <a:pt x="1516" y="221"/>
                      </a:cubicBezTo>
                      <a:cubicBezTo>
                        <a:pt x="1368" y="65"/>
                        <a:pt x="119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3" name="Google Shape;2863;p18"/>
                <p:cNvSpPr/>
                <p:nvPr/>
              </p:nvSpPr>
              <p:spPr>
                <a:xfrm>
                  <a:off x="512475" y="4625075"/>
                  <a:ext cx="50700" cy="35500"/>
                </a:xfrm>
                <a:custGeom>
                  <a:rect b="b" l="l" r="r" t="t"/>
                  <a:pathLst>
                    <a:path extrusionOk="0" h="1420" w="2028">
                      <a:moveTo>
                        <a:pt x="1041" y="1"/>
                      </a:moveTo>
                      <a:cubicBezTo>
                        <a:pt x="495" y="1"/>
                        <a:pt x="1" y="691"/>
                        <a:pt x="516" y="1182"/>
                      </a:cubicBezTo>
                      <a:cubicBezTo>
                        <a:pt x="669" y="1350"/>
                        <a:pt x="844" y="1419"/>
                        <a:pt x="1014" y="1419"/>
                      </a:cubicBezTo>
                      <a:cubicBezTo>
                        <a:pt x="1552" y="1419"/>
                        <a:pt x="2027" y="718"/>
                        <a:pt x="1519" y="209"/>
                      </a:cubicBezTo>
                      <a:cubicBezTo>
                        <a:pt x="1372" y="63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4" name="Google Shape;2864;p18"/>
                <p:cNvSpPr/>
                <p:nvPr/>
              </p:nvSpPr>
              <p:spPr>
                <a:xfrm>
                  <a:off x="235925" y="1842825"/>
                  <a:ext cx="50975" cy="35075"/>
                </a:xfrm>
                <a:custGeom>
                  <a:rect b="b" l="l" r="r" t="t"/>
                  <a:pathLst>
                    <a:path extrusionOk="0" h="1403" w="2039">
                      <a:moveTo>
                        <a:pt x="1046" y="0"/>
                      </a:moveTo>
                      <a:cubicBezTo>
                        <a:pt x="489" y="0"/>
                        <a:pt x="1" y="704"/>
                        <a:pt x="514" y="1194"/>
                      </a:cubicBezTo>
                      <a:cubicBezTo>
                        <a:pt x="660" y="1341"/>
                        <a:pt x="828" y="1402"/>
                        <a:pt x="992" y="1402"/>
                      </a:cubicBezTo>
                      <a:cubicBezTo>
                        <a:pt x="1539" y="1402"/>
                        <a:pt x="2038" y="713"/>
                        <a:pt x="1547" y="221"/>
                      </a:cubicBezTo>
                      <a:cubicBezTo>
                        <a:pt x="1391" y="65"/>
                        <a:pt x="1215" y="0"/>
                        <a:pt x="104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5" name="Google Shape;2865;p18"/>
                <p:cNvSpPr/>
                <p:nvPr/>
              </p:nvSpPr>
              <p:spPr>
                <a:xfrm>
                  <a:off x="968350" y="1967100"/>
                  <a:ext cx="49650" cy="35825"/>
                </a:xfrm>
                <a:custGeom>
                  <a:rect b="b" l="l" r="r" t="t"/>
                  <a:pathLst>
                    <a:path extrusionOk="0" h="1433" w="1986">
                      <a:moveTo>
                        <a:pt x="1053" y="0"/>
                      </a:moveTo>
                      <a:cubicBezTo>
                        <a:pt x="503" y="0"/>
                        <a:pt x="0" y="713"/>
                        <a:pt x="518" y="1208"/>
                      </a:cubicBezTo>
                      <a:cubicBezTo>
                        <a:pt x="669" y="1366"/>
                        <a:pt x="838" y="1432"/>
                        <a:pt x="1001" y="1432"/>
                      </a:cubicBezTo>
                      <a:cubicBezTo>
                        <a:pt x="1528" y="1432"/>
                        <a:pt x="1985" y="739"/>
                        <a:pt x="1521" y="205"/>
                      </a:cubicBezTo>
                      <a:cubicBezTo>
                        <a:pt x="1377" y="61"/>
                        <a:pt x="1213" y="0"/>
                        <a:pt x="105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6" name="Google Shape;2866;p18"/>
                <p:cNvSpPr/>
                <p:nvPr/>
              </p:nvSpPr>
              <p:spPr>
                <a:xfrm>
                  <a:off x="54900" y="585200"/>
                  <a:ext cx="50225" cy="35800"/>
                </a:xfrm>
                <a:custGeom>
                  <a:rect b="b" l="l" r="r" t="t"/>
                  <a:pathLst>
                    <a:path extrusionOk="0" h="1432" w="2009">
                      <a:moveTo>
                        <a:pt x="1026" y="1"/>
                      </a:moveTo>
                      <a:cubicBezTo>
                        <a:pt x="476" y="1"/>
                        <a:pt x="0" y="705"/>
                        <a:pt x="490" y="1194"/>
                      </a:cubicBezTo>
                      <a:cubicBezTo>
                        <a:pt x="643" y="1362"/>
                        <a:pt x="819" y="1432"/>
                        <a:pt x="989" y="1432"/>
                      </a:cubicBezTo>
                      <a:cubicBezTo>
                        <a:pt x="1528" y="1432"/>
                        <a:pt x="2009" y="730"/>
                        <a:pt x="1523" y="222"/>
                      </a:cubicBezTo>
                      <a:cubicBezTo>
                        <a:pt x="1368" y="66"/>
                        <a:pt x="1194" y="1"/>
                        <a:pt x="10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7" name="Google Shape;2867;p18"/>
                <p:cNvSpPr/>
                <p:nvPr/>
              </p:nvSpPr>
              <p:spPr>
                <a:xfrm>
                  <a:off x="-2734675" y="3180225"/>
                  <a:ext cx="50225" cy="35075"/>
                </a:xfrm>
                <a:custGeom>
                  <a:rect b="b" l="l" r="r" t="t"/>
                  <a:pathLst>
                    <a:path extrusionOk="0" h="1403" w="2009">
                      <a:moveTo>
                        <a:pt x="1013" y="0"/>
                      </a:moveTo>
                      <a:cubicBezTo>
                        <a:pt x="477" y="0"/>
                        <a:pt x="1" y="705"/>
                        <a:pt x="490" y="1194"/>
                      </a:cubicBezTo>
                      <a:cubicBezTo>
                        <a:pt x="637" y="1341"/>
                        <a:pt x="805" y="1402"/>
                        <a:pt x="968" y="1402"/>
                      </a:cubicBezTo>
                      <a:cubicBezTo>
                        <a:pt x="1514" y="1402"/>
                        <a:pt x="2008" y="713"/>
                        <a:pt x="1493" y="221"/>
                      </a:cubicBezTo>
                      <a:cubicBezTo>
                        <a:pt x="1345" y="66"/>
                        <a:pt x="1176" y="0"/>
                        <a:pt x="101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8" name="Google Shape;2868;p18"/>
                <p:cNvSpPr/>
                <p:nvPr/>
              </p:nvSpPr>
              <p:spPr>
                <a:xfrm>
                  <a:off x="-3560675" y="2610300"/>
                  <a:ext cx="50300" cy="35700"/>
                </a:xfrm>
                <a:custGeom>
                  <a:rect b="b" l="l" r="r" t="t"/>
                  <a:pathLst>
                    <a:path extrusionOk="0" h="1428" w="2012">
                      <a:moveTo>
                        <a:pt x="1039" y="1"/>
                      </a:moveTo>
                      <a:cubicBezTo>
                        <a:pt x="494" y="1"/>
                        <a:pt x="1" y="705"/>
                        <a:pt x="490" y="1194"/>
                      </a:cubicBezTo>
                      <a:cubicBezTo>
                        <a:pt x="648" y="1359"/>
                        <a:pt x="824" y="1428"/>
                        <a:pt x="993" y="1428"/>
                      </a:cubicBezTo>
                      <a:cubicBezTo>
                        <a:pt x="1541" y="1428"/>
                        <a:pt x="2011" y="709"/>
                        <a:pt x="1524" y="222"/>
                      </a:cubicBezTo>
                      <a:cubicBezTo>
                        <a:pt x="1375" y="66"/>
                        <a:pt x="1205" y="1"/>
                        <a:pt x="103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9" name="Google Shape;2869;p18"/>
                <p:cNvSpPr/>
                <p:nvPr/>
              </p:nvSpPr>
              <p:spPr>
                <a:xfrm>
                  <a:off x="-2691350" y="1535075"/>
                  <a:ext cx="50375" cy="35075"/>
                </a:xfrm>
                <a:custGeom>
                  <a:rect b="b" l="l" r="r" t="t"/>
                  <a:pathLst>
                    <a:path extrusionOk="0" h="1403" w="2015">
                      <a:moveTo>
                        <a:pt x="1039" y="0"/>
                      </a:moveTo>
                      <a:cubicBezTo>
                        <a:pt x="494" y="0"/>
                        <a:pt x="0" y="704"/>
                        <a:pt x="490" y="1194"/>
                      </a:cubicBezTo>
                      <a:cubicBezTo>
                        <a:pt x="651" y="1340"/>
                        <a:pt x="826" y="1402"/>
                        <a:pt x="993" y="1402"/>
                      </a:cubicBezTo>
                      <a:cubicBezTo>
                        <a:pt x="1551" y="1402"/>
                        <a:pt x="2015" y="712"/>
                        <a:pt x="1523" y="221"/>
                      </a:cubicBezTo>
                      <a:cubicBezTo>
                        <a:pt x="1375" y="65"/>
                        <a:pt x="1204" y="0"/>
                        <a:pt x="103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0" name="Google Shape;2870;p18"/>
                <p:cNvSpPr/>
                <p:nvPr/>
              </p:nvSpPr>
              <p:spPr>
                <a:xfrm>
                  <a:off x="-1786450" y="914650"/>
                  <a:ext cx="50525" cy="35400"/>
                </a:xfrm>
                <a:custGeom>
                  <a:rect b="b" l="l" r="r" t="t"/>
                  <a:pathLst>
                    <a:path extrusionOk="0" h="1416" w="2021">
                      <a:moveTo>
                        <a:pt x="1060" y="0"/>
                      </a:moveTo>
                      <a:cubicBezTo>
                        <a:pt x="509" y="0"/>
                        <a:pt x="1" y="713"/>
                        <a:pt x="495" y="1208"/>
                      </a:cubicBezTo>
                      <a:cubicBezTo>
                        <a:pt x="649" y="1354"/>
                        <a:pt x="820" y="1416"/>
                        <a:pt x="984" y="1416"/>
                      </a:cubicBezTo>
                      <a:cubicBezTo>
                        <a:pt x="1538" y="1416"/>
                        <a:pt x="2021" y="720"/>
                        <a:pt x="1529" y="205"/>
                      </a:cubicBezTo>
                      <a:cubicBezTo>
                        <a:pt x="1385" y="61"/>
                        <a:pt x="1221" y="0"/>
                        <a:pt x="106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1" name="Google Shape;2871;p18"/>
                <p:cNvSpPr/>
                <p:nvPr/>
              </p:nvSpPr>
              <p:spPr>
                <a:xfrm>
                  <a:off x="-1588800" y="242050"/>
                  <a:ext cx="50350" cy="35925"/>
                </a:xfrm>
                <a:custGeom>
                  <a:rect b="b" l="l" r="r" t="t"/>
                  <a:pathLst>
                    <a:path extrusionOk="0" h="1437" w="2014">
                      <a:moveTo>
                        <a:pt x="1049" y="1"/>
                      </a:moveTo>
                      <a:cubicBezTo>
                        <a:pt x="501" y="1"/>
                        <a:pt x="0" y="696"/>
                        <a:pt x="492" y="1212"/>
                      </a:cubicBezTo>
                      <a:cubicBezTo>
                        <a:pt x="650" y="1370"/>
                        <a:pt x="827" y="1436"/>
                        <a:pt x="996" y="1436"/>
                      </a:cubicBezTo>
                      <a:cubicBezTo>
                        <a:pt x="1543" y="1436"/>
                        <a:pt x="2013" y="743"/>
                        <a:pt x="1526" y="209"/>
                      </a:cubicBezTo>
                      <a:cubicBezTo>
                        <a:pt x="1379" y="62"/>
                        <a:pt x="1212" y="1"/>
                        <a:pt x="10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2" name="Google Shape;2872;p18"/>
                <p:cNvSpPr/>
                <p:nvPr/>
              </p:nvSpPr>
              <p:spPr>
                <a:xfrm>
                  <a:off x="-943650" y="276250"/>
                  <a:ext cx="50325" cy="35900"/>
                </a:xfrm>
                <a:custGeom>
                  <a:rect b="b" l="l" r="r" t="t"/>
                  <a:pathLst>
                    <a:path extrusionOk="0" h="1436" w="2013">
                      <a:moveTo>
                        <a:pt x="1049" y="0"/>
                      </a:moveTo>
                      <a:cubicBezTo>
                        <a:pt x="501" y="0"/>
                        <a:pt x="0" y="696"/>
                        <a:pt x="492" y="1212"/>
                      </a:cubicBezTo>
                      <a:cubicBezTo>
                        <a:pt x="643" y="1370"/>
                        <a:pt x="816" y="1436"/>
                        <a:pt x="983" y="1436"/>
                      </a:cubicBezTo>
                      <a:cubicBezTo>
                        <a:pt x="1525" y="1436"/>
                        <a:pt x="2013" y="742"/>
                        <a:pt x="1525" y="209"/>
                      </a:cubicBezTo>
                      <a:cubicBezTo>
                        <a:pt x="1379" y="62"/>
                        <a:pt x="1212" y="0"/>
                        <a:pt x="104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3" name="Google Shape;2873;p18"/>
                <p:cNvSpPr/>
                <p:nvPr/>
              </p:nvSpPr>
              <p:spPr>
                <a:xfrm>
                  <a:off x="-625325" y="-57250"/>
                  <a:ext cx="50475" cy="35725"/>
                </a:xfrm>
                <a:custGeom>
                  <a:rect b="b" l="l" r="r" t="t"/>
                  <a:pathLst>
                    <a:path extrusionOk="0" h="1429" w="2019">
                      <a:moveTo>
                        <a:pt x="1047" y="0"/>
                      </a:moveTo>
                      <a:cubicBezTo>
                        <a:pt x="491" y="0"/>
                        <a:pt x="0" y="714"/>
                        <a:pt x="495" y="1208"/>
                      </a:cubicBezTo>
                      <a:cubicBezTo>
                        <a:pt x="643" y="1363"/>
                        <a:pt x="813" y="1428"/>
                        <a:pt x="978" y="1428"/>
                      </a:cubicBezTo>
                      <a:cubicBezTo>
                        <a:pt x="1523" y="1428"/>
                        <a:pt x="2018" y="718"/>
                        <a:pt x="1528" y="205"/>
                      </a:cubicBezTo>
                      <a:cubicBezTo>
                        <a:pt x="1377" y="61"/>
                        <a:pt x="1210" y="0"/>
                        <a:pt x="10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4" name="Google Shape;2874;p18"/>
                <p:cNvSpPr/>
                <p:nvPr/>
              </p:nvSpPr>
              <p:spPr>
                <a:xfrm>
                  <a:off x="1081525" y="3719750"/>
                  <a:ext cx="50375" cy="35075"/>
                </a:xfrm>
                <a:custGeom>
                  <a:rect b="b" l="l" r="r" t="t"/>
                  <a:pathLst>
                    <a:path extrusionOk="0" h="1403" w="2015">
                      <a:moveTo>
                        <a:pt x="1038" y="0"/>
                      </a:moveTo>
                      <a:cubicBezTo>
                        <a:pt x="494" y="0"/>
                        <a:pt x="0" y="704"/>
                        <a:pt x="490" y="1194"/>
                      </a:cubicBezTo>
                      <a:cubicBezTo>
                        <a:pt x="643" y="1341"/>
                        <a:pt x="815" y="1402"/>
                        <a:pt x="980" y="1402"/>
                      </a:cubicBezTo>
                      <a:cubicBezTo>
                        <a:pt x="1533" y="1402"/>
                        <a:pt x="2014" y="713"/>
                        <a:pt x="1523" y="221"/>
                      </a:cubicBezTo>
                      <a:cubicBezTo>
                        <a:pt x="1374" y="65"/>
                        <a:pt x="1204" y="0"/>
                        <a:pt x="103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5" name="Google Shape;2875;p18"/>
                <p:cNvSpPr/>
                <p:nvPr/>
              </p:nvSpPr>
              <p:spPr>
                <a:xfrm>
                  <a:off x="1127050" y="4295300"/>
                  <a:ext cx="50475" cy="35725"/>
                </a:xfrm>
                <a:custGeom>
                  <a:rect b="b" l="l" r="r" t="t"/>
                  <a:pathLst>
                    <a:path extrusionOk="0" h="1429" w="2019">
                      <a:moveTo>
                        <a:pt x="1049" y="1"/>
                      </a:moveTo>
                      <a:cubicBezTo>
                        <a:pt x="501" y="1"/>
                        <a:pt x="0" y="696"/>
                        <a:pt x="492" y="1212"/>
                      </a:cubicBezTo>
                      <a:cubicBezTo>
                        <a:pt x="645" y="1365"/>
                        <a:pt x="816" y="1429"/>
                        <a:pt x="980" y="1429"/>
                      </a:cubicBezTo>
                      <a:cubicBezTo>
                        <a:pt x="1534" y="1429"/>
                        <a:pt x="2018" y="701"/>
                        <a:pt x="1526" y="209"/>
                      </a:cubicBezTo>
                      <a:cubicBezTo>
                        <a:pt x="1379" y="62"/>
                        <a:pt x="1212" y="1"/>
                        <a:pt x="10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6" name="Google Shape;2876;p18"/>
                <p:cNvSpPr/>
                <p:nvPr/>
              </p:nvSpPr>
              <p:spPr>
                <a:xfrm>
                  <a:off x="1924175" y="4419925"/>
                  <a:ext cx="50350" cy="35375"/>
                </a:xfrm>
                <a:custGeom>
                  <a:rect b="b" l="l" r="r" t="t"/>
                  <a:pathLst>
                    <a:path extrusionOk="0" h="1415" w="2014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57" y="1346"/>
                        <a:pt x="838" y="1415"/>
                        <a:pt x="1008" y="1415"/>
                      </a:cubicBezTo>
                      <a:cubicBezTo>
                        <a:pt x="1561" y="1415"/>
                        <a:pt x="2014" y="696"/>
                        <a:pt x="1526" y="209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877" name="Google Shape;2877;p18"/>
          <p:cNvSpPr txBox="1"/>
          <p:nvPr>
            <p:ph idx="1" type="subTitle"/>
          </p:nvPr>
        </p:nvSpPr>
        <p:spPr>
          <a:xfrm>
            <a:off x="4905375" y="2268425"/>
            <a:ext cx="2505000" cy="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78" name="Google Shape;2878;p18"/>
          <p:cNvSpPr txBox="1"/>
          <p:nvPr>
            <p:ph type="title"/>
          </p:nvPr>
        </p:nvSpPr>
        <p:spPr>
          <a:xfrm>
            <a:off x="4905375" y="1565225"/>
            <a:ext cx="2505000" cy="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79" name="Google Shape;2879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3">
    <p:spTree>
      <p:nvGrpSpPr>
        <p:cNvPr id="2880" name="Shape 2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1" name="Google Shape;2881;p19"/>
          <p:cNvSpPr txBox="1"/>
          <p:nvPr>
            <p:ph idx="1" type="body"/>
          </p:nvPr>
        </p:nvSpPr>
        <p:spPr>
          <a:xfrm>
            <a:off x="712175" y="3720764"/>
            <a:ext cx="25062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82" name="Google Shape;2882;p19"/>
          <p:cNvSpPr txBox="1"/>
          <p:nvPr>
            <p:ph hasCustomPrompt="1" type="title"/>
          </p:nvPr>
        </p:nvSpPr>
        <p:spPr>
          <a:xfrm>
            <a:off x="3318900" y="1895477"/>
            <a:ext cx="25062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83" name="Google Shape;2883;p19"/>
          <p:cNvSpPr txBox="1"/>
          <p:nvPr>
            <p:ph idx="2" type="body"/>
          </p:nvPr>
        </p:nvSpPr>
        <p:spPr>
          <a:xfrm>
            <a:off x="3318900" y="3720756"/>
            <a:ext cx="25062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84" name="Google Shape;2884;p19"/>
          <p:cNvSpPr txBox="1"/>
          <p:nvPr>
            <p:ph hasCustomPrompt="1" idx="3" type="title"/>
          </p:nvPr>
        </p:nvSpPr>
        <p:spPr>
          <a:xfrm>
            <a:off x="712175" y="1895481"/>
            <a:ext cx="25062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85" name="Google Shape;2885;p19"/>
          <p:cNvSpPr txBox="1"/>
          <p:nvPr>
            <p:ph hasCustomPrompt="1" idx="4" type="title"/>
          </p:nvPr>
        </p:nvSpPr>
        <p:spPr>
          <a:xfrm>
            <a:off x="5930225" y="1895485"/>
            <a:ext cx="25062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86" name="Google Shape;2886;p19"/>
          <p:cNvSpPr txBox="1"/>
          <p:nvPr>
            <p:ph idx="5" type="body"/>
          </p:nvPr>
        </p:nvSpPr>
        <p:spPr>
          <a:xfrm>
            <a:off x="5930225" y="3720772"/>
            <a:ext cx="25062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87" name="Google Shape;2887;p19"/>
          <p:cNvSpPr txBox="1"/>
          <p:nvPr>
            <p:ph idx="6" type="subTitle"/>
          </p:nvPr>
        </p:nvSpPr>
        <p:spPr>
          <a:xfrm>
            <a:off x="712175" y="3347209"/>
            <a:ext cx="2505600" cy="3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888" name="Google Shape;2888;p19"/>
          <p:cNvSpPr txBox="1"/>
          <p:nvPr>
            <p:ph idx="7" type="subTitle"/>
          </p:nvPr>
        </p:nvSpPr>
        <p:spPr>
          <a:xfrm>
            <a:off x="3319200" y="3347209"/>
            <a:ext cx="2505600" cy="3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889" name="Google Shape;2889;p19"/>
          <p:cNvSpPr txBox="1"/>
          <p:nvPr>
            <p:ph idx="8" type="subTitle"/>
          </p:nvPr>
        </p:nvSpPr>
        <p:spPr>
          <a:xfrm>
            <a:off x="5930525" y="3347209"/>
            <a:ext cx="2505600" cy="3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890" name="Google Shape;2890;p19"/>
          <p:cNvSpPr txBox="1"/>
          <p:nvPr>
            <p:ph idx="9"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grpSp>
        <p:nvGrpSpPr>
          <p:cNvPr id="2891" name="Google Shape;2891;p19"/>
          <p:cNvGrpSpPr/>
          <p:nvPr/>
        </p:nvGrpSpPr>
        <p:grpSpPr>
          <a:xfrm rot="10800000">
            <a:off x="1004463" y="-4739862"/>
            <a:ext cx="9036625" cy="5462925"/>
            <a:chOff x="-1554275" y="-744050"/>
            <a:chExt cx="9036625" cy="5462925"/>
          </a:xfrm>
        </p:grpSpPr>
        <p:sp>
          <p:nvSpPr>
            <p:cNvPr id="2892" name="Google Shape;2892;p19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19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94" name="Google Shape;2894;p19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2895" name="Google Shape;2895;p19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6" name="Google Shape;2896;p19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7" name="Google Shape;2897;p19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8" name="Google Shape;2898;p19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9" name="Google Shape;2899;p19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0" name="Google Shape;2900;p19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1" name="Google Shape;2901;p19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2" name="Google Shape;2902;p19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3" name="Google Shape;2903;p19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4" name="Google Shape;2904;p19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5" name="Google Shape;2905;p19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19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7" name="Google Shape;2907;p19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8" name="Google Shape;2908;p19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9" name="Google Shape;2909;p19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0" name="Google Shape;2910;p19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1" name="Google Shape;2911;p19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2" name="Google Shape;2912;p19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3" name="Google Shape;2913;p19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4" name="Google Shape;2914;p19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5" name="Google Shape;2915;p19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6" name="Google Shape;2916;p19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7" name="Google Shape;2917;p19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8" name="Google Shape;2918;p19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9" name="Google Shape;2919;p19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0" name="Google Shape;2920;p19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1" name="Google Shape;2921;p19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2" name="Google Shape;2922;p19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3" name="Google Shape;2923;p19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4" name="Google Shape;2924;p19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5" name="Google Shape;2925;p19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6" name="Google Shape;2926;p19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7" name="Google Shape;2927;p19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8" name="Google Shape;2928;p19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9" name="Google Shape;2929;p19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0" name="Google Shape;2930;p19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1" name="Google Shape;2931;p19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2" name="Google Shape;2932;p19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3" name="Google Shape;2933;p19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4" name="Google Shape;2934;p19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5" name="Google Shape;2935;p19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6" name="Google Shape;2936;p19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19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8" name="Google Shape;2938;p19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19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0" name="Google Shape;2940;p19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1" name="Google Shape;2941;p19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2" name="Google Shape;2942;p19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3" name="Google Shape;2943;p19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4" name="Google Shape;2944;p19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5" name="Google Shape;2945;p19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6" name="Google Shape;2946;p19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7" name="Google Shape;2947;p19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8" name="Google Shape;2948;p19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9" name="Google Shape;2949;p19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0" name="Google Shape;2950;p19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1" name="Google Shape;2951;p19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2" name="Google Shape;2952;p19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3" name="Google Shape;2953;p19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4" name="Google Shape;2954;p19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5" name="Google Shape;2955;p19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6" name="Google Shape;2956;p19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7" name="Google Shape;2957;p19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19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9" name="Google Shape;2959;p19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19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19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19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19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19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19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19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19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19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19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19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19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19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19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4" name="Google Shape;2974;p19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5" name="Google Shape;2975;p19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6" name="Google Shape;2976;p19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7" name="Google Shape;2977;p19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8" name="Google Shape;2978;p19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9" name="Google Shape;2979;p19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19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1" name="Google Shape;2981;p19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2" name="Google Shape;2982;p19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19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19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5" name="Google Shape;2985;p19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6" name="Google Shape;2986;p19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7" name="Google Shape;2987;p19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8" name="Google Shape;2988;p19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9" name="Google Shape;2989;p19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0" name="Google Shape;2990;p19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1" name="Google Shape;2991;p19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2" name="Google Shape;2992;p19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3" name="Google Shape;2993;p19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4" name="Google Shape;2994;p19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5" name="Google Shape;2995;p19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6" name="Google Shape;2996;p19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7" name="Google Shape;2997;p19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8" name="Google Shape;2998;p19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9" name="Google Shape;2999;p19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0" name="Google Shape;3000;p19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1" name="Google Shape;3001;p19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2" name="Google Shape;3002;p19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3" name="Google Shape;3003;p19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4" name="Google Shape;3004;p19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5" name="Google Shape;3005;p19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6" name="Google Shape;3006;p19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7" name="Google Shape;3007;p19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8" name="Google Shape;3008;p19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9" name="Google Shape;3009;p19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0" name="Google Shape;3010;p19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1" name="Google Shape;3011;p19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2" name="Google Shape;3012;p19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3" name="Google Shape;3013;p19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4" name="Google Shape;3014;p19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5" name="Google Shape;3015;p19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6" name="Google Shape;3016;p19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17" name="Google Shape;301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4">
    <p:spTree>
      <p:nvGrpSpPr>
        <p:cNvPr id="3018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9" name="Google Shape;3019;p20"/>
          <p:cNvGrpSpPr/>
          <p:nvPr/>
        </p:nvGrpSpPr>
        <p:grpSpPr>
          <a:xfrm flipH="1">
            <a:off x="2228725" y="-1474362"/>
            <a:ext cx="9036625" cy="5462925"/>
            <a:chOff x="-1554275" y="-744050"/>
            <a:chExt cx="9036625" cy="5462925"/>
          </a:xfrm>
        </p:grpSpPr>
        <p:sp>
          <p:nvSpPr>
            <p:cNvPr id="3020" name="Google Shape;3020;p20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20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2" name="Google Shape;3022;p20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3023" name="Google Shape;3023;p20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4" name="Google Shape;3024;p20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5" name="Google Shape;3025;p20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6" name="Google Shape;3026;p20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7" name="Google Shape;3027;p20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8" name="Google Shape;3028;p20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9" name="Google Shape;3029;p20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0" name="Google Shape;3030;p20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1" name="Google Shape;3031;p20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2" name="Google Shape;3032;p20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3" name="Google Shape;3033;p20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4" name="Google Shape;3034;p20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5" name="Google Shape;3035;p20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6" name="Google Shape;3036;p20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7" name="Google Shape;3037;p20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8" name="Google Shape;3038;p20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9" name="Google Shape;3039;p20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0" name="Google Shape;3040;p20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1" name="Google Shape;3041;p20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2" name="Google Shape;3042;p20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3" name="Google Shape;3043;p20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4" name="Google Shape;3044;p20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5" name="Google Shape;3045;p20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6" name="Google Shape;3046;p20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7" name="Google Shape;3047;p20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8" name="Google Shape;3048;p20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9" name="Google Shape;3049;p20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0" name="Google Shape;3050;p20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1" name="Google Shape;3051;p20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2" name="Google Shape;3052;p20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3" name="Google Shape;3053;p20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4" name="Google Shape;3054;p20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5" name="Google Shape;3055;p20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6" name="Google Shape;3056;p20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7" name="Google Shape;3057;p20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8" name="Google Shape;3058;p20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9" name="Google Shape;3059;p20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0" name="Google Shape;3060;p20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1" name="Google Shape;3061;p20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2" name="Google Shape;3062;p20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3" name="Google Shape;3063;p20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4" name="Google Shape;3064;p20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5" name="Google Shape;3065;p20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6" name="Google Shape;3066;p20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7" name="Google Shape;3067;p20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8" name="Google Shape;3068;p20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9" name="Google Shape;3069;p20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0" name="Google Shape;3070;p20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1" name="Google Shape;3071;p20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2" name="Google Shape;3072;p20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3" name="Google Shape;3073;p20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4" name="Google Shape;3074;p20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5" name="Google Shape;3075;p20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6" name="Google Shape;3076;p20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7" name="Google Shape;3077;p20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8" name="Google Shape;3078;p20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9" name="Google Shape;3079;p20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0" name="Google Shape;3080;p20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1" name="Google Shape;3081;p20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2" name="Google Shape;3082;p20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3" name="Google Shape;3083;p20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4" name="Google Shape;3084;p20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5" name="Google Shape;3085;p20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6" name="Google Shape;3086;p20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7" name="Google Shape;3087;p20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8" name="Google Shape;3088;p20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9" name="Google Shape;3089;p20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0" name="Google Shape;3090;p20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1" name="Google Shape;3091;p20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2" name="Google Shape;3092;p20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3" name="Google Shape;3093;p20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4" name="Google Shape;3094;p20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5" name="Google Shape;3095;p20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6" name="Google Shape;3096;p20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7" name="Google Shape;3097;p20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8" name="Google Shape;3098;p20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9" name="Google Shape;3099;p20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0" name="Google Shape;3100;p20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1" name="Google Shape;3101;p20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2" name="Google Shape;3102;p20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3" name="Google Shape;3103;p20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4" name="Google Shape;3104;p20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5" name="Google Shape;3105;p20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6" name="Google Shape;3106;p20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7" name="Google Shape;3107;p20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8" name="Google Shape;3108;p20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9" name="Google Shape;3109;p20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0" name="Google Shape;3110;p20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1" name="Google Shape;3111;p20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2" name="Google Shape;3112;p20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3" name="Google Shape;3113;p20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20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5" name="Google Shape;3115;p20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6" name="Google Shape;3116;p20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7" name="Google Shape;3117;p20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8" name="Google Shape;3118;p20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20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0" name="Google Shape;3120;p20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1" name="Google Shape;3121;p20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2" name="Google Shape;3122;p20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3" name="Google Shape;3123;p20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4" name="Google Shape;3124;p20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5" name="Google Shape;3125;p20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6" name="Google Shape;3126;p20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7" name="Google Shape;3127;p20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8" name="Google Shape;3128;p20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9" name="Google Shape;3129;p20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0" name="Google Shape;3130;p20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20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2" name="Google Shape;3132;p20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3" name="Google Shape;3133;p20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4" name="Google Shape;3134;p20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5" name="Google Shape;3135;p20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20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7" name="Google Shape;3137;p20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8" name="Google Shape;3138;p20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9" name="Google Shape;3139;p20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0" name="Google Shape;3140;p20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20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2" name="Google Shape;3142;p20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3" name="Google Shape;3143;p20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4" name="Google Shape;3144;p20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45" name="Google Shape;3145;p20"/>
          <p:cNvGrpSpPr/>
          <p:nvPr/>
        </p:nvGrpSpPr>
        <p:grpSpPr>
          <a:xfrm flipH="1" rot="10800000">
            <a:off x="-2899062" y="795488"/>
            <a:ext cx="9036625" cy="5462925"/>
            <a:chOff x="-1554275" y="-744050"/>
            <a:chExt cx="9036625" cy="5462925"/>
          </a:xfrm>
        </p:grpSpPr>
        <p:sp>
          <p:nvSpPr>
            <p:cNvPr id="3146" name="Google Shape;3146;p20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20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48" name="Google Shape;3148;p20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3149" name="Google Shape;3149;p20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0" name="Google Shape;3150;p20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1" name="Google Shape;3151;p20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2" name="Google Shape;3152;p20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3" name="Google Shape;3153;p20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4" name="Google Shape;3154;p20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5" name="Google Shape;3155;p20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6" name="Google Shape;3156;p20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7" name="Google Shape;3157;p20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8" name="Google Shape;3158;p20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9" name="Google Shape;3159;p20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0" name="Google Shape;3160;p20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1" name="Google Shape;3161;p20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2" name="Google Shape;3162;p20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3" name="Google Shape;3163;p20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4" name="Google Shape;3164;p20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5" name="Google Shape;3165;p20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6" name="Google Shape;3166;p20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7" name="Google Shape;3167;p20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8" name="Google Shape;3168;p20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9" name="Google Shape;3169;p20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0" name="Google Shape;3170;p20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1" name="Google Shape;3171;p20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2" name="Google Shape;3172;p20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3" name="Google Shape;3173;p20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4" name="Google Shape;3174;p20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5" name="Google Shape;3175;p20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6" name="Google Shape;3176;p20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7" name="Google Shape;3177;p20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8" name="Google Shape;3178;p20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9" name="Google Shape;3179;p20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0" name="Google Shape;3180;p20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1" name="Google Shape;3181;p20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2" name="Google Shape;3182;p20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3" name="Google Shape;3183;p20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4" name="Google Shape;3184;p20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5" name="Google Shape;3185;p20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6" name="Google Shape;3186;p20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7" name="Google Shape;3187;p20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8" name="Google Shape;3188;p20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9" name="Google Shape;3189;p20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0" name="Google Shape;3190;p20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20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20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20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20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20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6" name="Google Shape;3196;p20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7" name="Google Shape;3197;p20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8" name="Google Shape;3198;p20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20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0" name="Google Shape;3200;p20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1" name="Google Shape;3201;p20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2" name="Google Shape;3202;p20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3" name="Google Shape;3203;p20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4" name="Google Shape;3204;p20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20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6" name="Google Shape;3206;p20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7" name="Google Shape;3207;p20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8" name="Google Shape;3208;p20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9" name="Google Shape;3209;p20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0" name="Google Shape;3210;p20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1" name="Google Shape;3211;p20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2" name="Google Shape;3212;p20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3" name="Google Shape;3213;p20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4" name="Google Shape;3214;p20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5" name="Google Shape;3215;p20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20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20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8" name="Google Shape;3218;p20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9" name="Google Shape;3219;p20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0" name="Google Shape;3220;p20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1" name="Google Shape;3221;p20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2" name="Google Shape;3222;p20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3" name="Google Shape;3223;p20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20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20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20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7" name="Google Shape;3227;p20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8" name="Google Shape;3228;p20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20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20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20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20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3" name="Google Shape;3233;p20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4" name="Google Shape;3234;p20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20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20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20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20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9" name="Google Shape;3239;p20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0" name="Google Shape;3240;p20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20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20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3" name="Google Shape;3243;p20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4" name="Google Shape;3244;p20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20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20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20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8" name="Google Shape;3248;p20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9" name="Google Shape;3249;p20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20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20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2" name="Google Shape;3252;p20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20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4" name="Google Shape;3254;p20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5" name="Google Shape;3255;p20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6" name="Google Shape;3256;p20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7" name="Google Shape;3257;p20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8" name="Google Shape;3258;p20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20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0" name="Google Shape;3260;p20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1" name="Google Shape;3261;p20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2" name="Google Shape;3262;p20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3" name="Google Shape;3263;p20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4" name="Google Shape;3264;p20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5" name="Google Shape;3265;p20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6" name="Google Shape;3266;p20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7" name="Google Shape;3267;p20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8" name="Google Shape;3268;p20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9" name="Google Shape;3269;p20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0" name="Google Shape;3270;p20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71" name="Google Shape;3271;p20"/>
          <p:cNvSpPr txBox="1"/>
          <p:nvPr>
            <p:ph idx="1" type="subTitle"/>
          </p:nvPr>
        </p:nvSpPr>
        <p:spPr>
          <a:xfrm>
            <a:off x="1323393" y="2913775"/>
            <a:ext cx="21471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272" name="Google Shape;3272;p20"/>
          <p:cNvSpPr txBox="1"/>
          <p:nvPr>
            <p:ph idx="2" type="subTitle"/>
          </p:nvPr>
        </p:nvSpPr>
        <p:spPr>
          <a:xfrm>
            <a:off x="3498461" y="2913775"/>
            <a:ext cx="21471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273" name="Google Shape;3273;p20"/>
          <p:cNvSpPr txBox="1"/>
          <p:nvPr>
            <p:ph idx="3" type="subTitle"/>
          </p:nvPr>
        </p:nvSpPr>
        <p:spPr>
          <a:xfrm>
            <a:off x="5673519" y="2913775"/>
            <a:ext cx="21471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274" name="Google Shape;3274;p20"/>
          <p:cNvSpPr txBox="1"/>
          <p:nvPr>
            <p:ph idx="4" type="subTitle"/>
          </p:nvPr>
        </p:nvSpPr>
        <p:spPr>
          <a:xfrm>
            <a:off x="1323381" y="3283950"/>
            <a:ext cx="2147100" cy="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75" name="Google Shape;3275;p20"/>
          <p:cNvSpPr txBox="1"/>
          <p:nvPr>
            <p:ph idx="5" type="subTitle"/>
          </p:nvPr>
        </p:nvSpPr>
        <p:spPr>
          <a:xfrm>
            <a:off x="3498449" y="3284165"/>
            <a:ext cx="21471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76" name="Google Shape;3276;p20"/>
          <p:cNvSpPr txBox="1"/>
          <p:nvPr>
            <p:ph idx="6" type="subTitle"/>
          </p:nvPr>
        </p:nvSpPr>
        <p:spPr>
          <a:xfrm>
            <a:off x="5673506" y="3284165"/>
            <a:ext cx="21471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77" name="Google Shape;3277;p20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278" name="Google Shape;327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3"/>
          <p:cNvGrpSpPr/>
          <p:nvPr/>
        </p:nvGrpSpPr>
        <p:grpSpPr>
          <a:xfrm>
            <a:off x="-672042" y="-2362193"/>
            <a:ext cx="10488084" cy="6107348"/>
            <a:chOff x="-120550" y="-133450"/>
            <a:chExt cx="7847425" cy="4570000"/>
          </a:xfrm>
        </p:grpSpPr>
        <p:sp>
          <p:nvSpPr>
            <p:cNvPr id="338" name="Google Shape;338;p3"/>
            <p:cNvSpPr/>
            <p:nvPr/>
          </p:nvSpPr>
          <p:spPr>
            <a:xfrm>
              <a:off x="3043625" y="8544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487"/>
                    <a:pt x="943" y="791"/>
                    <a:pt x="730" y="913"/>
                  </a:cubicBezTo>
                  <a:cubicBezTo>
                    <a:pt x="548" y="1034"/>
                    <a:pt x="244" y="943"/>
                    <a:pt x="123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8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832400" y="10747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973"/>
                    <a:pt x="244" y="912"/>
                    <a:pt x="122" y="730"/>
                  </a:cubicBezTo>
                  <a:cubicBezTo>
                    <a:pt x="1" y="517"/>
                    <a:pt x="92" y="213"/>
                    <a:pt x="274" y="122"/>
                  </a:cubicBezTo>
                  <a:cubicBezTo>
                    <a:pt x="48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821775" y="7966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4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517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083150" y="1124175"/>
              <a:ext cx="24350" cy="25850"/>
            </a:xfrm>
            <a:custGeom>
              <a:rect b="b" l="l" r="r" t="t"/>
              <a:pathLst>
                <a:path extrusionOk="0" h="1034" w="974">
                  <a:moveTo>
                    <a:pt x="882" y="304"/>
                  </a:moveTo>
                  <a:cubicBezTo>
                    <a:pt x="973" y="487"/>
                    <a:pt x="912" y="790"/>
                    <a:pt x="730" y="912"/>
                  </a:cubicBezTo>
                  <a:cubicBezTo>
                    <a:pt x="517" y="1034"/>
                    <a:pt x="213" y="942"/>
                    <a:pt x="122" y="760"/>
                  </a:cubicBezTo>
                  <a:cubicBezTo>
                    <a:pt x="1" y="578"/>
                    <a:pt x="61" y="274"/>
                    <a:pt x="274" y="152"/>
                  </a:cubicBezTo>
                  <a:cubicBezTo>
                    <a:pt x="487" y="0"/>
                    <a:pt x="760" y="9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1774625" y="761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3" y="487"/>
                    <a:pt x="942" y="791"/>
                    <a:pt x="730" y="912"/>
                  </a:cubicBezTo>
                  <a:cubicBezTo>
                    <a:pt x="547" y="1004"/>
                    <a:pt x="243" y="943"/>
                    <a:pt x="122" y="760"/>
                  </a:cubicBezTo>
                  <a:cubicBezTo>
                    <a:pt x="0" y="548"/>
                    <a:pt x="91" y="244"/>
                    <a:pt x="274" y="152"/>
                  </a:cubicBezTo>
                  <a:cubicBezTo>
                    <a:pt x="517" y="1"/>
                    <a:pt x="79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2267775" y="82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61"/>
                    <a:pt x="730" y="882"/>
                  </a:cubicBezTo>
                  <a:cubicBezTo>
                    <a:pt x="548" y="1004"/>
                    <a:pt x="244" y="943"/>
                    <a:pt x="123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8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2434200" y="767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2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457" y="1"/>
                    <a:pt x="73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1608950" y="13475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882" y="274"/>
                  </a:moveTo>
                  <a:cubicBezTo>
                    <a:pt x="974" y="456"/>
                    <a:pt x="913" y="760"/>
                    <a:pt x="700" y="882"/>
                  </a:cubicBezTo>
                  <a:cubicBezTo>
                    <a:pt x="518" y="973"/>
                    <a:pt x="214" y="912"/>
                    <a:pt x="122" y="700"/>
                  </a:cubicBezTo>
                  <a:cubicBezTo>
                    <a:pt x="1" y="517"/>
                    <a:pt x="62" y="213"/>
                    <a:pt x="274" y="122"/>
                  </a:cubicBezTo>
                  <a:cubicBezTo>
                    <a:pt x="45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525400" y="967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1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486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2292850" y="1350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304"/>
                  </a:moveTo>
                  <a:cubicBezTo>
                    <a:pt x="974" y="486"/>
                    <a:pt x="913" y="790"/>
                    <a:pt x="730" y="912"/>
                  </a:cubicBezTo>
                  <a:cubicBezTo>
                    <a:pt x="518" y="1003"/>
                    <a:pt x="214" y="942"/>
                    <a:pt x="123" y="760"/>
                  </a:cubicBezTo>
                  <a:cubicBezTo>
                    <a:pt x="1" y="547"/>
                    <a:pt x="62" y="243"/>
                    <a:pt x="275" y="152"/>
                  </a:cubicBezTo>
                  <a:cubicBezTo>
                    <a:pt x="48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2779950" y="923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3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61" y="244"/>
                    <a:pt x="274" y="122"/>
                  </a:cubicBezTo>
                  <a:cubicBezTo>
                    <a:pt x="457" y="1"/>
                    <a:pt x="730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086950" y="5481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6" y="122"/>
                  </a:moveTo>
                  <a:cubicBezTo>
                    <a:pt x="517" y="244"/>
                    <a:pt x="487" y="365"/>
                    <a:pt x="365" y="426"/>
                  </a:cubicBezTo>
                  <a:cubicBezTo>
                    <a:pt x="274" y="517"/>
                    <a:pt x="152" y="487"/>
                    <a:pt x="6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2854425" y="7092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456" y="122"/>
                  </a:moveTo>
                  <a:cubicBezTo>
                    <a:pt x="517" y="213"/>
                    <a:pt x="487" y="335"/>
                    <a:pt x="365" y="426"/>
                  </a:cubicBezTo>
                  <a:cubicBezTo>
                    <a:pt x="244" y="487"/>
                    <a:pt x="152" y="456"/>
                    <a:pt x="61" y="335"/>
                  </a:cubicBezTo>
                  <a:cubicBezTo>
                    <a:pt x="0" y="213"/>
                    <a:pt x="31" y="122"/>
                    <a:pt x="152" y="31"/>
                  </a:cubicBezTo>
                  <a:cubicBezTo>
                    <a:pt x="213" y="0"/>
                    <a:pt x="365" y="0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967625" y="144407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7" y="153"/>
                  </a:moveTo>
                  <a:cubicBezTo>
                    <a:pt x="548" y="274"/>
                    <a:pt x="517" y="396"/>
                    <a:pt x="396" y="457"/>
                  </a:cubicBezTo>
                  <a:cubicBezTo>
                    <a:pt x="274" y="548"/>
                    <a:pt x="153" y="517"/>
                    <a:pt x="92" y="396"/>
                  </a:cubicBezTo>
                  <a:cubicBezTo>
                    <a:pt x="1" y="274"/>
                    <a:pt x="61" y="153"/>
                    <a:pt x="153" y="92"/>
                  </a:cubicBezTo>
                  <a:cubicBezTo>
                    <a:pt x="274" y="1"/>
                    <a:pt x="396" y="62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424300" y="101322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7" y="122"/>
                  </a:moveTo>
                  <a:cubicBezTo>
                    <a:pt x="548" y="213"/>
                    <a:pt x="487" y="335"/>
                    <a:pt x="396" y="426"/>
                  </a:cubicBezTo>
                  <a:cubicBezTo>
                    <a:pt x="274" y="487"/>
                    <a:pt x="153" y="456"/>
                    <a:pt x="92" y="335"/>
                  </a:cubicBezTo>
                  <a:cubicBezTo>
                    <a:pt x="1" y="213"/>
                    <a:pt x="61" y="92"/>
                    <a:pt x="153" y="31"/>
                  </a:cubicBezTo>
                  <a:cubicBezTo>
                    <a:pt x="274" y="0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719900" y="108390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57" y="122"/>
                  </a:moveTo>
                  <a:cubicBezTo>
                    <a:pt x="517" y="243"/>
                    <a:pt x="487" y="365"/>
                    <a:pt x="396" y="426"/>
                  </a:cubicBezTo>
                  <a:cubicBezTo>
                    <a:pt x="274" y="517"/>
                    <a:pt x="153" y="487"/>
                    <a:pt x="61" y="365"/>
                  </a:cubicBezTo>
                  <a:cubicBezTo>
                    <a:pt x="1" y="243"/>
                    <a:pt x="31" y="122"/>
                    <a:pt x="153" y="61"/>
                  </a:cubicBezTo>
                  <a:cubicBezTo>
                    <a:pt x="274" y="0"/>
                    <a:pt x="396" y="6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2843025" y="49955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26" y="152"/>
                  </a:moveTo>
                  <a:cubicBezTo>
                    <a:pt x="517" y="243"/>
                    <a:pt x="487" y="365"/>
                    <a:pt x="365" y="456"/>
                  </a:cubicBezTo>
                  <a:cubicBezTo>
                    <a:pt x="244" y="517"/>
                    <a:pt x="122" y="486"/>
                    <a:pt x="61" y="365"/>
                  </a:cubicBezTo>
                  <a:cubicBezTo>
                    <a:pt x="0" y="243"/>
                    <a:pt x="31" y="152"/>
                    <a:pt x="122" y="61"/>
                  </a:cubicBezTo>
                  <a:cubicBezTo>
                    <a:pt x="244" y="0"/>
                    <a:pt x="396" y="30"/>
                    <a:pt x="42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1463825" y="14767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51" y="274"/>
                  </a:moveTo>
                  <a:cubicBezTo>
                    <a:pt x="973" y="457"/>
                    <a:pt x="912" y="761"/>
                    <a:pt x="699" y="852"/>
                  </a:cubicBezTo>
                  <a:cubicBezTo>
                    <a:pt x="517" y="973"/>
                    <a:pt x="213" y="913"/>
                    <a:pt x="91" y="700"/>
                  </a:cubicBezTo>
                  <a:cubicBezTo>
                    <a:pt x="0" y="517"/>
                    <a:pt x="61" y="214"/>
                    <a:pt x="243" y="92"/>
                  </a:cubicBezTo>
                  <a:cubicBezTo>
                    <a:pt x="426" y="1"/>
                    <a:pt x="699" y="3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1924325" y="1191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304"/>
                  </a:moveTo>
                  <a:cubicBezTo>
                    <a:pt x="973" y="487"/>
                    <a:pt x="912" y="791"/>
                    <a:pt x="730" y="912"/>
                  </a:cubicBezTo>
                  <a:cubicBezTo>
                    <a:pt x="517" y="1003"/>
                    <a:pt x="213" y="943"/>
                    <a:pt x="122" y="760"/>
                  </a:cubicBezTo>
                  <a:cubicBezTo>
                    <a:pt x="0" y="548"/>
                    <a:pt x="61" y="244"/>
                    <a:pt x="274" y="152"/>
                  </a:cubicBezTo>
                  <a:cubicBezTo>
                    <a:pt x="456" y="0"/>
                    <a:pt x="73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1912925" y="8969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518"/>
                    <a:pt x="912" y="822"/>
                    <a:pt x="730" y="913"/>
                  </a:cubicBezTo>
                  <a:cubicBezTo>
                    <a:pt x="517" y="1034"/>
                    <a:pt x="213" y="974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1605150" y="1197875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83"/>
                  </a:moveTo>
                  <a:cubicBezTo>
                    <a:pt x="518" y="274"/>
                    <a:pt x="487" y="396"/>
                    <a:pt x="366" y="487"/>
                  </a:cubicBezTo>
                  <a:cubicBezTo>
                    <a:pt x="274" y="548"/>
                    <a:pt x="153" y="517"/>
                    <a:pt x="62" y="396"/>
                  </a:cubicBezTo>
                  <a:cubicBezTo>
                    <a:pt x="1" y="274"/>
                    <a:pt x="31" y="183"/>
                    <a:pt x="153" y="92"/>
                  </a:cubicBezTo>
                  <a:cubicBezTo>
                    <a:pt x="274" y="1"/>
                    <a:pt x="426" y="61"/>
                    <a:pt x="457" y="1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583150" y="108617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6" y="122"/>
                  </a:moveTo>
                  <a:cubicBezTo>
                    <a:pt x="547" y="213"/>
                    <a:pt x="517" y="335"/>
                    <a:pt x="395" y="426"/>
                  </a:cubicBezTo>
                  <a:cubicBezTo>
                    <a:pt x="274" y="487"/>
                    <a:pt x="152" y="456"/>
                    <a:pt x="91" y="335"/>
                  </a:cubicBezTo>
                  <a:cubicBezTo>
                    <a:pt x="0" y="213"/>
                    <a:pt x="61" y="122"/>
                    <a:pt x="152" y="31"/>
                  </a:cubicBezTo>
                  <a:cubicBezTo>
                    <a:pt x="274" y="0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1608950" y="1570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53"/>
                  </a:moveTo>
                  <a:cubicBezTo>
                    <a:pt x="518" y="244"/>
                    <a:pt x="487" y="366"/>
                    <a:pt x="366" y="457"/>
                  </a:cubicBezTo>
                  <a:cubicBezTo>
                    <a:pt x="274" y="518"/>
                    <a:pt x="153" y="487"/>
                    <a:pt x="62" y="366"/>
                  </a:cubicBezTo>
                  <a:cubicBezTo>
                    <a:pt x="1" y="244"/>
                    <a:pt x="31" y="153"/>
                    <a:pt x="153" y="62"/>
                  </a:cubicBezTo>
                  <a:cubicBezTo>
                    <a:pt x="274" y="1"/>
                    <a:pt x="36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1942550" y="539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53"/>
                  </a:moveTo>
                  <a:cubicBezTo>
                    <a:pt x="517" y="274"/>
                    <a:pt x="487" y="365"/>
                    <a:pt x="365" y="457"/>
                  </a:cubicBezTo>
                  <a:cubicBezTo>
                    <a:pt x="244" y="548"/>
                    <a:pt x="153" y="48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65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2779950" y="134757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52"/>
                  </a:moveTo>
                  <a:cubicBezTo>
                    <a:pt x="548" y="274"/>
                    <a:pt x="487" y="365"/>
                    <a:pt x="396" y="456"/>
                  </a:cubicBezTo>
                  <a:cubicBezTo>
                    <a:pt x="274" y="517"/>
                    <a:pt x="153" y="487"/>
                    <a:pt x="92" y="365"/>
                  </a:cubicBezTo>
                  <a:cubicBezTo>
                    <a:pt x="1" y="274"/>
                    <a:pt x="31" y="152"/>
                    <a:pt x="153" y="61"/>
                  </a:cubicBezTo>
                  <a:cubicBezTo>
                    <a:pt x="274" y="0"/>
                    <a:pt x="396" y="31"/>
                    <a:pt x="457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1224450" y="827800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3"/>
                  </a:moveTo>
                  <a:cubicBezTo>
                    <a:pt x="517" y="21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14"/>
                    <a:pt x="31" y="123"/>
                    <a:pt x="153" y="31"/>
                  </a:cubicBezTo>
                  <a:cubicBezTo>
                    <a:pt x="244" y="1"/>
                    <a:pt x="396" y="31"/>
                    <a:pt x="457" y="12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488875" y="10223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87" y="0"/>
                    <a:pt x="76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693300" y="956225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730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6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848300" y="1102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2" y="274"/>
                  </a:moveTo>
                  <a:cubicBezTo>
                    <a:pt x="973" y="457"/>
                    <a:pt x="882" y="761"/>
                    <a:pt x="700" y="882"/>
                  </a:cubicBezTo>
                  <a:cubicBezTo>
                    <a:pt x="517" y="1004"/>
                    <a:pt x="214" y="913"/>
                    <a:pt x="92" y="730"/>
                  </a:cubicBezTo>
                  <a:cubicBezTo>
                    <a:pt x="1" y="548"/>
                    <a:pt x="62" y="244"/>
                    <a:pt x="244" y="122"/>
                  </a:cubicBezTo>
                  <a:cubicBezTo>
                    <a:pt x="457" y="1"/>
                    <a:pt x="700" y="92"/>
                    <a:pt x="85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1039050" y="107402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973"/>
                    <a:pt x="213" y="912"/>
                    <a:pt x="122" y="699"/>
                  </a:cubicBezTo>
                  <a:cubicBezTo>
                    <a:pt x="0" y="517"/>
                    <a:pt x="61" y="213"/>
                    <a:pt x="274" y="91"/>
                  </a:cubicBezTo>
                  <a:cubicBezTo>
                    <a:pt x="486" y="0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645425" y="25041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3"/>
                  </a:moveTo>
                  <a:cubicBezTo>
                    <a:pt x="547" y="274"/>
                    <a:pt x="517" y="396"/>
                    <a:pt x="395" y="456"/>
                  </a:cubicBezTo>
                  <a:cubicBezTo>
                    <a:pt x="274" y="548"/>
                    <a:pt x="152" y="517"/>
                    <a:pt x="91" y="396"/>
                  </a:cubicBezTo>
                  <a:cubicBezTo>
                    <a:pt x="0" y="274"/>
                    <a:pt x="61" y="153"/>
                    <a:pt x="152" y="92"/>
                  </a:cubicBezTo>
                  <a:cubicBezTo>
                    <a:pt x="274" y="1"/>
                    <a:pt x="395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2251075" y="703200"/>
              <a:ext cx="12925" cy="12925"/>
            </a:xfrm>
            <a:custGeom>
              <a:rect b="b" l="l" r="r" t="t"/>
              <a:pathLst>
                <a:path extrusionOk="0" h="517" w="517">
                  <a:moveTo>
                    <a:pt x="456" y="122"/>
                  </a:moveTo>
                  <a:cubicBezTo>
                    <a:pt x="517" y="243"/>
                    <a:pt x="487" y="365"/>
                    <a:pt x="365" y="426"/>
                  </a:cubicBezTo>
                  <a:cubicBezTo>
                    <a:pt x="274" y="517"/>
                    <a:pt x="152" y="456"/>
                    <a:pt x="61" y="365"/>
                  </a:cubicBezTo>
                  <a:cubicBezTo>
                    <a:pt x="0" y="243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806500" y="2165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22"/>
                  </a:moveTo>
                  <a:cubicBezTo>
                    <a:pt x="518" y="244"/>
                    <a:pt x="487" y="365"/>
                    <a:pt x="366" y="426"/>
                  </a:cubicBezTo>
                  <a:cubicBezTo>
                    <a:pt x="244" y="517"/>
                    <a:pt x="153" y="456"/>
                    <a:pt x="62" y="365"/>
                  </a:cubicBezTo>
                  <a:cubicBezTo>
                    <a:pt x="1" y="244"/>
                    <a:pt x="31" y="122"/>
                    <a:pt x="153" y="61"/>
                  </a:cubicBezTo>
                  <a:cubicBezTo>
                    <a:pt x="244" y="1"/>
                    <a:pt x="39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876425" y="11743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8" y="274"/>
                    <a:pt x="487" y="395"/>
                    <a:pt x="396" y="456"/>
                  </a:cubicBezTo>
                  <a:cubicBezTo>
                    <a:pt x="274" y="547"/>
                    <a:pt x="152" y="487"/>
                    <a:pt x="92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653025" y="58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1004"/>
                    <a:pt x="243" y="913"/>
                    <a:pt x="122" y="730"/>
                  </a:cubicBezTo>
                  <a:cubicBezTo>
                    <a:pt x="0" y="548"/>
                    <a:pt x="91" y="244"/>
                    <a:pt x="274" y="122"/>
                  </a:cubicBezTo>
                  <a:cubicBezTo>
                    <a:pt x="456" y="1"/>
                    <a:pt x="730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280675" y="728275"/>
              <a:ext cx="13700" cy="12925"/>
            </a:xfrm>
            <a:custGeom>
              <a:rect b="b" l="l" r="r" t="t"/>
              <a:pathLst>
                <a:path extrusionOk="0" h="517" w="548">
                  <a:moveTo>
                    <a:pt x="456" y="152"/>
                  </a:moveTo>
                  <a:cubicBezTo>
                    <a:pt x="547" y="274"/>
                    <a:pt x="517" y="365"/>
                    <a:pt x="395" y="456"/>
                  </a:cubicBezTo>
                  <a:cubicBezTo>
                    <a:pt x="274" y="517"/>
                    <a:pt x="152" y="486"/>
                    <a:pt x="91" y="365"/>
                  </a:cubicBezTo>
                  <a:cubicBezTo>
                    <a:pt x="0" y="274"/>
                    <a:pt x="61" y="152"/>
                    <a:pt x="152" y="61"/>
                  </a:cubicBezTo>
                  <a:cubicBezTo>
                    <a:pt x="274" y="0"/>
                    <a:pt x="426" y="30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52850" y="5626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518"/>
                    <a:pt x="913" y="822"/>
                    <a:pt x="730" y="913"/>
                  </a:cubicBezTo>
                  <a:cubicBezTo>
                    <a:pt x="548" y="1034"/>
                    <a:pt x="244" y="974"/>
                    <a:pt x="122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7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615775" y="629475"/>
              <a:ext cx="13700" cy="12200"/>
            </a:xfrm>
            <a:custGeom>
              <a:rect b="b" l="l" r="r" t="t"/>
              <a:pathLst>
                <a:path extrusionOk="0" h="488" w="548">
                  <a:moveTo>
                    <a:pt x="487" y="122"/>
                  </a:moveTo>
                  <a:cubicBezTo>
                    <a:pt x="548" y="213"/>
                    <a:pt x="517" y="335"/>
                    <a:pt x="396" y="426"/>
                  </a:cubicBezTo>
                  <a:cubicBezTo>
                    <a:pt x="274" y="487"/>
                    <a:pt x="153" y="457"/>
                    <a:pt x="92" y="335"/>
                  </a:cubicBezTo>
                  <a:cubicBezTo>
                    <a:pt x="1" y="213"/>
                    <a:pt x="61" y="122"/>
                    <a:pt x="183" y="31"/>
                  </a:cubicBezTo>
                  <a:cubicBezTo>
                    <a:pt x="274" y="1"/>
                    <a:pt x="396" y="31"/>
                    <a:pt x="48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906825" y="3757950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7" y="274"/>
                    <a:pt x="487" y="395"/>
                    <a:pt x="365" y="456"/>
                  </a:cubicBezTo>
                  <a:cubicBezTo>
                    <a:pt x="274" y="547"/>
                    <a:pt x="152" y="517"/>
                    <a:pt x="61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7275475" y="421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4" y="487"/>
                    <a:pt x="912" y="791"/>
                    <a:pt x="730" y="912"/>
                  </a:cubicBezTo>
                  <a:cubicBezTo>
                    <a:pt x="548" y="1003"/>
                    <a:pt x="244" y="943"/>
                    <a:pt x="122" y="760"/>
                  </a:cubicBezTo>
                  <a:cubicBezTo>
                    <a:pt x="1" y="548"/>
                    <a:pt x="92" y="244"/>
                    <a:pt x="274" y="152"/>
                  </a:cubicBezTo>
                  <a:cubicBezTo>
                    <a:pt x="51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555750" y="37655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1" y="274"/>
                  </a:moveTo>
                  <a:cubicBezTo>
                    <a:pt x="973" y="456"/>
                    <a:pt x="912" y="760"/>
                    <a:pt x="700" y="882"/>
                  </a:cubicBezTo>
                  <a:cubicBezTo>
                    <a:pt x="517" y="1003"/>
                    <a:pt x="213" y="912"/>
                    <a:pt x="92" y="730"/>
                  </a:cubicBezTo>
                  <a:cubicBezTo>
                    <a:pt x="0" y="547"/>
                    <a:pt x="61" y="243"/>
                    <a:pt x="244" y="122"/>
                  </a:cubicBezTo>
                  <a:cubicBezTo>
                    <a:pt x="456" y="0"/>
                    <a:pt x="700" y="9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647700" y="29235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82" y="244"/>
                  </a:moveTo>
                  <a:cubicBezTo>
                    <a:pt x="973" y="426"/>
                    <a:pt x="912" y="761"/>
                    <a:pt x="730" y="852"/>
                  </a:cubicBezTo>
                  <a:cubicBezTo>
                    <a:pt x="517" y="974"/>
                    <a:pt x="213" y="913"/>
                    <a:pt x="122" y="700"/>
                  </a:cubicBezTo>
                  <a:cubicBezTo>
                    <a:pt x="0" y="518"/>
                    <a:pt x="61" y="214"/>
                    <a:pt x="274" y="92"/>
                  </a:cubicBezTo>
                  <a:cubicBezTo>
                    <a:pt x="456" y="1"/>
                    <a:pt x="760" y="62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51325" y="39243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274"/>
                  </a:moveTo>
                  <a:cubicBezTo>
                    <a:pt x="974" y="457"/>
                    <a:pt x="913" y="761"/>
                    <a:pt x="730" y="882"/>
                  </a:cubicBezTo>
                  <a:cubicBezTo>
                    <a:pt x="518" y="1004"/>
                    <a:pt x="214" y="913"/>
                    <a:pt x="123" y="730"/>
                  </a:cubicBezTo>
                  <a:cubicBezTo>
                    <a:pt x="1" y="548"/>
                    <a:pt x="62" y="244"/>
                    <a:pt x="275" y="122"/>
                  </a:cubicBezTo>
                  <a:cubicBezTo>
                    <a:pt x="487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697850" y="35315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44"/>
                  </a:moveTo>
                  <a:cubicBezTo>
                    <a:pt x="1003" y="426"/>
                    <a:pt x="912" y="760"/>
                    <a:pt x="730" y="851"/>
                  </a:cubicBezTo>
                  <a:cubicBezTo>
                    <a:pt x="548" y="973"/>
                    <a:pt x="244" y="912"/>
                    <a:pt x="122" y="699"/>
                  </a:cubicBezTo>
                  <a:cubicBezTo>
                    <a:pt x="0" y="517"/>
                    <a:pt x="92" y="213"/>
                    <a:pt x="274" y="92"/>
                  </a:cubicBezTo>
                  <a:cubicBezTo>
                    <a:pt x="456" y="0"/>
                    <a:pt x="730" y="31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732050" y="31994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6" y="122"/>
                  </a:moveTo>
                  <a:cubicBezTo>
                    <a:pt x="547" y="244"/>
                    <a:pt x="487" y="365"/>
                    <a:pt x="395" y="426"/>
                  </a:cubicBezTo>
                  <a:cubicBezTo>
                    <a:pt x="274" y="517"/>
                    <a:pt x="152" y="456"/>
                    <a:pt x="9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1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314850" y="3972225"/>
              <a:ext cx="13725" cy="12950"/>
            </a:xfrm>
            <a:custGeom>
              <a:rect b="b" l="l" r="r" t="t"/>
              <a:pathLst>
                <a:path extrusionOk="0" h="518" w="549">
                  <a:moveTo>
                    <a:pt x="457" y="153"/>
                  </a:moveTo>
                  <a:cubicBezTo>
                    <a:pt x="548" y="244"/>
                    <a:pt x="518" y="366"/>
                    <a:pt x="396" y="457"/>
                  </a:cubicBezTo>
                  <a:cubicBezTo>
                    <a:pt x="275" y="518"/>
                    <a:pt x="153" y="487"/>
                    <a:pt x="92" y="366"/>
                  </a:cubicBezTo>
                  <a:cubicBezTo>
                    <a:pt x="1" y="244"/>
                    <a:pt x="62" y="153"/>
                    <a:pt x="153" y="62"/>
                  </a:cubicBezTo>
                  <a:cubicBezTo>
                    <a:pt x="275" y="1"/>
                    <a:pt x="39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529150" y="3017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6" y="153"/>
                  </a:moveTo>
                  <a:cubicBezTo>
                    <a:pt x="517" y="274"/>
                    <a:pt x="487" y="396"/>
                    <a:pt x="365" y="457"/>
                  </a:cubicBezTo>
                  <a:cubicBezTo>
                    <a:pt x="244" y="548"/>
                    <a:pt x="153" y="51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96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8150" y="32708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699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7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91300" y="3027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57" y="0"/>
                    <a:pt x="730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364250" y="33901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91"/>
                    <a:pt x="730" y="882"/>
                  </a:cubicBezTo>
                  <a:cubicBezTo>
                    <a:pt x="548" y="1004"/>
                    <a:pt x="244" y="94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7" y="1"/>
                    <a:pt x="761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7055100" y="38871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22"/>
                  </a:moveTo>
                  <a:cubicBezTo>
                    <a:pt x="548" y="244"/>
                    <a:pt x="518" y="365"/>
                    <a:pt x="396" y="426"/>
                  </a:cubicBezTo>
                  <a:cubicBezTo>
                    <a:pt x="274" y="517"/>
                    <a:pt x="153" y="456"/>
                    <a:pt x="92" y="365"/>
                  </a:cubicBezTo>
                  <a:cubicBezTo>
                    <a:pt x="1" y="244"/>
                    <a:pt x="62" y="122"/>
                    <a:pt x="153" y="61"/>
                  </a:cubicBezTo>
                  <a:cubicBezTo>
                    <a:pt x="274" y="1"/>
                    <a:pt x="42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7236725" y="3681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0" y="547"/>
                    <a:pt x="92" y="243"/>
                    <a:pt x="274" y="122"/>
                  </a:cubicBezTo>
                  <a:cubicBezTo>
                    <a:pt x="456" y="0"/>
                    <a:pt x="73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327775" y="34380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2"/>
                  </a:moveTo>
                  <a:cubicBezTo>
                    <a:pt x="517" y="24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44"/>
                    <a:pt x="31" y="122"/>
                    <a:pt x="122" y="31"/>
                  </a:cubicBezTo>
                  <a:cubicBezTo>
                    <a:pt x="244" y="1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3290600" y="5041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39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4995800" y="10109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1"/>
                  </a:moveTo>
                  <a:cubicBezTo>
                    <a:pt x="61" y="699"/>
                    <a:pt x="1" y="426"/>
                    <a:pt x="213" y="243"/>
                  </a:cubicBezTo>
                  <a:cubicBezTo>
                    <a:pt x="335" y="61"/>
                    <a:pt x="608" y="0"/>
                    <a:pt x="821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6143250" y="1058825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395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3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5658425" y="782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4" y="608"/>
                    <a:pt x="821" y="790"/>
                  </a:cubicBezTo>
                  <a:cubicBezTo>
                    <a:pt x="669" y="942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5652350" y="969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0"/>
                    <a:pt x="79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69" y="1004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3344550" y="1516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61"/>
                    <a:pt x="609" y="0"/>
                    <a:pt x="791" y="213"/>
                  </a:cubicBezTo>
                  <a:cubicBezTo>
                    <a:pt x="973" y="365"/>
                    <a:pt x="1004" y="608"/>
                    <a:pt x="821" y="821"/>
                  </a:cubicBezTo>
                  <a:cubicBezTo>
                    <a:pt x="669" y="100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5385625" y="84225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13" y="821"/>
                  </a:moveTo>
                  <a:cubicBezTo>
                    <a:pt x="31" y="669"/>
                    <a:pt x="0" y="39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34" y="608"/>
                    <a:pt x="821" y="791"/>
                  </a:cubicBezTo>
                  <a:cubicBezTo>
                    <a:pt x="669" y="943"/>
                    <a:pt x="42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5396275" y="5314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0" y="669"/>
                    <a:pt x="0" y="426"/>
                    <a:pt x="182" y="244"/>
                  </a:cubicBezTo>
                  <a:cubicBezTo>
                    <a:pt x="334" y="31"/>
                    <a:pt x="608" y="1"/>
                    <a:pt x="790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99" y="1004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5099150" y="846800"/>
              <a:ext cx="25850" cy="25875"/>
            </a:xfrm>
            <a:custGeom>
              <a:rect b="b" l="l" r="r" t="t"/>
              <a:pathLst>
                <a:path extrusionOk="0" h="1035" w="1034">
                  <a:moveTo>
                    <a:pt x="243" y="852"/>
                  </a:moveTo>
                  <a:cubicBezTo>
                    <a:pt x="61" y="700"/>
                    <a:pt x="0" y="426"/>
                    <a:pt x="213" y="214"/>
                  </a:cubicBezTo>
                  <a:cubicBezTo>
                    <a:pt x="365" y="31"/>
                    <a:pt x="639" y="1"/>
                    <a:pt x="821" y="183"/>
                  </a:cubicBezTo>
                  <a:cubicBezTo>
                    <a:pt x="1003" y="335"/>
                    <a:pt x="1034" y="609"/>
                    <a:pt x="851" y="791"/>
                  </a:cubicBezTo>
                  <a:cubicBezTo>
                    <a:pt x="699" y="1004"/>
                    <a:pt x="395" y="103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4022375" y="6530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1" y="335"/>
                    <a:pt x="1" y="183"/>
                    <a:pt x="92" y="123"/>
                  </a:cubicBezTo>
                  <a:cubicBezTo>
                    <a:pt x="153" y="31"/>
                    <a:pt x="305" y="1"/>
                    <a:pt x="396" y="6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4644725" y="6538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183"/>
                    <a:pt x="61" y="122"/>
                  </a:cubicBezTo>
                  <a:cubicBezTo>
                    <a:pt x="153" y="31"/>
                    <a:pt x="305" y="0"/>
                    <a:pt x="365" y="92"/>
                  </a:cubicBezTo>
                  <a:cubicBezTo>
                    <a:pt x="457" y="152"/>
                    <a:pt x="487" y="304"/>
                    <a:pt x="426" y="395"/>
                  </a:cubicBezTo>
                  <a:cubicBezTo>
                    <a:pt x="335" y="456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5827125" y="4919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5"/>
                  </a:moveTo>
                  <a:cubicBezTo>
                    <a:pt x="31" y="334"/>
                    <a:pt x="0" y="182"/>
                    <a:pt x="92" y="91"/>
                  </a:cubicBezTo>
                  <a:cubicBezTo>
                    <a:pt x="152" y="30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6"/>
                    <a:pt x="18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6405400" y="6834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4" y="1"/>
                    <a:pt x="396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6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6020125" y="6203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6"/>
                    <a:pt x="1" y="214"/>
                    <a:pt x="62" y="123"/>
                  </a:cubicBezTo>
                  <a:cubicBezTo>
                    <a:pt x="153" y="62"/>
                    <a:pt x="305" y="1"/>
                    <a:pt x="366" y="92"/>
                  </a:cubicBezTo>
                  <a:cubicBezTo>
                    <a:pt x="457" y="183"/>
                    <a:pt x="487" y="305"/>
                    <a:pt x="396" y="396"/>
                  </a:cubicBezTo>
                  <a:cubicBezTo>
                    <a:pt x="335" y="518"/>
                    <a:pt x="21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4245025" y="6788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5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4746550" y="1112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6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3" y="335"/>
                    <a:pt x="1004" y="608"/>
                    <a:pt x="821" y="791"/>
                  </a:cubicBezTo>
                  <a:cubicBezTo>
                    <a:pt x="669" y="94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5862825" y="68115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2"/>
                  </a:moveTo>
                  <a:cubicBezTo>
                    <a:pt x="62" y="700"/>
                    <a:pt x="1" y="426"/>
                    <a:pt x="214" y="244"/>
                  </a:cubicBezTo>
                  <a:cubicBezTo>
                    <a:pt x="366" y="61"/>
                    <a:pt x="609" y="1"/>
                    <a:pt x="822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5884875" y="936475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0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6180475" y="627950"/>
              <a:ext cx="12175" cy="12950"/>
            </a:xfrm>
            <a:custGeom>
              <a:rect b="b" l="l" r="r" t="t"/>
              <a:pathLst>
                <a:path extrusionOk="0" h="518" w="487">
                  <a:moveTo>
                    <a:pt x="122" y="426"/>
                  </a:moveTo>
                  <a:cubicBezTo>
                    <a:pt x="31" y="366"/>
                    <a:pt x="0" y="214"/>
                    <a:pt x="61" y="122"/>
                  </a:cubicBezTo>
                  <a:cubicBezTo>
                    <a:pt x="152" y="62"/>
                    <a:pt x="304" y="1"/>
                    <a:pt x="365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35" y="487"/>
                    <a:pt x="24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5481375" y="7693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6"/>
                  </a:moveTo>
                  <a:cubicBezTo>
                    <a:pt x="31" y="335"/>
                    <a:pt x="0" y="183"/>
                    <a:pt x="61" y="9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22"/>
                    <a:pt x="487" y="274"/>
                    <a:pt x="426" y="365"/>
                  </a:cubicBezTo>
                  <a:cubicBezTo>
                    <a:pt x="335" y="487"/>
                    <a:pt x="183" y="487"/>
                    <a:pt x="122" y="39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4619650" y="1207000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5" y="0"/>
                    <a:pt x="396" y="61"/>
                  </a:cubicBezTo>
                  <a:cubicBezTo>
                    <a:pt x="457" y="152"/>
                    <a:pt x="517" y="304"/>
                    <a:pt x="426" y="365"/>
                  </a:cubicBezTo>
                  <a:cubicBezTo>
                    <a:pt x="365" y="487"/>
                    <a:pt x="213" y="487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659175" y="763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0" y="426"/>
                    <a:pt x="183" y="243"/>
                  </a:cubicBezTo>
                  <a:cubicBezTo>
                    <a:pt x="335" y="31"/>
                    <a:pt x="608" y="0"/>
                    <a:pt x="790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4497300" y="819450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6083975" y="13620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4"/>
                    <a:pt x="0" y="182"/>
                    <a:pt x="61" y="91"/>
                  </a:cubicBezTo>
                  <a:cubicBezTo>
                    <a:pt x="152" y="30"/>
                    <a:pt x="304" y="0"/>
                    <a:pt x="365" y="61"/>
                  </a:cubicBezTo>
                  <a:cubicBezTo>
                    <a:pt x="456" y="152"/>
                    <a:pt x="486" y="304"/>
                    <a:pt x="395" y="365"/>
                  </a:cubicBezTo>
                  <a:cubicBezTo>
                    <a:pt x="335" y="486"/>
                    <a:pt x="18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670575" y="9934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5"/>
                    <a:pt x="0" y="183"/>
                    <a:pt x="61" y="91"/>
                  </a:cubicBezTo>
                  <a:cubicBezTo>
                    <a:pt x="122" y="31"/>
                    <a:pt x="304" y="0"/>
                    <a:pt x="365" y="61"/>
                  </a:cubicBezTo>
                  <a:cubicBezTo>
                    <a:pt x="426" y="152"/>
                    <a:pt x="486" y="304"/>
                    <a:pt x="395" y="365"/>
                  </a:cubicBezTo>
                  <a:cubicBezTo>
                    <a:pt x="334" y="456"/>
                    <a:pt x="21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5215400" y="701675"/>
              <a:ext cx="12200" cy="12175"/>
            </a:xfrm>
            <a:custGeom>
              <a:rect b="b" l="l" r="r" t="t"/>
              <a:pathLst>
                <a:path extrusionOk="0" h="487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0"/>
                    <a:pt x="366" y="61"/>
                  </a:cubicBezTo>
                  <a:cubicBezTo>
                    <a:pt x="457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6818775" y="9311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2"/>
                    <a:pt x="305" y="1"/>
                    <a:pt x="396" y="9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517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7305125" y="549700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4"/>
                    <a:pt x="1034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7207100" y="643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61" y="700"/>
                    <a:pt x="0" y="426"/>
                    <a:pt x="213" y="244"/>
                  </a:cubicBezTo>
                  <a:cubicBezTo>
                    <a:pt x="334" y="62"/>
                    <a:pt x="608" y="1"/>
                    <a:pt x="821" y="214"/>
                  </a:cubicBezTo>
                  <a:cubicBezTo>
                    <a:pt x="1003" y="366"/>
                    <a:pt x="1033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7170625" y="1497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0"/>
                    <a:pt x="790" y="213"/>
                  </a:cubicBezTo>
                  <a:cubicBezTo>
                    <a:pt x="973" y="365"/>
                    <a:pt x="1003" y="608"/>
                    <a:pt x="821" y="821"/>
                  </a:cubicBezTo>
                  <a:cubicBezTo>
                    <a:pt x="669" y="97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6975325" y="121612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61" y="699"/>
                    <a:pt x="0" y="426"/>
                    <a:pt x="213" y="243"/>
                  </a:cubicBezTo>
                  <a:cubicBezTo>
                    <a:pt x="365" y="61"/>
                    <a:pt x="608" y="0"/>
                    <a:pt x="82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6742025" y="5816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14" y="852"/>
                  </a:moveTo>
                  <a:cubicBezTo>
                    <a:pt x="31" y="700"/>
                    <a:pt x="1" y="426"/>
                    <a:pt x="183" y="244"/>
                  </a:cubicBezTo>
                  <a:cubicBezTo>
                    <a:pt x="335" y="62"/>
                    <a:pt x="609" y="1"/>
                    <a:pt x="791" y="214"/>
                  </a:cubicBezTo>
                  <a:cubicBezTo>
                    <a:pt x="973" y="366"/>
                    <a:pt x="1034" y="609"/>
                    <a:pt x="822" y="821"/>
                  </a:cubicBezTo>
                  <a:cubicBezTo>
                    <a:pt x="670" y="973"/>
                    <a:pt x="426" y="1004"/>
                    <a:pt x="21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6898575" y="19676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92" y="122"/>
                  </a:cubicBezTo>
                  <a:cubicBezTo>
                    <a:pt x="152" y="31"/>
                    <a:pt x="304" y="0"/>
                    <a:pt x="395" y="61"/>
                  </a:cubicBezTo>
                  <a:cubicBezTo>
                    <a:pt x="456" y="152"/>
                    <a:pt x="487" y="304"/>
                    <a:pt x="426" y="395"/>
                  </a:cubicBezTo>
                  <a:cubicBezTo>
                    <a:pt x="33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6875025" y="15079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0" y="335"/>
                    <a:pt x="0" y="183"/>
                    <a:pt x="61" y="123"/>
                  </a:cubicBezTo>
                  <a:cubicBezTo>
                    <a:pt x="152" y="31"/>
                    <a:pt x="304" y="1"/>
                    <a:pt x="365" y="92"/>
                  </a:cubicBezTo>
                  <a:cubicBezTo>
                    <a:pt x="456" y="153"/>
                    <a:pt x="486" y="305"/>
                    <a:pt x="426" y="396"/>
                  </a:cubicBezTo>
                  <a:cubicBezTo>
                    <a:pt x="334" y="457"/>
                    <a:pt x="182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6900850" y="2232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510150" y="21067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973" y="335"/>
                    <a:pt x="1004" y="609"/>
                    <a:pt x="821" y="791"/>
                  </a:cubicBezTo>
                  <a:cubicBezTo>
                    <a:pt x="669" y="97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405300" y="18719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38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401500" y="19760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1"/>
                    <a:pt x="790" y="213"/>
                  </a:cubicBezTo>
                  <a:cubicBezTo>
                    <a:pt x="1003" y="365"/>
                    <a:pt x="1034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741925" y="1534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1"/>
                    <a:pt x="791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69" y="943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335425" y="180427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31" y="669"/>
                    <a:pt x="0" y="426"/>
                    <a:pt x="183" y="24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264700" y="2153825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1004" y="335"/>
                    <a:pt x="1034" y="608"/>
                    <a:pt x="852" y="790"/>
                  </a:cubicBezTo>
                  <a:cubicBezTo>
                    <a:pt x="670" y="942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444050" y="1482075"/>
              <a:ext cx="12925" cy="12950"/>
            </a:xfrm>
            <a:custGeom>
              <a:rect b="b" l="l" r="r" t="t"/>
              <a:pathLst>
                <a:path extrusionOk="0" h="518" w="517">
                  <a:moveTo>
                    <a:pt x="122" y="426"/>
                  </a:moveTo>
                  <a:cubicBezTo>
                    <a:pt x="61" y="365"/>
                    <a:pt x="0" y="213"/>
                    <a:pt x="91" y="122"/>
                  </a:cubicBezTo>
                  <a:cubicBezTo>
                    <a:pt x="152" y="61"/>
                    <a:pt x="304" y="1"/>
                    <a:pt x="395" y="92"/>
                  </a:cubicBezTo>
                  <a:cubicBezTo>
                    <a:pt x="456" y="152"/>
                    <a:pt x="517" y="304"/>
                    <a:pt x="426" y="396"/>
                  </a:cubicBezTo>
                  <a:cubicBezTo>
                    <a:pt x="365" y="517"/>
                    <a:pt x="21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741925" y="16363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2"/>
                  </a:cubicBezTo>
                  <a:cubicBezTo>
                    <a:pt x="456" y="153"/>
                    <a:pt x="487" y="305"/>
                    <a:pt x="395" y="366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1114275" y="13893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39" y="973"/>
                    <a:pt x="395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565625" y="1643175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50125" y="26637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1"/>
                    <a:pt x="791" y="213"/>
                  </a:cubicBezTo>
                  <a:cubicBezTo>
                    <a:pt x="973" y="365"/>
                    <a:pt x="1034" y="609"/>
                    <a:pt x="821" y="821"/>
                  </a:cubicBezTo>
                  <a:cubicBezTo>
                    <a:pt x="669" y="1004"/>
                    <a:pt x="426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902250" y="1643925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1"/>
                    <a:pt x="366" y="62"/>
                  </a:cubicBezTo>
                  <a:cubicBezTo>
                    <a:pt x="457" y="153"/>
                    <a:pt x="487" y="305"/>
                    <a:pt x="426" y="36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0150" y="17275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17150" y="44114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1004"/>
                    <a:pt x="213" y="912"/>
                    <a:pt x="122" y="730"/>
                  </a:cubicBezTo>
                  <a:cubicBezTo>
                    <a:pt x="0" y="548"/>
                    <a:pt x="61" y="244"/>
                    <a:pt x="274" y="122"/>
                  </a:cubicBezTo>
                  <a:cubicBezTo>
                    <a:pt x="456" y="0"/>
                    <a:pt x="699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710000" y="13339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62" y="365"/>
                    <a:pt x="1" y="213"/>
                    <a:pt x="92" y="122"/>
                  </a:cubicBezTo>
                  <a:cubicBezTo>
                    <a:pt x="153" y="61"/>
                    <a:pt x="305" y="0"/>
                    <a:pt x="396" y="92"/>
                  </a:cubicBezTo>
                  <a:cubicBezTo>
                    <a:pt x="457" y="152"/>
                    <a:pt x="487" y="304"/>
                    <a:pt x="426" y="396"/>
                  </a:cubicBezTo>
                  <a:cubicBezTo>
                    <a:pt x="365" y="517"/>
                    <a:pt x="244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406050" y="23726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4"/>
                    <a:pt x="0" y="183"/>
                    <a:pt x="92" y="91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517" y="304"/>
                    <a:pt x="426" y="365"/>
                  </a:cubicBezTo>
                  <a:cubicBezTo>
                    <a:pt x="365" y="486"/>
                    <a:pt x="21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1032200" y="561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92" y="122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7012550" y="16599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0"/>
                    <a:pt x="609" y="0"/>
                    <a:pt x="791" y="182"/>
                  </a:cubicBezTo>
                  <a:cubicBezTo>
                    <a:pt x="1004" y="334"/>
                    <a:pt x="1034" y="608"/>
                    <a:pt x="852" y="790"/>
                  </a:cubicBezTo>
                  <a:cubicBezTo>
                    <a:pt x="700" y="100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7330950" y="16067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2" y="31"/>
                    <a:pt x="304" y="0"/>
                    <a:pt x="365" y="92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7109825" y="11424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1"/>
                  </a:cubicBezTo>
                  <a:cubicBezTo>
                    <a:pt x="456" y="153"/>
                    <a:pt x="487" y="305"/>
                    <a:pt x="395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7294475" y="13787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2" y="31"/>
                    <a:pt x="304" y="1"/>
                    <a:pt x="396" y="92"/>
                  </a:cubicBezTo>
                  <a:cubicBezTo>
                    <a:pt x="456" y="153"/>
                    <a:pt x="517" y="305"/>
                    <a:pt x="426" y="396"/>
                  </a:cubicBezTo>
                  <a:cubicBezTo>
                    <a:pt x="365" y="457"/>
                    <a:pt x="21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6552825" y="1257150"/>
              <a:ext cx="25850" cy="25850"/>
            </a:xfrm>
            <a:custGeom>
              <a:rect b="b" l="l" r="r" t="t"/>
              <a:pathLst>
                <a:path extrusionOk="0" h="1034" w="1034">
                  <a:moveTo>
                    <a:pt x="243" y="851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34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7284600" y="1005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7193400" y="26728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4" y="335"/>
                    <a:pt x="1004" y="608"/>
                    <a:pt x="822" y="791"/>
                  </a:cubicBezTo>
                  <a:cubicBezTo>
                    <a:pt x="670" y="943"/>
                    <a:pt x="396" y="973"/>
                    <a:pt x="21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7316500" y="9577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3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1"/>
                    <a:pt x="305" y="1"/>
                    <a:pt x="396" y="92"/>
                  </a:cubicBezTo>
                  <a:cubicBezTo>
                    <a:pt x="457" y="153"/>
                    <a:pt x="487" y="305"/>
                    <a:pt x="427" y="396"/>
                  </a:cubicBezTo>
                  <a:cubicBezTo>
                    <a:pt x="335" y="517"/>
                    <a:pt x="244" y="517"/>
                    <a:pt x="123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321700" y="93000"/>
              <a:ext cx="7202275" cy="3167250"/>
            </a:xfrm>
            <a:custGeom>
              <a:rect b="b" l="l" r="r" t="t"/>
              <a:pathLst>
                <a:path extrusionOk="0" h="126690" w="288091">
                  <a:moveTo>
                    <a:pt x="232376" y="1155"/>
                  </a:moveTo>
                  <a:lnTo>
                    <a:pt x="242224" y="18116"/>
                  </a:lnTo>
                  <a:lnTo>
                    <a:pt x="237057" y="21368"/>
                  </a:lnTo>
                  <a:lnTo>
                    <a:pt x="232376" y="1155"/>
                  </a:lnTo>
                  <a:close/>
                  <a:moveTo>
                    <a:pt x="232193" y="791"/>
                  </a:moveTo>
                  <a:cubicBezTo>
                    <a:pt x="232133" y="791"/>
                    <a:pt x="232133" y="821"/>
                    <a:pt x="232133" y="821"/>
                  </a:cubicBezTo>
                  <a:lnTo>
                    <a:pt x="237026" y="21490"/>
                  </a:lnTo>
                  <a:lnTo>
                    <a:pt x="237057" y="21490"/>
                  </a:lnTo>
                  <a:lnTo>
                    <a:pt x="242285" y="18147"/>
                  </a:lnTo>
                  <a:cubicBezTo>
                    <a:pt x="242345" y="18147"/>
                    <a:pt x="242345" y="18116"/>
                    <a:pt x="242285" y="18086"/>
                  </a:cubicBezTo>
                  <a:lnTo>
                    <a:pt x="232254" y="821"/>
                  </a:lnTo>
                  <a:cubicBezTo>
                    <a:pt x="232254" y="791"/>
                    <a:pt x="232224" y="791"/>
                    <a:pt x="232193" y="791"/>
                  </a:cubicBezTo>
                  <a:close/>
                  <a:moveTo>
                    <a:pt x="211220" y="6566"/>
                  </a:moveTo>
                  <a:lnTo>
                    <a:pt x="225871" y="17113"/>
                  </a:lnTo>
                  <a:lnTo>
                    <a:pt x="224746" y="26536"/>
                  </a:lnTo>
                  <a:lnTo>
                    <a:pt x="211220" y="6566"/>
                  </a:lnTo>
                  <a:close/>
                  <a:moveTo>
                    <a:pt x="266206" y="21429"/>
                  </a:moveTo>
                  <a:lnTo>
                    <a:pt x="265507" y="27296"/>
                  </a:lnTo>
                  <a:lnTo>
                    <a:pt x="263227" y="22493"/>
                  </a:lnTo>
                  <a:lnTo>
                    <a:pt x="266206" y="21429"/>
                  </a:lnTo>
                  <a:close/>
                  <a:moveTo>
                    <a:pt x="274565" y="18481"/>
                  </a:moveTo>
                  <a:lnTo>
                    <a:pt x="265537" y="27356"/>
                  </a:lnTo>
                  <a:lnTo>
                    <a:pt x="266267" y="21368"/>
                  </a:lnTo>
                  <a:lnTo>
                    <a:pt x="274565" y="18481"/>
                  </a:lnTo>
                  <a:close/>
                  <a:moveTo>
                    <a:pt x="240127" y="24682"/>
                  </a:moveTo>
                  <a:lnTo>
                    <a:pt x="248273" y="27569"/>
                  </a:lnTo>
                  <a:lnTo>
                    <a:pt x="241646" y="32372"/>
                  </a:lnTo>
                  <a:lnTo>
                    <a:pt x="240127" y="24682"/>
                  </a:lnTo>
                  <a:close/>
                  <a:moveTo>
                    <a:pt x="131036" y="23253"/>
                  </a:moveTo>
                  <a:lnTo>
                    <a:pt x="163833" y="28663"/>
                  </a:lnTo>
                  <a:lnTo>
                    <a:pt x="149851" y="43405"/>
                  </a:lnTo>
                  <a:lnTo>
                    <a:pt x="131036" y="23253"/>
                  </a:lnTo>
                  <a:close/>
                  <a:moveTo>
                    <a:pt x="81643" y="47235"/>
                  </a:moveTo>
                  <a:cubicBezTo>
                    <a:pt x="81630" y="47249"/>
                    <a:pt x="81628" y="47256"/>
                    <a:pt x="81631" y="47260"/>
                  </a:cubicBezTo>
                  <a:lnTo>
                    <a:pt x="81631" y="47260"/>
                  </a:lnTo>
                  <a:cubicBezTo>
                    <a:pt x="81634" y="47253"/>
                    <a:pt x="81638" y="47245"/>
                    <a:pt x="81643" y="47235"/>
                  </a:cubicBezTo>
                  <a:close/>
                  <a:moveTo>
                    <a:pt x="36962" y="61"/>
                  </a:moveTo>
                  <a:lnTo>
                    <a:pt x="87115" y="20244"/>
                  </a:lnTo>
                  <a:lnTo>
                    <a:pt x="65351" y="50335"/>
                  </a:lnTo>
                  <a:lnTo>
                    <a:pt x="46810" y="35350"/>
                  </a:lnTo>
                  <a:lnTo>
                    <a:pt x="58451" y="23861"/>
                  </a:lnTo>
                  <a:lnTo>
                    <a:pt x="58451" y="23770"/>
                  </a:lnTo>
                  <a:lnTo>
                    <a:pt x="58360" y="23770"/>
                  </a:lnTo>
                  <a:lnTo>
                    <a:pt x="46749" y="35259"/>
                  </a:lnTo>
                  <a:lnTo>
                    <a:pt x="42281" y="20426"/>
                  </a:lnTo>
                  <a:lnTo>
                    <a:pt x="36962" y="61"/>
                  </a:lnTo>
                  <a:close/>
                  <a:moveTo>
                    <a:pt x="201919" y="36809"/>
                  </a:moveTo>
                  <a:lnTo>
                    <a:pt x="193044" y="43436"/>
                  </a:lnTo>
                  <a:lnTo>
                    <a:pt x="181584" y="50761"/>
                  </a:lnTo>
                  <a:lnTo>
                    <a:pt x="183773" y="40123"/>
                  </a:lnTo>
                  <a:lnTo>
                    <a:pt x="201919" y="36809"/>
                  </a:lnTo>
                  <a:close/>
                  <a:moveTo>
                    <a:pt x="46628" y="46110"/>
                  </a:moveTo>
                  <a:lnTo>
                    <a:pt x="46610" y="46116"/>
                  </a:lnTo>
                  <a:lnTo>
                    <a:pt x="46610" y="46116"/>
                  </a:lnTo>
                  <a:lnTo>
                    <a:pt x="42296" y="54743"/>
                  </a:lnTo>
                  <a:lnTo>
                    <a:pt x="42296" y="54743"/>
                  </a:lnTo>
                  <a:lnTo>
                    <a:pt x="46628" y="46110"/>
                  </a:lnTo>
                  <a:close/>
                  <a:moveTo>
                    <a:pt x="46780" y="35472"/>
                  </a:moveTo>
                  <a:lnTo>
                    <a:pt x="65230" y="50366"/>
                  </a:lnTo>
                  <a:lnTo>
                    <a:pt x="56506" y="51521"/>
                  </a:lnTo>
                  <a:cubicBezTo>
                    <a:pt x="56506" y="51521"/>
                    <a:pt x="56476" y="51521"/>
                    <a:pt x="56476" y="51551"/>
                  </a:cubicBezTo>
                  <a:lnTo>
                    <a:pt x="53801" y="58694"/>
                  </a:lnTo>
                  <a:lnTo>
                    <a:pt x="46749" y="45989"/>
                  </a:lnTo>
                  <a:lnTo>
                    <a:pt x="46780" y="35472"/>
                  </a:lnTo>
                  <a:close/>
                  <a:moveTo>
                    <a:pt x="56631" y="56701"/>
                  </a:moveTo>
                  <a:lnTo>
                    <a:pt x="53912" y="58641"/>
                  </a:lnTo>
                  <a:lnTo>
                    <a:pt x="53912" y="58641"/>
                  </a:lnTo>
                  <a:lnTo>
                    <a:pt x="53892" y="58694"/>
                  </a:lnTo>
                  <a:lnTo>
                    <a:pt x="56631" y="56701"/>
                  </a:lnTo>
                  <a:close/>
                  <a:moveTo>
                    <a:pt x="36901" y="0"/>
                  </a:moveTo>
                  <a:lnTo>
                    <a:pt x="36901" y="31"/>
                  </a:lnTo>
                  <a:lnTo>
                    <a:pt x="42251" y="20457"/>
                  </a:lnTo>
                  <a:lnTo>
                    <a:pt x="46688" y="35350"/>
                  </a:lnTo>
                  <a:lnTo>
                    <a:pt x="46658" y="45959"/>
                  </a:lnTo>
                  <a:lnTo>
                    <a:pt x="21186" y="53405"/>
                  </a:lnTo>
                  <a:cubicBezTo>
                    <a:pt x="21156" y="53405"/>
                    <a:pt x="21156" y="53436"/>
                    <a:pt x="21156" y="53497"/>
                  </a:cubicBezTo>
                  <a:cubicBezTo>
                    <a:pt x="21156" y="53527"/>
                    <a:pt x="21186" y="53527"/>
                    <a:pt x="21247" y="53527"/>
                  </a:cubicBezTo>
                  <a:lnTo>
                    <a:pt x="46610" y="46116"/>
                  </a:lnTo>
                  <a:lnTo>
                    <a:pt x="46610" y="46116"/>
                  </a:lnTo>
                  <a:lnTo>
                    <a:pt x="46628" y="46080"/>
                  </a:lnTo>
                  <a:lnTo>
                    <a:pt x="53679" y="58785"/>
                  </a:lnTo>
                  <a:lnTo>
                    <a:pt x="53710" y="58785"/>
                  </a:lnTo>
                  <a:lnTo>
                    <a:pt x="53912" y="58641"/>
                  </a:lnTo>
                  <a:lnTo>
                    <a:pt x="53912" y="58641"/>
                  </a:lnTo>
                  <a:lnTo>
                    <a:pt x="56506" y="51612"/>
                  </a:lnTo>
                  <a:lnTo>
                    <a:pt x="65169" y="50487"/>
                  </a:lnTo>
                  <a:lnTo>
                    <a:pt x="56631" y="56701"/>
                  </a:lnTo>
                  <a:lnTo>
                    <a:pt x="56631" y="56701"/>
                  </a:lnTo>
                  <a:lnTo>
                    <a:pt x="65382" y="50457"/>
                  </a:lnTo>
                  <a:lnTo>
                    <a:pt x="87236" y="20305"/>
                  </a:lnTo>
                  <a:lnTo>
                    <a:pt x="87236" y="20274"/>
                  </a:lnTo>
                  <a:cubicBezTo>
                    <a:pt x="87236" y="20274"/>
                    <a:pt x="87236" y="20244"/>
                    <a:pt x="87206" y="20244"/>
                  </a:cubicBezTo>
                  <a:lnTo>
                    <a:pt x="36931" y="0"/>
                  </a:lnTo>
                  <a:close/>
                  <a:moveTo>
                    <a:pt x="81631" y="47260"/>
                  </a:moveTo>
                  <a:cubicBezTo>
                    <a:pt x="81613" y="47297"/>
                    <a:pt x="81613" y="47301"/>
                    <a:pt x="81613" y="47326"/>
                  </a:cubicBezTo>
                  <a:lnTo>
                    <a:pt x="86324" y="57539"/>
                  </a:lnTo>
                  <a:lnTo>
                    <a:pt x="72008" y="59819"/>
                  </a:lnTo>
                  <a:cubicBezTo>
                    <a:pt x="71978" y="59819"/>
                    <a:pt x="71978" y="59819"/>
                    <a:pt x="71978" y="59849"/>
                  </a:cubicBezTo>
                  <a:cubicBezTo>
                    <a:pt x="71978" y="59910"/>
                    <a:pt x="71978" y="59910"/>
                    <a:pt x="72008" y="59910"/>
                  </a:cubicBezTo>
                  <a:lnTo>
                    <a:pt x="86355" y="57630"/>
                  </a:lnTo>
                  <a:lnTo>
                    <a:pt x="86416" y="57570"/>
                  </a:lnTo>
                  <a:lnTo>
                    <a:pt x="86416" y="57539"/>
                  </a:lnTo>
                  <a:lnTo>
                    <a:pt x="81643" y="47266"/>
                  </a:lnTo>
                  <a:cubicBezTo>
                    <a:pt x="81643" y="47266"/>
                    <a:pt x="81634" y="47266"/>
                    <a:pt x="81631" y="47260"/>
                  </a:cubicBezTo>
                  <a:close/>
                  <a:moveTo>
                    <a:pt x="192511" y="55209"/>
                  </a:moveTo>
                  <a:cubicBezTo>
                    <a:pt x="192497" y="55209"/>
                    <a:pt x="192471" y="55224"/>
                    <a:pt x="192436" y="55260"/>
                  </a:cubicBezTo>
                  <a:lnTo>
                    <a:pt x="186813" y="55989"/>
                  </a:lnTo>
                  <a:lnTo>
                    <a:pt x="186782" y="55989"/>
                  </a:lnTo>
                  <a:lnTo>
                    <a:pt x="181159" y="59910"/>
                  </a:lnTo>
                  <a:lnTo>
                    <a:pt x="181159" y="59971"/>
                  </a:lnTo>
                  <a:lnTo>
                    <a:pt x="181220" y="59971"/>
                  </a:lnTo>
                  <a:lnTo>
                    <a:pt x="186843" y="56080"/>
                  </a:lnTo>
                  <a:lnTo>
                    <a:pt x="192405" y="55351"/>
                  </a:lnTo>
                  <a:lnTo>
                    <a:pt x="192405" y="55351"/>
                  </a:lnTo>
                  <a:lnTo>
                    <a:pt x="191524" y="63010"/>
                  </a:lnTo>
                  <a:cubicBezTo>
                    <a:pt x="191524" y="63010"/>
                    <a:pt x="191524" y="63041"/>
                    <a:pt x="191585" y="63041"/>
                  </a:cubicBezTo>
                  <a:cubicBezTo>
                    <a:pt x="191585" y="63041"/>
                    <a:pt x="191615" y="63041"/>
                    <a:pt x="191615" y="63010"/>
                  </a:cubicBezTo>
                  <a:lnTo>
                    <a:pt x="192527" y="55260"/>
                  </a:lnTo>
                  <a:lnTo>
                    <a:pt x="192527" y="55229"/>
                  </a:lnTo>
                  <a:cubicBezTo>
                    <a:pt x="192527" y="55217"/>
                    <a:pt x="192522" y="55209"/>
                    <a:pt x="192511" y="55209"/>
                  </a:cubicBezTo>
                  <a:close/>
                  <a:moveTo>
                    <a:pt x="852" y="19241"/>
                  </a:moveTo>
                  <a:cubicBezTo>
                    <a:pt x="791" y="19241"/>
                    <a:pt x="760" y="19241"/>
                    <a:pt x="760" y="19302"/>
                  </a:cubicBezTo>
                  <a:cubicBezTo>
                    <a:pt x="760" y="19332"/>
                    <a:pt x="760" y="19362"/>
                    <a:pt x="791" y="19362"/>
                  </a:cubicBezTo>
                  <a:lnTo>
                    <a:pt x="35533" y="31764"/>
                  </a:lnTo>
                  <a:lnTo>
                    <a:pt x="35533" y="31764"/>
                  </a:lnTo>
                  <a:lnTo>
                    <a:pt x="16384" y="28937"/>
                  </a:lnTo>
                  <a:lnTo>
                    <a:pt x="16353" y="28967"/>
                  </a:lnTo>
                  <a:lnTo>
                    <a:pt x="1" y="51551"/>
                  </a:lnTo>
                  <a:lnTo>
                    <a:pt x="1" y="51582"/>
                  </a:lnTo>
                  <a:lnTo>
                    <a:pt x="10457" y="68755"/>
                  </a:lnTo>
                  <a:cubicBezTo>
                    <a:pt x="10457" y="68786"/>
                    <a:pt x="10487" y="68786"/>
                    <a:pt x="10487" y="68786"/>
                  </a:cubicBezTo>
                  <a:lnTo>
                    <a:pt x="10517" y="68786"/>
                  </a:lnTo>
                  <a:lnTo>
                    <a:pt x="10517" y="68725"/>
                  </a:lnTo>
                  <a:lnTo>
                    <a:pt x="92" y="51551"/>
                  </a:lnTo>
                  <a:lnTo>
                    <a:pt x="16414" y="29059"/>
                  </a:lnTo>
                  <a:lnTo>
                    <a:pt x="36019" y="31855"/>
                  </a:lnTo>
                  <a:cubicBezTo>
                    <a:pt x="36019" y="31855"/>
                    <a:pt x="36050" y="31855"/>
                    <a:pt x="36050" y="31825"/>
                  </a:cubicBezTo>
                  <a:cubicBezTo>
                    <a:pt x="36050" y="31825"/>
                    <a:pt x="36050" y="31794"/>
                    <a:pt x="36019" y="31794"/>
                  </a:cubicBezTo>
                  <a:lnTo>
                    <a:pt x="852" y="19241"/>
                  </a:lnTo>
                  <a:close/>
                  <a:moveTo>
                    <a:pt x="57844" y="67631"/>
                  </a:moveTo>
                  <a:lnTo>
                    <a:pt x="57844" y="67691"/>
                  </a:lnTo>
                  <a:lnTo>
                    <a:pt x="60518" y="72068"/>
                  </a:lnTo>
                  <a:cubicBezTo>
                    <a:pt x="60518" y="72099"/>
                    <a:pt x="60579" y="72099"/>
                    <a:pt x="60579" y="72099"/>
                  </a:cubicBezTo>
                  <a:lnTo>
                    <a:pt x="60610" y="72099"/>
                  </a:lnTo>
                  <a:lnTo>
                    <a:pt x="60610" y="72038"/>
                  </a:lnTo>
                  <a:lnTo>
                    <a:pt x="57904" y="67631"/>
                  </a:lnTo>
                  <a:close/>
                  <a:moveTo>
                    <a:pt x="229610" y="78117"/>
                  </a:moveTo>
                  <a:lnTo>
                    <a:pt x="220217" y="79667"/>
                  </a:lnTo>
                  <a:cubicBezTo>
                    <a:pt x="220187" y="79667"/>
                    <a:pt x="220187" y="79667"/>
                    <a:pt x="220187" y="79698"/>
                  </a:cubicBezTo>
                  <a:cubicBezTo>
                    <a:pt x="220187" y="79728"/>
                    <a:pt x="220187" y="79728"/>
                    <a:pt x="220217" y="79728"/>
                  </a:cubicBezTo>
                  <a:lnTo>
                    <a:pt x="229610" y="78178"/>
                  </a:lnTo>
                  <a:cubicBezTo>
                    <a:pt x="229640" y="78178"/>
                    <a:pt x="229640" y="78178"/>
                    <a:pt x="229640" y="78147"/>
                  </a:cubicBezTo>
                  <a:lnTo>
                    <a:pt x="229610" y="78117"/>
                  </a:lnTo>
                  <a:close/>
                  <a:moveTo>
                    <a:pt x="42296" y="54743"/>
                  </a:moveTo>
                  <a:lnTo>
                    <a:pt x="37965" y="63375"/>
                  </a:lnTo>
                  <a:lnTo>
                    <a:pt x="26232" y="72494"/>
                  </a:lnTo>
                  <a:cubicBezTo>
                    <a:pt x="26171" y="72494"/>
                    <a:pt x="26171" y="72524"/>
                    <a:pt x="26232" y="72555"/>
                  </a:cubicBezTo>
                  <a:lnTo>
                    <a:pt x="26293" y="72555"/>
                  </a:lnTo>
                  <a:lnTo>
                    <a:pt x="37965" y="63466"/>
                  </a:lnTo>
                  <a:lnTo>
                    <a:pt x="42950" y="79728"/>
                  </a:lnTo>
                  <a:cubicBezTo>
                    <a:pt x="42950" y="79758"/>
                    <a:pt x="42980" y="79758"/>
                    <a:pt x="42980" y="79758"/>
                  </a:cubicBezTo>
                  <a:cubicBezTo>
                    <a:pt x="43010" y="79758"/>
                    <a:pt x="43010" y="79728"/>
                    <a:pt x="43010" y="79698"/>
                  </a:cubicBezTo>
                  <a:lnTo>
                    <a:pt x="37995" y="63345"/>
                  </a:lnTo>
                  <a:lnTo>
                    <a:pt x="42296" y="54743"/>
                  </a:lnTo>
                  <a:close/>
                  <a:moveTo>
                    <a:pt x="6505" y="73862"/>
                  </a:moveTo>
                  <a:cubicBezTo>
                    <a:pt x="6475" y="73862"/>
                    <a:pt x="6475" y="73862"/>
                    <a:pt x="6414" y="73892"/>
                  </a:cubicBezTo>
                  <a:cubicBezTo>
                    <a:pt x="6414" y="73922"/>
                    <a:pt x="6414" y="73953"/>
                    <a:pt x="6475" y="73953"/>
                  </a:cubicBezTo>
                  <a:lnTo>
                    <a:pt x="14408" y="77296"/>
                  </a:lnTo>
                  <a:lnTo>
                    <a:pt x="23344" y="81461"/>
                  </a:lnTo>
                  <a:lnTo>
                    <a:pt x="23375" y="81461"/>
                  </a:lnTo>
                  <a:lnTo>
                    <a:pt x="23405" y="81400"/>
                  </a:lnTo>
                  <a:cubicBezTo>
                    <a:pt x="23405" y="81369"/>
                    <a:pt x="23405" y="81339"/>
                    <a:pt x="23375" y="81339"/>
                  </a:cubicBezTo>
                  <a:lnTo>
                    <a:pt x="14438" y="77205"/>
                  </a:lnTo>
                  <a:lnTo>
                    <a:pt x="6505" y="73862"/>
                  </a:lnTo>
                  <a:close/>
                  <a:moveTo>
                    <a:pt x="237543" y="87448"/>
                  </a:moveTo>
                  <a:lnTo>
                    <a:pt x="237513" y="87600"/>
                  </a:lnTo>
                  <a:lnTo>
                    <a:pt x="237573" y="87631"/>
                  </a:lnTo>
                  <a:lnTo>
                    <a:pt x="237543" y="87448"/>
                  </a:lnTo>
                  <a:close/>
                  <a:moveTo>
                    <a:pt x="47448" y="89971"/>
                  </a:moveTo>
                  <a:cubicBezTo>
                    <a:pt x="47448" y="89981"/>
                    <a:pt x="47448" y="89990"/>
                    <a:pt x="47447" y="89998"/>
                  </a:cubicBezTo>
                  <a:lnTo>
                    <a:pt x="47447" y="89998"/>
                  </a:lnTo>
                  <a:lnTo>
                    <a:pt x="47509" y="89971"/>
                  </a:lnTo>
                  <a:close/>
                  <a:moveTo>
                    <a:pt x="134897" y="244"/>
                  </a:moveTo>
                  <a:lnTo>
                    <a:pt x="108483" y="37873"/>
                  </a:lnTo>
                  <a:lnTo>
                    <a:pt x="92343" y="34439"/>
                  </a:lnTo>
                  <a:lnTo>
                    <a:pt x="97753" y="18147"/>
                  </a:lnTo>
                  <a:lnTo>
                    <a:pt x="97753" y="18116"/>
                  </a:lnTo>
                  <a:lnTo>
                    <a:pt x="93498" y="10274"/>
                  </a:lnTo>
                  <a:cubicBezTo>
                    <a:pt x="93498" y="10244"/>
                    <a:pt x="93467" y="10244"/>
                    <a:pt x="93437" y="10244"/>
                  </a:cubicBezTo>
                  <a:cubicBezTo>
                    <a:pt x="93407" y="10244"/>
                    <a:pt x="93407" y="10274"/>
                    <a:pt x="93437" y="10304"/>
                  </a:cubicBezTo>
                  <a:lnTo>
                    <a:pt x="97662" y="18147"/>
                  </a:lnTo>
                  <a:lnTo>
                    <a:pt x="92221" y="34499"/>
                  </a:lnTo>
                  <a:lnTo>
                    <a:pt x="92221" y="34530"/>
                  </a:lnTo>
                  <a:cubicBezTo>
                    <a:pt x="92221" y="34530"/>
                    <a:pt x="92221" y="34560"/>
                    <a:pt x="92251" y="34560"/>
                  </a:cubicBezTo>
                  <a:lnTo>
                    <a:pt x="108361" y="37934"/>
                  </a:lnTo>
                  <a:lnTo>
                    <a:pt x="94653" y="45715"/>
                  </a:lnTo>
                  <a:cubicBezTo>
                    <a:pt x="94592" y="45715"/>
                    <a:pt x="94592" y="45776"/>
                    <a:pt x="94653" y="45807"/>
                  </a:cubicBezTo>
                  <a:lnTo>
                    <a:pt x="94683" y="45837"/>
                  </a:lnTo>
                  <a:lnTo>
                    <a:pt x="94714" y="45837"/>
                  </a:lnTo>
                  <a:lnTo>
                    <a:pt x="108513" y="38056"/>
                  </a:lnTo>
                  <a:lnTo>
                    <a:pt x="110884" y="54864"/>
                  </a:lnTo>
                  <a:cubicBezTo>
                    <a:pt x="110884" y="54895"/>
                    <a:pt x="110914" y="54895"/>
                    <a:pt x="110914" y="54895"/>
                  </a:cubicBezTo>
                  <a:cubicBezTo>
                    <a:pt x="110945" y="54895"/>
                    <a:pt x="110945" y="54864"/>
                    <a:pt x="110945" y="54864"/>
                  </a:cubicBezTo>
                  <a:lnTo>
                    <a:pt x="108604" y="38086"/>
                  </a:lnTo>
                  <a:lnTo>
                    <a:pt x="133377" y="52159"/>
                  </a:lnTo>
                  <a:lnTo>
                    <a:pt x="133438" y="52159"/>
                  </a:lnTo>
                  <a:lnTo>
                    <a:pt x="133438" y="52068"/>
                  </a:lnTo>
                  <a:lnTo>
                    <a:pt x="108665" y="38025"/>
                  </a:lnTo>
                  <a:lnTo>
                    <a:pt x="130976" y="23344"/>
                  </a:lnTo>
                  <a:lnTo>
                    <a:pt x="149882" y="43618"/>
                  </a:lnTo>
                  <a:lnTo>
                    <a:pt x="149973" y="43618"/>
                  </a:lnTo>
                  <a:lnTo>
                    <a:pt x="164016" y="28785"/>
                  </a:lnTo>
                  <a:lnTo>
                    <a:pt x="181615" y="50943"/>
                  </a:lnTo>
                  <a:lnTo>
                    <a:pt x="181645" y="50943"/>
                  </a:lnTo>
                  <a:lnTo>
                    <a:pt x="193196" y="43618"/>
                  </a:lnTo>
                  <a:lnTo>
                    <a:pt x="202223" y="36870"/>
                  </a:lnTo>
                  <a:lnTo>
                    <a:pt x="215445" y="52494"/>
                  </a:lnTo>
                  <a:lnTo>
                    <a:pt x="208181" y="61886"/>
                  </a:lnTo>
                  <a:lnTo>
                    <a:pt x="208181" y="61916"/>
                  </a:lnTo>
                  <a:cubicBezTo>
                    <a:pt x="208181" y="61916"/>
                    <a:pt x="208181" y="61947"/>
                    <a:pt x="208211" y="61947"/>
                  </a:cubicBezTo>
                  <a:lnTo>
                    <a:pt x="221524" y="67874"/>
                  </a:lnTo>
                  <a:lnTo>
                    <a:pt x="221555" y="67874"/>
                  </a:lnTo>
                  <a:cubicBezTo>
                    <a:pt x="221555" y="67874"/>
                    <a:pt x="221585" y="67874"/>
                    <a:pt x="221585" y="67843"/>
                  </a:cubicBezTo>
                  <a:cubicBezTo>
                    <a:pt x="221585" y="67813"/>
                    <a:pt x="221585" y="67813"/>
                    <a:pt x="221555" y="67783"/>
                  </a:cubicBezTo>
                  <a:lnTo>
                    <a:pt x="208333" y="61855"/>
                  </a:lnTo>
                  <a:lnTo>
                    <a:pt x="215597" y="52494"/>
                  </a:lnTo>
                  <a:lnTo>
                    <a:pt x="226631" y="51156"/>
                  </a:lnTo>
                  <a:lnTo>
                    <a:pt x="234473" y="64925"/>
                  </a:lnTo>
                  <a:lnTo>
                    <a:pt x="237695" y="87266"/>
                  </a:lnTo>
                  <a:lnTo>
                    <a:pt x="237573" y="87631"/>
                  </a:lnTo>
                  <a:cubicBezTo>
                    <a:pt x="237573" y="87692"/>
                    <a:pt x="237573" y="87692"/>
                    <a:pt x="237634" y="87722"/>
                  </a:cubicBezTo>
                  <a:lnTo>
                    <a:pt x="247999" y="91856"/>
                  </a:lnTo>
                  <a:cubicBezTo>
                    <a:pt x="247999" y="91856"/>
                    <a:pt x="248029" y="91856"/>
                    <a:pt x="248029" y="91825"/>
                  </a:cubicBezTo>
                  <a:lnTo>
                    <a:pt x="262802" y="57053"/>
                  </a:lnTo>
                  <a:lnTo>
                    <a:pt x="267939" y="68330"/>
                  </a:lnTo>
                  <a:lnTo>
                    <a:pt x="267969" y="68390"/>
                  </a:lnTo>
                  <a:lnTo>
                    <a:pt x="268030" y="68390"/>
                  </a:lnTo>
                  <a:cubicBezTo>
                    <a:pt x="268060" y="68390"/>
                    <a:pt x="268060" y="68330"/>
                    <a:pt x="268060" y="68299"/>
                  </a:cubicBezTo>
                  <a:lnTo>
                    <a:pt x="262923" y="56992"/>
                  </a:lnTo>
                  <a:lnTo>
                    <a:pt x="262923" y="56992"/>
                  </a:lnTo>
                  <a:lnTo>
                    <a:pt x="279823" y="58998"/>
                  </a:lnTo>
                  <a:cubicBezTo>
                    <a:pt x="279884" y="58998"/>
                    <a:pt x="279884" y="58998"/>
                    <a:pt x="279884" y="58968"/>
                  </a:cubicBezTo>
                  <a:cubicBezTo>
                    <a:pt x="279884" y="58907"/>
                    <a:pt x="279884" y="58907"/>
                    <a:pt x="279823" y="58907"/>
                  </a:cubicBezTo>
                  <a:lnTo>
                    <a:pt x="262893" y="56901"/>
                  </a:lnTo>
                  <a:lnTo>
                    <a:pt x="266905" y="41825"/>
                  </a:lnTo>
                  <a:cubicBezTo>
                    <a:pt x="266905" y="41794"/>
                    <a:pt x="266905" y="41794"/>
                    <a:pt x="266875" y="41734"/>
                  </a:cubicBezTo>
                  <a:cubicBezTo>
                    <a:pt x="266844" y="41734"/>
                    <a:pt x="266844" y="41734"/>
                    <a:pt x="266814" y="41794"/>
                  </a:cubicBezTo>
                  <a:lnTo>
                    <a:pt x="262771" y="56901"/>
                  </a:lnTo>
                  <a:lnTo>
                    <a:pt x="247969" y="91734"/>
                  </a:lnTo>
                  <a:lnTo>
                    <a:pt x="237847" y="87722"/>
                  </a:lnTo>
                  <a:lnTo>
                    <a:pt x="237877" y="87692"/>
                  </a:lnTo>
                  <a:lnTo>
                    <a:pt x="237847" y="87296"/>
                  </a:lnTo>
                  <a:lnTo>
                    <a:pt x="248060" y="59211"/>
                  </a:lnTo>
                  <a:cubicBezTo>
                    <a:pt x="248060" y="59181"/>
                    <a:pt x="248060" y="59181"/>
                    <a:pt x="248029" y="59150"/>
                  </a:cubicBezTo>
                  <a:cubicBezTo>
                    <a:pt x="247999" y="59150"/>
                    <a:pt x="247999" y="59150"/>
                    <a:pt x="247969" y="59181"/>
                  </a:cubicBezTo>
                  <a:lnTo>
                    <a:pt x="237817" y="87084"/>
                  </a:lnTo>
                  <a:lnTo>
                    <a:pt x="234595" y="64895"/>
                  </a:lnTo>
                  <a:lnTo>
                    <a:pt x="226783" y="51126"/>
                  </a:lnTo>
                  <a:lnTo>
                    <a:pt x="258212" y="38542"/>
                  </a:lnTo>
                  <a:lnTo>
                    <a:pt x="258242" y="38542"/>
                  </a:lnTo>
                  <a:lnTo>
                    <a:pt x="265750" y="27569"/>
                  </a:lnTo>
                  <a:lnTo>
                    <a:pt x="288000" y="39819"/>
                  </a:lnTo>
                  <a:lnTo>
                    <a:pt x="288030" y="39819"/>
                  </a:lnTo>
                  <a:cubicBezTo>
                    <a:pt x="288030" y="39819"/>
                    <a:pt x="288091" y="39819"/>
                    <a:pt x="288091" y="39758"/>
                  </a:cubicBezTo>
                  <a:cubicBezTo>
                    <a:pt x="288091" y="39758"/>
                    <a:pt x="288091" y="39727"/>
                    <a:pt x="288030" y="39727"/>
                  </a:cubicBezTo>
                  <a:lnTo>
                    <a:pt x="265659" y="27508"/>
                  </a:lnTo>
                  <a:lnTo>
                    <a:pt x="281282" y="25745"/>
                  </a:lnTo>
                  <a:cubicBezTo>
                    <a:pt x="281313" y="25745"/>
                    <a:pt x="281313" y="25715"/>
                    <a:pt x="281313" y="25715"/>
                  </a:cubicBezTo>
                  <a:cubicBezTo>
                    <a:pt x="281313" y="25654"/>
                    <a:pt x="281282" y="25654"/>
                    <a:pt x="281282" y="25654"/>
                  </a:cubicBezTo>
                  <a:lnTo>
                    <a:pt x="265659" y="27417"/>
                  </a:lnTo>
                  <a:lnTo>
                    <a:pt x="274778" y="18420"/>
                  </a:lnTo>
                  <a:lnTo>
                    <a:pt x="274778" y="18329"/>
                  </a:lnTo>
                  <a:lnTo>
                    <a:pt x="274747" y="18299"/>
                  </a:lnTo>
                  <a:lnTo>
                    <a:pt x="266297" y="21217"/>
                  </a:lnTo>
                  <a:lnTo>
                    <a:pt x="268729" y="821"/>
                  </a:lnTo>
                  <a:cubicBezTo>
                    <a:pt x="268729" y="791"/>
                    <a:pt x="268729" y="791"/>
                    <a:pt x="268699" y="791"/>
                  </a:cubicBezTo>
                  <a:cubicBezTo>
                    <a:pt x="268668" y="791"/>
                    <a:pt x="268668" y="791"/>
                    <a:pt x="268668" y="821"/>
                  </a:cubicBezTo>
                  <a:lnTo>
                    <a:pt x="266237" y="21247"/>
                  </a:lnTo>
                  <a:lnTo>
                    <a:pt x="263197" y="22311"/>
                  </a:lnTo>
                  <a:lnTo>
                    <a:pt x="259580" y="14803"/>
                  </a:lnTo>
                  <a:cubicBezTo>
                    <a:pt x="259580" y="14773"/>
                    <a:pt x="259549" y="14773"/>
                    <a:pt x="259519" y="14773"/>
                  </a:cubicBezTo>
                  <a:cubicBezTo>
                    <a:pt x="259458" y="14773"/>
                    <a:pt x="259458" y="14803"/>
                    <a:pt x="259458" y="14833"/>
                  </a:cubicBezTo>
                  <a:lnTo>
                    <a:pt x="263045" y="22402"/>
                  </a:lnTo>
                  <a:lnTo>
                    <a:pt x="248333" y="27539"/>
                  </a:lnTo>
                  <a:lnTo>
                    <a:pt x="240035" y="24560"/>
                  </a:lnTo>
                  <a:lnTo>
                    <a:pt x="240005" y="24560"/>
                  </a:lnTo>
                  <a:lnTo>
                    <a:pt x="240005" y="24621"/>
                  </a:lnTo>
                  <a:lnTo>
                    <a:pt x="241555" y="32432"/>
                  </a:lnTo>
                  <a:cubicBezTo>
                    <a:pt x="241555" y="32432"/>
                    <a:pt x="241555" y="32463"/>
                    <a:pt x="241616" y="32463"/>
                  </a:cubicBezTo>
                  <a:lnTo>
                    <a:pt x="241646" y="32463"/>
                  </a:lnTo>
                  <a:lnTo>
                    <a:pt x="248394" y="27600"/>
                  </a:lnTo>
                  <a:lnTo>
                    <a:pt x="263136" y="22493"/>
                  </a:lnTo>
                  <a:lnTo>
                    <a:pt x="265507" y="27448"/>
                  </a:lnTo>
                  <a:lnTo>
                    <a:pt x="258030" y="38451"/>
                  </a:lnTo>
                  <a:lnTo>
                    <a:pt x="226722" y="50943"/>
                  </a:lnTo>
                  <a:lnTo>
                    <a:pt x="236601" y="37843"/>
                  </a:lnTo>
                  <a:lnTo>
                    <a:pt x="236601" y="37752"/>
                  </a:lnTo>
                  <a:lnTo>
                    <a:pt x="236509" y="37752"/>
                  </a:lnTo>
                  <a:lnTo>
                    <a:pt x="226540" y="50943"/>
                  </a:lnTo>
                  <a:lnTo>
                    <a:pt x="224777" y="26688"/>
                  </a:lnTo>
                  <a:lnTo>
                    <a:pt x="233227" y="16809"/>
                  </a:lnTo>
                  <a:lnTo>
                    <a:pt x="233227" y="16748"/>
                  </a:lnTo>
                  <a:lnTo>
                    <a:pt x="233136" y="16748"/>
                  </a:lnTo>
                  <a:lnTo>
                    <a:pt x="224777" y="26505"/>
                  </a:lnTo>
                  <a:lnTo>
                    <a:pt x="225932" y="17113"/>
                  </a:lnTo>
                  <a:cubicBezTo>
                    <a:pt x="225932" y="17113"/>
                    <a:pt x="225932" y="17083"/>
                    <a:pt x="225871" y="17083"/>
                  </a:cubicBezTo>
                  <a:lnTo>
                    <a:pt x="210947" y="6323"/>
                  </a:lnTo>
                  <a:lnTo>
                    <a:pt x="210856" y="6323"/>
                  </a:lnTo>
                  <a:cubicBezTo>
                    <a:pt x="210856" y="6323"/>
                    <a:pt x="210825" y="6353"/>
                    <a:pt x="210856" y="6414"/>
                  </a:cubicBezTo>
                  <a:lnTo>
                    <a:pt x="224625" y="26688"/>
                  </a:lnTo>
                  <a:lnTo>
                    <a:pt x="226388" y="51065"/>
                  </a:lnTo>
                  <a:lnTo>
                    <a:pt x="215354" y="52372"/>
                  </a:lnTo>
                  <a:lnTo>
                    <a:pt x="202132" y="36718"/>
                  </a:lnTo>
                  <a:lnTo>
                    <a:pt x="196053" y="17630"/>
                  </a:lnTo>
                  <a:cubicBezTo>
                    <a:pt x="196053" y="17569"/>
                    <a:pt x="196022" y="17569"/>
                    <a:pt x="195962" y="17569"/>
                  </a:cubicBezTo>
                  <a:cubicBezTo>
                    <a:pt x="195931" y="17569"/>
                    <a:pt x="195931" y="17630"/>
                    <a:pt x="195931" y="17660"/>
                  </a:cubicBezTo>
                  <a:lnTo>
                    <a:pt x="202010" y="36627"/>
                  </a:lnTo>
                  <a:lnTo>
                    <a:pt x="184715" y="22858"/>
                  </a:lnTo>
                  <a:lnTo>
                    <a:pt x="184654" y="22858"/>
                  </a:lnTo>
                  <a:lnTo>
                    <a:pt x="184654" y="22949"/>
                  </a:lnTo>
                  <a:lnTo>
                    <a:pt x="201980" y="36718"/>
                  </a:lnTo>
                  <a:lnTo>
                    <a:pt x="183743" y="40031"/>
                  </a:lnTo>
                  <a:lnTo>
                    <a:pt x="172679" y="30305"/>
                  </a:lnTo>
                  <a:lnTo>
                    <a:pt x="172618" y="30305"/>
                  </a:lnTo>
                  <a:lnTo>
                    <a:pt x="172618" y="30396"/>
                  </a:lnTo>
                  <a:lnTo>
                    <a:pt x="183712" y="40123"/>
                  </a:lnTo>
                  <a:lnTo>
                    <a:pt x="181493" y="50761"/>
                  </a:lnTo>
                  <a:lnTo>
                    <a:pt x="163955" y="28633"/>
                  </a:lnTo>
                  <a:lnTo>
                    <a:pt x="162709" y="8086"/>
                  </a:lnTo>
                  <a:cubicBezTo>
                    <a:pt x="162709" y="8025"/>
                    <a:pt x="162648" y="8025"/>
                    <a:pt x="162648" y="8025"/>
                  </a:cubicBezTo>
                  <a:cubicBezTo>
                    <a:pt x="162618" y="8025"/>
                    <a:pt x="162618" y="8086"/>
                    <a:pt x="162618" y="8086"/>
                  </a:cubicBezTo>
                  <a:lnTo>
                    <a:pt x="163894" y="28572"/>
                  </a:lnTo>
                  <a:lnTo>
                    <a:pt x="130915" y="23131"/>
                  </a:lnTo>
                  <a:lnTo>
                    <a:pt x="130884" y="23131"/>
                  </a:lnTo>
                  <a:lnTo>
                    <a:pt x="108696" y="37721"/>
                  </a:lnTo>
                  <a:lnTo>
                    <a:pt x="134957" y="335"/>
                  </a:lnTo>
                  <a:lnTo>
                    <a:pt x="134957" y="244"/>
                  </a:lnTo>
                  <a:close/>
                  <a:moveTo>
                    <a:pt x="47447" y="89998"/>
                  </a:moveTo>
                  <a:lnTo>
                    <a:pt x="37965" y="94135"/>
                  </a:lnTo>
                  <a:lnTo>
                    <a:pt x="37934" y="94166"/>
                  </a:lnTo>
                  <a:lnTo>
                    <a:pt x="37905" y="94226"/>
                  </a:lnTo>
                  <a:lnTo>
                    <a:pt x="37905" y="94226"/>
                  </a:lnTo>
                  <a:lnTo>
                    <a:pt x="47418" y="90032"/>
                  </a:lnTo>
                  <a:cubicBezTo>
                    <a:pt x="47439" y="90032"/>
                    <a:pt x="47445" y="90017"/>
                    <a:pt x="47447" y="89998"/>
                  </a:cubicBezTo>
                  <a:close/>
                  <a:moveTo>
                    <a:pt x="37905" y="94226"/>
                  </a:moveTo>
                  <a:lnTo>
                    <a:pt x="37904" y="94227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7905" y="94226"/>
                  </a:lnTo>
                  <a:close/>
                  <a:moveTo>
                    <a:pt x="37965" y="94379"/>
                  </a:moveTo>
                  <a:lnTo>
                    <a:pt x="37952" y="94405"/>
                  </a:lnTo>
                  <a:lnTo>
                    <a:pt x="37952" y="94405"/>
                  </a:lnTo>
                  <a:lnTo>
                    <a:pt x="41916" y="109212"/>
                  </a:lnTo>
                  <a:lnTo>
                    <a:pt x="37965" y="94379"/>
                  </a:lnTo>
                  <a:close/>
                  <a:moveTo>
                    <a:pt x="2322" y="79036"/>
                  </a:moveTo>
                  <a:cubicBezTo>
                    <a:pt x="2311" y="79036"/>
                    <a:pt x="2295" y="79044"/>
                    <a:pt x="2280" y="79059"/>
                  </a:cubicBezTo>
                  <a:cubicBezTo>
                    <a:pt x="2250" y="79059"/>
                    <a:pt x="2250" y="79090"/>
                    <a:pt x="2280" y="79120"/>
                  </a:cubicBezTo>
                  <a:lnTo>
                    <a:pt x="15381" y="94439"/>
                  </a:lnTo>
                  <a:lnTo>
                    <a:pt x="14925" y="117844"/>
                  </a:lnTo>
                  <a:cubicBezTo>
                    <a:pt x="14925" y="117874"/>
                    <a:pt x="14955" y="117874"/>
                    <a:pt x="14955" y="117874"/>
                  </a:cubicBezTo>
                  <a:cubicBezTo>
                    <a:pt x="15016" y="117874"/>
                    <a:pt x="15016" y="117844"/>
                    <a:pt x="15016" y="117844"/>
                  </a:cubicBezTo>
                  <a:lnTo>
                    <a:pt x="15472" y="94531"/>
                  </a:lnTo>
                  <a:lnTo>
                    <a:pt x="27661" y="101248"/>
                  </a:lnTo>
                  <a:lnTo>
                    <a:pt x="30731" y="108604"/>
                  </a:lnTo>
                  <a:lnTo>
                    <a:pt x="30761" y="108665"/>
                  </a:lnTo>
                  <a:lnTo>
                    <a:pt x="41855" y="109272"/>
                  </a:lnTo>
                  <a:lnTo>
                    <a:pt x="41916" y="10927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30943" y="108604"/>
                  </a:lnTo>
                  <a:lnTo>
                    <a:pt x="37952" y="94405"/>
                  </a:lnTo>
                  <a:lnTo>
                    <a:pt x="37952" y="94405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0852" y="108543"/>
                  </a:lnTo>
                  <a:lnTo>
                    <a:pt x="27813" y="101248"/>
                  </a:lnTo>
                  <a:lnTo>
                    <a:pt x="27782" y="101218"/>
                  </a:lnTo>
                  <a:lnTo>
                    <a:pt x="15533" y="94470"/>
                  </a:lnTo>
                  <a:lnTo>
                    <a:pt x="29576" y="87114"/>
                  </a:lnTo>
                  <a:cubicBezTo>
                    <a:pt x="29606" y="87114"/>
                    <a:pt x="29606" y="87084"/>
                    <a:pt x="29606" y="87023"/>
                  </a:cubicBezTo>
                  <a:cubicBezTo>
                    <a:pt x="29606" y="86993"/>
                    <a:pt x="29576" y="86993"/>
                    <a:pt x="29515" y="86993"/>
                  </a:cubicBezTo>
                  <a:lnTo>
                    <a:pt x="15411" y="94379"/>
                  </a:lnTo>
                  <a:lnTo>
                    <a:pt x="2341" y="79059"/>
                  </a:lnTo>
                  <a:cubicBezTo>
                    <a:pt x="2341" y="79044"/>
                    <a:pt x="2333" y="79036"/>
                    <a:pt x="2322" y="79036"/>
                  </a:cubicBezTo>
                  <a:close/>
                  <a:moveTo>
                    <a:pt x="261069" y="112403"/>
                  </a:moveTo>
                  <a:lnTo>
                    <a:pt x="256236" y="119060"/>
                  </a:lnTo>
                  <a:lnTo>
                    <a:pt x="250340" y="113011"/>
                  </a:lnTo>
                  <a:lnTo>
                    <a:pt x="261069" y="112403"/>
                  </a:lnTo>
                  <a:close/>
                  <a:moveTo>
                    <a:pt x="262103" y="74925"/>
                  </a:moveTo>
                  <a:cubicBezTo>
                    <a:pt x="262042" y="74925"/>
                    <a:pt x="262042" y="74925"/>
                    <a:pt x="262042" y="74956"/>
                  </a:cubicBezTo>
                  <a:lnTo>
                    <a:pt x="255355" y="107327"/>
                  </a:lnTo>
                  <a:lnTo>
                    <a:pt x="255355" y="107358"/>
                  </a:lnTo>
                  <a:lnTo>
                    <a:pt x="261039" y="112342"/>
                  </a:lnTo>
                  <a:lnTo>
                    <a:pt x="250248" y="112950"/>
                  </a:lnTo>
                  <a:cubicBezTo>
                    <a:pt x="250248" y="112950"/>
                    <a:pt x="250188" y="112950"/>
                    <a:pt x="250188" y="112981"/>
                  </a:cubicBezTo>
                  <a:lnTo>
                    <a:pt x="250188" y="113011"/>
                  </a:lnTo>
                  <a:lnTo>
                    <a:pt x="256206" y="119181"/>
                  </a:lnTo>
                  <a:lnTo>
                    <a:pt x="256236" y="119181"/>
                  </a:lnTo>
                  <a:cubicBezTo>
                    <a:pt x="256236" y="119181"/>
                    <a:pt x="256267" y="119181"/>
                    <a:pt x="256267" y="119151"/>
                  </a:cubicBezTo>
                  <a:lnTo>
                    <a:pt x="261191" y="112342"/>
                  </a:lnTo>
                  <a:lnTo>
                    <a:pt x="261191" y="112312"/>
                  </a:lnTo>
                  <a:lnTo>
                    <a:pt x="261191" y="112251"/>
                  </a:lnTo>
                  <a:lnTo>
                    <a:pt x="255476" y="107236"/>
                  </a:lnTo>
                  <a:lnTo>
                    <a:pt x="285872" y="94105"/>
                  </a:lnTo>
                  <a:cubicBezTo>
                    <a:pt x="285903" y="94105"/>
                    <a:pt x="285903" y="94075"/>
                    <a:pt x="285903" y="94014"/>
                  </a:cubicBezTo>
                  <a:lnTo>
                    <a:pt x="285903" y="94014"/>
                  </a:lnTo>
                  <a:cubicBezTo>
                    <a:pt x="285902" y="94075"/>
                    <a:pt x="285872" y="94075"/>
                    <a:pt x="285842" y="94075"/>
                  </a:cubicBezTo>
                  <a:lnTo>
                    <a:pt x="255446" y="107206"/>
                  </a:lnTo>
                  <a:lnTo>
                    <a:pt x="255446" y="107206"/>
                  </a:lnTo>
                  <a:lnTo>
                    <a:pt x="262133" y="74956"/>
                  </a:lnTo>
                  <a:cubicBezTo>
                    <a:pt x="262133" y="74925"/>
                    <a:pt x="262133" y="74925"/>
                    <a:pt x="262103" y="74925"/>
                  </a:cubicBezTo>
                  <a:close/>
                  <a:moveTo>
                    <a:pt x="278334" y="114136"/>
                  </a:moveTo>
                  <a:lnTo>
                    <a:pt x="265081" y="126628"/>
                  </a:lnTo>
                  <a:lnTo>
                    <a:pt x="265081" y="126689"/>
                  </a:lnTo>
                  <a:lnTo>
                    <a:pt x="265173" y="126689"/>
                  </a:lnTo>
                  <a:lnTo>
                    <a:pt x="278304" y="114288"/>
                  </a:lnTo>
                  <a:lnTo>
                    <a:pt x="276449" y="126172"/>
                  </a:lnTo>
                  <a:cubicBezTo>
                    <a:pt x="276449" y="126172"/>
                    <a:pt x="276449" y="126203"/>
                    <a:pt x="276480" y="126203"/>
                  </a:cubicBezTo>
                  <a:cubicBezTo>
                    <a:pt x="276480" y="126203"/>
                    <a:pt x="276541" y="126203"/>
                    <a:pt x="276541" y="126172"/>
                  </a:cubicBezTo>
                  <a:lnTo>
                    <a:pt x="278425" y="114166"/>
                  </a:lnTo>
                  <a:lnTo>
                    <a:pt x="278395" y="1141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16525" y="83125"/>
              <a:ext cx="7355800" cy="3179400"/>
            </a:xfrm>
            <a:custGeom>
              <a:rect b="b" l="l" r="r" t="t"/>
              <a:pathLst>
                <a:path extrusionOk="0" h="127176" w="294232">
                  <a:moveTo>
                    <a:pt x="101462" y="10912"/>
                  </a:moveTo>
                  <a:lnTo>
                    <a:pt x="95382" y="20548"/>
                  </a:lnTo>
                  <a:lnTo>
                    <a:pt x="77449" y="19271"/>
                  </a:lnTo>
                  <a:lnTo>
                    <a:pt x="101462" y="10912"/>
                  </a:lnTo>
                  <a:close/>
                  <a:moveTo>
                    <a:pt x="69915" y="7310"/>
                  </a:moveTo>
                  <a:cubicBezTo>
                    <a:pt x="69888" y="7310"/>
                    <a:pt x="69865" y="7326"/>
                    <a:pt x="69850" y="7356"/>
                  </a:cubicBezTo>
                  <a:lnTo>
                    <a:pt x="59880" y="24195"/>
                  </a:lnTo>
                  <a:lnTo>
                    <a:pt x="59880" y="24317"/>
                  </a:lnTo>
                  <a:lnTo>
                    <a:pt x="66598" y="24317"/>
                  </a:lnTo>
                  <a:cubicBezTo>
                    <a:pt x="66658" y="24317"/>
                    <a:pt x="66689" y="24286"/>
                    <a:pt x="66689" y="24256"/>
                  </a:cubicBezTo>
                  <a:cubicBezTo>
                    <a:pt x="66689" y="24195"/>
                    <a:pt x="66658" y="24165"/>
                    <a:pt x="66598" y="24165"/>
                  </a:cubicBezTo>
                  <a:lnTo>
                    <a:pt x="60154" y="24165"/>
                  </a:lnTo>
                  <a:lnTo>
                    <a:pt x="69941" y="7630"/>
                  </a:lnTo>
                  <a:lnTo>
                    <a:pt x="76932" y="19453"/>
                  </a:lnTo>
                  <a:cubicBezTo>
                    <a:pt x="76932" y="19453"/>
                    <a:pt x="76993" y="19453"/>
                    <a:pt x="76993" y="19484"/>
                  </a:cubicBezTo>
                  <a:lnTo>
                    <a:pt x="77023" y="19484"/>
                  </a:lnTo>
                  <a:lnTo>
                    <a:pt x="95443" y="20821"/>
                  </a:lnTo>
                  <a:cubicBezTo>
                    <a:pt x="95474" y="20821"/>
                    <a:pt x="95534" y="20821"/>
                    <a:pt x="95534" y="20791"/>
                  </a:cubicBezTo>
                  <a:lnTo>
                    <a:pt x="101766" y="10791"/>
                  </a:lnTo>
                  <a:cubicBezTo>
                    <a:pt x="101796" y="10760"/>
                    <a:pt x="101766" y="10699"/>
                    <a:pt x="101766" y="10669"/>
                  </a:cubicBezTo>
                  <a:cubicBezTo>
                    <a:pt x="101705" y="10639"/>
                    <a:pt x="101674" y="10639"/>
                    <a:pt x="101644" y="10639"/>
                  </a:cubicBezTo>
                  <a:lnTo>
                    <a:pt x="77023" y="19241"/>
                  </a:lnTo>
                  <a:lnTo>
                    <a:pt x="70002" y="7356"/>
                  </a:lnTo>
                  <a:cubicBezTo>
                    <a:pt x="69972" y="7326"/>
                    <a:pt x="69941" y="7310"/>
                    <a:pt x="69915" y="7310"/>
                  </a:cubicBezTo>
                  <a:close/>
                  <a:moveTo>
                    <a:pt x="40579" y="18329"/>
                  </a:moveTo>
                  <a:lnTo>
                    <a:pt x="50336" y="20943"/>
                  </a:lnTo>
                  <a:lnTo>
                    <a:pt x="44257" y="32007"/>
                  </a:lnTo>
                  <a:lnTo>
                    <a:pt x="40579" y="18329"/>
                  </a:lnTo>
                  <a:close/>
                  <a:moveTo>
                    <a:pt x="219610" y="24438"/>
                  </a:moveTo>
                  <a:lnTo>
                    <a:pt x="232862" y="27204"/>
                  </a:lnTo>
                  <a:lnTo>
                    <a:pt x="210643" y="36900"/>
                  </a:lnTo>
                  <a:lnTo>
                    <a:pt x="210643" y="36900"/>
                  </a:lnTo>
                  <a:lnTo>
                    <a:pt x="219610" y="24438"/>
                  </a:lnTo>
                  <a:close/>
                  <a:moveTo>
                    <a:pt x="19150" y="17204"/>
                  </a:moveTo>
                  <a:lnTo>
                    <a:pt x="24500" y="29606"/>
                  </a:lnTo>
                  <a:lnTo>
                    <a:pt x="8056" y="40761"/>
                  </a:lnTo>
                  <a:lnTo>
                    <a:pt x="9119" y="19788"/>
                  </a:lnTo>
                  <a:lnTo>
                    <a:pt x="19150" y="17204"/>
                  </a:lnTo>
                  <a:close/>
                  <a:moveTo>
                    <a:pt x="267817" y="14924"/>
                  </a:moveTo>
                  <a:lnTo>
                    <a:pt x="282650" y="18846"/>
                  </a:lnTo>
                  <a:lnTo>
                    <a:pt x="289337" y="26110"/>
                  </a:lnTo>
                  <a:lnTo>
                    <a:pt x="274595" y="42098"/>
                  </a:lnTo>
                  <a:lnTo>
                    <a:pt x="266267" y="38846"/>
                  </a:lnTo>
                  <a:lnTo>
                    <a:pt x="267817" y="14924"/>
                  </a:lnTo>
                  <a:close/>
                  <a:moveTo>
                    <a:pt x="170825" y="8693"/>
                  </a:moveTo>
                  <a:lnTo>
                    <a:pt x="180734" y="30730"/>
                  </a:lnTo>
                  <a:lnTo>
                    <a:pt x="176691" y="43800"/>
                  </a:lnTo>
                  <a:lnTo>
                    <a:pt x="158150" y="43800"/>
                  </a:lnTo>
                  <a:lnTo>
                    <a:pt x="158697" y="30669"/>
                  </a:lnTo>
                  <a:lnTo>
                    <a:pt x="170825" y="8693"/>
                  </a:lnTo>
                  <a:close/>
                  <a:moveTo>
                    <a:pt x="80823" y="24803"/>
                  </a:moveTo>
                  <a:lnTo>
                    <a:pt x="100307" y="34925"/>
                  </a:lnTo>
                  <a:lnTo>
                    <a:pt x="89790" y="47569"/>
                  </a:lnTo>
                  <a:lnTo>
                    <a:pt x="67935" y="33466"/>
                  </a:lnTo>
                  <a:lnTo>
                    <a:pt x="80823" y="24803"/>
                  </a:lnTo>
                  <a:close/>
                  <a:moveTo>
                    <a:pt x="114927" y="23070"/>
                  </a:moveTo>
                  <a:lnTo>
                    <a:pt x="141341" y="52372"/>
                  </a:lnTo>
                  <a:lnTo>
                    <a:pt x="119091" y="55107"/>
                  </a:lnTo>
                  <a:lnTo>
                    <a:pt x="102981" y="46110"/>
                  </a:lnTo>
                  <a:lnTo>
                    <a:pt x="114927" y="23070"/>
                  </a:lnTo>
                  <a:close/>
                  <a:moveTo>
                    <a:pt x="244868" y="38299"/>
                  </a:moveTo>
                  <a:lnTo>
                    <a:pt x="266054" y="38937"/>
                  </a:lnTo>
                  <a:lnTo>
                    <a:pt x="261951" y="50913"/>
                  </a:lnTo>
                  <a:lnTo>
                    <a:pt x="248455" y="55655"/>
                  </a:lnTo>
                  <a:lnTo>
                    <a:pt x="244868" y="38299"/>
                  </a:lnTo>
                  <a:close/>
                  <a:moveTo>
                    <a:pt x="275811" y="68755"/>
                  </a:moveTo>
                  <a:lnTo>
                    <a:pt x="270462" y="75229"/>
                  </a:lnTo>
                  <a:cubicBezTo>
                    <a:pt x="270401" y="75229"/>
                    <a:pt x="270401" y="75260"/>
                    <a:pt x="270401" y="75290"/>
                  </a:cubicBezTo>
                  <a:lnTo>
                    <a:pt x="270340" y="75351"/>
                  </a:lnTo>
                  <a:lnTo>
                    <a:pt x="268668" y="69302"/>
                  </a:lnTo>
                  <a:lnTo>
                    <a:pt x="275811" y="68755"/>
                  </a:lnTo>
                  <a:close/>
                  <a:moveTo>
                    <a:pt x="40579" y="55867"/>
                  </a:moveTo>
                  <a:lnTo>
                    <a:pt x="53224" y="60305"/>
                  </a:lnTo>
                  <a:lnTo>
                    <a:pt x="51096" y="80032"/>
                  </a:lnTo>
                  <a:lnTo>
                    <a:pt x="34500" y="73041"/>
                  </a:lnTo>
                  <a:lnTo>
                    <a:pt x="40579" y="55867"/>
                  </a:lnTo>
                  <a:close/>
                  <a:moveTo>
                    <a:pt x="40579" y="55655"/>
                  </a:moveTo>
                  <a:cubicBezTo>
                    <a:pt x="40549" y="55655"/>
                    <a:pt x="40457" y="55655"/>
                    <a:pt x="40457" y="55746"/>
                  </a:cubicBezTo>
                  <a:lnTo>
                    <a:pt x="34317" y="73102"/>
                  </a:lnTo>
                  <a:cubicBezTo>
                    <a:pt x="34317" y="73132"/>
                    <a:pt x="34317" y="73223"/>
                    <a:pt x="34348" y="73223"/>
                  </a:cubicBezTo>
                  <a:lnTo>
                    <a:pt x="51187" y="80275"/>
                  </a:lnTo>
                  <a:lnTo>
                    <a:pt x="51248" y="80275"/>
                  </a:lnTo>
                  <a:cubicBezTo>
                    <a:pt x="51278" y="80275"/>
                    <a:pt x="51278" y="80245"/>
                    <a:pt x="51278" y="80214"/>
                  </a:cubicBezTo>
                  <a:lnTo>
                    <a:pt x="53406" y="60305"/>
                  </a:lnTo>
                  <a:cubicBezTo>
                    <a:pt x="53436" y="60214"/>
                    <a:pt x="53376" y="60183"/>
                    <a:pt x="53345" y="60153"/>
                  </a:cubicBezTo>
                  <a:lnTo>
                    <a:pt x="40579" y="55655"/>
                  </a:lnTo>
                  <a:close/>
                  <a:moveTo>
                    <a:pt x="18785" y="69181"/>
                  </a:moveTo>
                  <a:lnTo>
                    <a:pt x="26992" y="87266"/>
                  </a:lnTo>
                  <a:lnTo>
                    <a:pt x="26992" y="87266"/>
                  </a:lnTo>
                  <a:lnTo>
                    <a:pt x="10487" y="79515"/>
                  </a:lnTo>
                  <a:lnTo>
                    <a:pt x="18785" y="69181"/>
                  </a:lnTo>
                  <a:close/>
                  <a:moveTo>
                    <a:pt x="255902" y="59697"/>
                  </a:moveTo>
                  <a:lnTo>
                    <a:pt x="255933" y="91734"/>
                  </a:lnTo>
                  <a:lnTo>
                    <a:pt x="242680" y="65138"/>
                  </a:lnTo>
                  <a:lnTo>
                    <a:pt x="255902" y="59697"/>
                  </a:lnTo>
                  <a:close/>
                  <a:moveTo>
                    <a:pt x="255980" y="59488"/>
                  </a:moveTo>
                  <a:cubicBezTo>
                    <a:pt x="255970" y="59488"/>
                    <a:pt x="255963" y="59495"/>
                    <a:pt x="255963" y="59515"/>
                  </a:cubicBezTo>
                  <a:lnTo>
                    <a:pt x="242528" y="65016"/>
                  </a:lnTo>
                  <a:cubicBezTo>
                    <a:pt x="242498" y="65016"/>
                    <a:pt x="242498" y="65047"/>
                    <a:pt x="242498" y="65047"/>
                  </a:cubicBezTo>
                  <a:lnTo>
                    <a:pt x="242498" y="65138"/>
                  </a:lnTo>
                  <a:lnTo>
                    <a:pt x="255963" y="92190"/>
                  </a:lnTo>
                  <a:cubicBezTo>
                    <a:pt x="255963" y="92220"/>
                    <a:pt x="256024" y="92220"/>
                    <a:pt x="256054" y="92220"/>
                  </a:cubicBezTo>
                  <a:lnTo>
                    <a:pt x="256084" y="92220"/>
                  </a:lnTo>
                  <a:cubicBezTo>
                    <a:pt x="256115" y="92220"/>
                    <a:pt x="256176" y="92190"/>
                    <a:pt x="256176" y="92129"/>
                  </a:cubicBezTo>
                  <a:lnTo>
                    <a:pt x="256115" y="59545"/>
                  </a:lnTo>
                  <a:cubicBezTo>
                    <a:pt x="256084" y="59545"/>
                    <a:pt x="256084" y="59515"/>
                    <a:pt x="256054" y="59515"/>
                  </a:cubicBezTo>
                  <a:cubicBezTo>
                    <a:pt x="256034" y="59515"/>
                    <a:pt x="256000" y="59488"/>
                    <a:pt x="255980" y="59488"/>
                  </a:cubicBezTo>
                  <a:close/>
                  <a:moveTo>
                    <a:pt x="245780" y="87935"/>
                  </a:moveTo>
                  <a:cubicBezTo>
                    <a:pt x="245750" y="87935"/>
                    <a:pt x="245750" y="87995"/>
                    <a:pt x="245750" y="88026"/>
                  </a:cubicBezTo>
                  <a:lnTo>
                    <a:pt x="249215" y="96962"/>
                  </a:lnTo>
                  <a:cubicBezTo>
                    <a:pt x="249215" y="96993"/>
                    <a:pt x="249245" y="97053"/>
                    <a:pt x="249276" y="97053"/>
                  </a:cubicBezTo>
                  <a:lnTo>
                    <a:pt x="249337" y="97053"/>
                  </a:lnTo>
                  <a:cubicBezTo>
                    <a:pt x="249367" y="97053"/>
                    <a:pt x="249367" y="96962"/>
                    <a:pt x="249367" y="96932"/>
                  </a:cubicBezTo>
                  <a:lnTo>
                    <a:pt x="245902" y="87995"/>
                  </a:lnTo>
                  <a:cubicBezTo>
                    <a:pt x="245902" y="87935"/>
                    <a:pt x="245872" y="87935"/>
                    <a:pt x="245780" y="87935"/>
                  </a:cubicBezTo>
                  <a:close/>
                  <a:moveTo>
                    <a:pt x="37836" y="87312"/>
                  </a:moveTo>
                  <a:cubicBezTo>
                    <a:pt x="37813" y="87312"/>
                    <a:pt x="37798" y="87327"/>
                    <a:pt x="37783" y="87357"/>
                  </a:cubicBezTo>
                  <a:cubicBezTo>
                    <a:pt x="37722" y="87418"/>
                    <a:pt x="37722" y="87448"/>
                    <a:pt x="37783" y="87509"/>
                  </a:cubicBezTo>
                  <a:lnTo>
                    <a:pt x="46050" y="94561"/>
                  </a:lnTo>
                  <a:lnTo>
                    <a:pt x="35868" y="101552"/>
                  </a:lnTo>
                  <a:cubicBezTo>
                    <a:pt x="35837" y="101552"/>
                    <a:pt x="35807" y="101643"/>
                    <a:pt x="35837" y="101673"/>
                  </a:cubicBezTo>
                  <a:cubicBezTo>
                    <a:pt x="35837" y="101704"/>
                    <a:pt x="35868" y="101704"/>
                    <a:pt x="35898" y="101704"/>
                  </a:cubicBezTo>
                  <a:lnTo>
                    <a:pt x="35959" y="101704"/>
                  </a:lnTo>
                  <a:lnTo>
                    <a:pt x="46233" y="94682"/>
                  </a:lnTo>
                  <a:cubicBezTo>
                    <a:pt x="46293" y="94652"/>
                    <a:pt x="46293" y="94652"/>
                    <a:pt x="46293" y="94622"/>
                  </a:cubicBezTo>
                  <a:cubicBezTo>
                    <a:pt x="46293" y="94561"/>
                    <a:pt x="46293" y="94561"/>
                    <a:pt x="46233" y="94530"/>
                  </a:cubicBezTo>
                  <a:lnTo>
                    <a:pt x="37935" y="87357"/>
                  </a:lnTo>
                  <a:cubicBezTo>
                    <a:pt x="37889" y="87327"/>
                    <a:pt x="37859" y="87312"/>
                    <a:pt x="37836" y="87312"/>
                  </a:cubicBezTo>
                  <a:close/>
                  <a:moveTo>
                    <a:pt x="10426" y="79667"/>
                  </a:moveTo>
                  <a:lnTo>
                    <a:pt x="27083" y="87540"/>
                  </a:lnTo>
                  <a:lnTo>
                    <a:pt x="29910" y="102980"/>
                  </a:lnTo>
                  <a:lnTo>
                    <a:pt x="9150" y="108391"/>
                  </a:lnTo>
                  <a:lnTo>
                    <a:pt x="10426" y="79667"/>
                  </a:lnTo>
                  <a:close/>
                  <a:moveTo>
                    <a:pt x="270553" y="75503"/>
                  </a:moveTo>
                  <a:lnTo>
                    <a:pt x="294018" y="94409"/>
                  </a:lnTo>
                  <a:lnTo>
                    <a:pt x="269459" y="112555"/>
                  </a:lnTo>
                  <a:lnTo>
                    <a:pt x="270553" y="75503"/>
                  </a:lnTo>
                  <a:close/>
                  <a:moveTo>
                    <a:pt x="143164" y="0"/>
                  </a:moveTo>
                  <a:lnTo>
                    <a:pt x="123042" y="456"/>
                  </a:lnTo>
                  <a:cubicBezTo>
                    <a:pt x="122982" y="456"/>
                    <a:pt x="122951" y="487"/>
                    <a:pt x="122951" y="517"/>
                  </a:cubicBezTo>
                  <a:lnTo>
                    <a:pt x="114866" y="22827"/>
                  </a:lnTo>
                  <a:lnTo>
                    <a:pt x="100458" y="34803"/>
                  </a:lnTo>
                  <a:lnTo>
                    <a:pt x="80853" y="24621"/>
                  </a:lnTo>
                  <a:lnTo>
                    <a:pt x="80732" y="24621"/>
                  </a:lnTo>
                  <a:lnTo>
                    <a:pt x="67692" y="33405"/>
                  </a:lnTo>
                  <a:lnTo>
                    <a:pt x="67692" y="33435"/>
                  </a:lnTo>
                  <a:lnTo>
                    <a:pt x="64652" y="51764"/>
                  </a:lnTo>
                  <a:lnTo>
                    <a:pt x="44348" y="32220"/>
                  </a:lnTo>
                  <a:lnTo>
                    <a:pt x="50579" y="20912"/>
                  </a:lnTo>
                  <a:lnTo>
                    <a:pt x="50579" y="20821"/>
                  </a:lnTo>
                  <a:cubicBezTo>
                    <a:pt x="50579" y="20791"/>
                    <a:pt x="50549" y="20791"/>
                    <a:pt x="50488" y="20791"/>
                  </a:cubicBezTo>
                  <a:lnTo>
                    <a:pt x="40427" y="18086"/>
                  </a:lnTo>
                  <a:lnTo>
                    <a:pt x="40397" y="18086"/>
                  </a:lnTo>
                  <a:lnTo>
                    <a:pt x="24621" y="29514"/>
                  </a:lnTo>
                  <a:lnTo>
                    <a:pt x="19272" y="17113"/>
                  </a:lnTo>
                  <a:cubicBezTo>
                    <a:pt x="19272" y="17068"/>
                    <a:pt x="19223" y="17040"/>
                    <a:pt x="19185" y="17040"/>
                  </a:cubicBezTo>
                  <a:cubicBezTo>
                    <a:pt x="19171" y="17040"/>
                    <a:pt x="19158" y="17044"/>
                    <a:pt x="19150" y="17052"/>
                  </a:cubicBezTo>
                  <a:lnTo>
                    <a:pt x="8967" y="19697"/>
                  </a:lnTo>
                  <a:cubicBezTo>
                    <a:pt x="8937" y="19697"/>
                    <a:pt x="8907" y="19727"/>
                    <a:pt x="8907" y="19757"/>
                  </a:cubicBezTo>
                  <a:lnTo>
                    <a:pt x="7873" y="40973"/>
                  </a:lnTo>
                  <a:cubicBezTo>
                    <a:pt x="7873" y="41004"/>
                    <a:pt x="7873" y="41034"/>
                    <a:pt x="7904" y="41034"/>
                  </a:cubicBezTo>
                  <a:lnTo>
                    <a:pt x="7964" y="41034"/>
                  </a:lnTo>
                  <a:lnTo>
                    <a:pt x="24621" y="29758"/>
                  </a:lnTo>
                  <a:lnTo>
                    <a:pt x="40305" y="18359"/>
                  </a:lnTo>
                  <a:lnTo>
                    <a:pt x="44074" y="32250"/>
                  </a:lnTo>
                  <a:lnTo>
                    <a:pt x="29333" y="53770"/>
                  </a:lnTo>
                  <a:lnTo>
                    <a:pt x="8329" y="51855"/>
                  </a:lnTo>
                  <a:cubicBezTo>
                    <a:pt x="8238" y="51855"/>
                    <a:pt x="8208" y="51916"/>
                    <a:pt x="8208" y="51946"/>
                  </a:cubicBezTo>
                  <a:cubicBezTo>
                    <a:pt x="8208" y="51977"/>
                    <a:pt x="8238" y="52068"/>
                    <a:pt x="8299" y="52068"/>
                  </a:cubicBezTo>
                  <a:lnTo>
                    <a:pt x="29181" y="53922"/>
                  </a:lnTo>
                  <a:lnTo>
                    <a:pt x="18694" y="68937"/>
                  </a:lnTo>
                  <a:lnTo>
                    <a:pt x="10214" y="79485"/>
                  </a:lnTo>
                  <a:lnTo>
                    <a:pt x="10214" y="79515"/>
                  </a:lnTo>
                  <a:lnTo>
                    <a:pt x="10214" y="79576"/>
                  </a:lnTo>
                  <a:lnTo>
                    <a:pt x="8937" y="108482"/>
                  </a:lnTo>
                  <a:lnTo>
                    <a:pt x="61" y="111522"/>
                  </a:lnTo>
                  <a:cubicBezTo>
                    <a:pt x="31" y="111522"/>
                    <a:pt x="1" y="111552"/>
                    <a:pt x="1" y="111582"/>
                  </a:cubicBezTo>
                  <a:cubicBezTo>
                    <a:pt x="1" y="111643"/>
                    <a:pt x="1" y="111674"/>
                    <a:pt x="31" y="111674"/>
                  </a:cubicBezTo>
                  <a:lnTo>
                    <a:pt x="17174" y="121643"/>
                  </a:lnTo>
                  <a:lnTo>
                    <a:pt x="17265" y="121643"/>
                  </a:lnTo>
                  <a:lnTo>
                    <a:pt x="23223" y="119029"/>
                  </a:lnTo>
                  <a:cubicBezTo>
                    <a:pt x="23253" y="118999"/>
                    <a:pt x="23284" y="118969"/>
                    <a:pt x="23253" y="118938"/>
                  </a:cubicBezTo>
                  <a:cubicBezTo>
                    <a:pt x="23231" y="118894"/>
                    <a:pt x="23209" y="118865"/>
                    <a:pt x="23175" y="118865"/>
                  </a:cubicBezTo>
                  <a:cubicBezTo>
                    <a:pt x="23162" y="118865"/>
                    <a:pt x="23148" y="118869"/>
                    <a:pt x="23132" y="118877"/>
                  </a:cubicBezTo>
                  <a:lnTo>
                    <a:pt x="17205" y="121461"/>
                  </a:lnTo>
                  <a:lnTo>
                    <a:pt x="305" y="111613"/>
                  </a:lnTo>
                  <a:lnTo>
                    <a:pt x="8998" y="108664"/>
                  </a:lnTo>
                  <a:lnTo>
                    <a:pt x="29971" y="103193"/>
                  </a:lnTo>
                  <a:cubicBezTo>
                    <a:pt x="30001" y="103193"/>
                    <a:pt x="30062" y="103102"/>
                    <a:pt x="30062" y="103072"/>
                  </a:cubicBezTo>
                  <a:lnTo>
                    <a:pt x="27205" y="87509"/>
                  </a:lnTo>
                  <a:lnTo>
                    <a:pt x="18846" y="69059"/>
                  </a:lnTo>
                  <a:lnTo>
                    <a:pt x="29393" y="53983"/>
                  </a:lnTo>
                  <a:lnTo>
                    <a:pt x="44166" y="32493"/>
                  </a:lnTo>
                  <a:lnTo>
                    <a:pt x="64561" y="52098"/>
                  </a:lnTo>
                  <a:cubicBezTo>
                    <a:pt x="64592" y="52129"/>
                    <a:pt x="64622" y="52129"/>
                    <a:pt x="64683" y="52129"/>
                  </a:cubicBezTo>
                  <a:cubicBezTo>
                    <a:pt x="64713" y="52129"/>
                    <a:pt x="64744" y="52098"/>
                    <a:pt x="64744" y="52037"/>
                  </a:cubicBezTo>
                  <a:lnTo>
                    <a:pt x="67783" y="33709"/>
                  </a:lnTo>
                  <a:lnTo>
                    <a:pt x="89698" y="47843"/>
                  </a:lnTo>
                  <a:lnTo>
                    <a:pt x="89759" y="47843"/>
                  </a:lnTo>
                  <a:cubicBezTo>
                    <a:pt x="89790" y="47843"/>
                    <a:pt x="89790" y="47843"/>
                    <a:pt x="89820" y="47782"/>
                  </a:cubicBezTo>
                  <a:lnTo>
                    <a:pt x="100458" y="35016"/>
                  </a:lnTo>
                  <a:lnTo>
                    <a:pt x="114562" y="23283"/>
                  </a:lnTo>
                  <a:lnTo>
                    <a:pt x="102708" y="46171"/>
                  </a:lnTo>
                  <a:cubicBezTo>
                    <a:pt x="102647" y="46202"/>
                    <a:pt x="102708" y="46262"/>
                    <a:pt x="102738" y="46262"/>
                  </a:cubicBezTo>
                  <a:lnTo>
                    <a:pt x="118969" y="55290"/>
                  </a:lnTo>
                  <a:lnTo>
                    <a:pt x="119000" y="55290"/>
                  </a:lnTo>
                  <a:lnTo>
                    <a:pt x="141462" y="52493"/>
                  </a:lnTo>
                  <a:cubicBezTo>
                    <a:pt x="141493" y="52493"/>
                    <a:pt x="141523" y="52463"/>
                    <a:pt x="141523" y="52433"/>
                  </a:cubicBezTo>
                  <a:lnTo>
                    <a:pt x="141523" y="52311"/>
                  </a:lnTo>
                  <a:lnTo>
                    <a:pt x="114988" y="22827"/>
                  </a:lnTo>
                  <a:lnTo>
                    <a:pt x="123042" y="608"/>
                  </a:lnTo>
                  <a:lnTo>
                    <a:pt x="142952" y="122"/>
                  </a:lnTo>
                  <a:lnTo>
                    <a:pt x="139000" y="23526"/>
                  </a:lnTo>
                  <a:cubicBezTo>
                    <a:pt x="139000" y="23557"/>
                    <a:pt x="139000" y="23587"/>
                    <a:pt x="139061" y="23648"/>
                  </a:cubicBezTo>
                  <a:lnTo>
                    <a:pt x="158514" y="30700"/>
                  </a:lnTo>
                  <a:lnTo>
                    <a:pt x="157937" y="43891"/>
                  </a:lnTo>
                  <a:cubicBezTo>
                    <a:pt x="157937" y="43922"/>
                    <a:pt x="157937" y="43922"/>
                    <a:pt x="157998" y="43952"/>
                  </a:cubicBezTo>
                  <a:cubicBezTo>
                    <a:pt x="157998" y="43952"/>
                    <a:pt x="158028" y="44013"/>
                    <a:pt x="158058" y="44013"/>
                  </a:cubicBezTo>
                  <a:lnTo>
                    <a:pt x="176782" y="44013"/>
                  </a:lnTo>
                  <a:cubicBezTo>
                    <a:pt x="176843" y="44013"/>
                    <a:pt x="176873" y="43952"/>
                    <a:pt x="176873" y="43922"/>
                  </a:cubicBezTo>
                  <a:lnTo>
                    <a:pt x="180946" y="30882"/>
                  </a:lnTo>
                  <a:lnTo>
                    <a:pt x="201220" y="43952"/>
                  </a:lnTo>
                  <a:lnTo>
                    <a:pt x="204290" y="53588"/>
                  </a:lnTo>
                  <a:cubicBezTo>
                    <a:pt x="204290" y="53618"/>
                    <a:pt x="204351" y="53618"/>
                    <a:pt x="204381" y="53648"/>
                  </a:cubicBezTo>
                  <a:cubicBezTo>
                    <a:pt x="204412" y="53648"/>
                    <a:pt x="204442" y="53648"/>
                    <a:pt x="204442" y="53618"/>
                  </a:cubicBezTo>
                  <a:lnTo>
                    <a:pt x="233136" y="27326"/>
                  </a:lnTo>
                  <a:lnTo>
                    <a:pt x="244656" y="38268"/>
                  </a:lnTo>
                  <a:lnTo>
                    <a:pt x="248273" y="55776"/>
                  </a:lnTo>
                  <a:cubicBezTo>
                    <a:pt x="248273" y="55807"/>
                    <a:pt x="248303" y="55807"/>
                    <a:pt x="248303" y="55867"/>
                  </a:cubicBezTo>
                  <a:lnTo>
                    <a:pt x="248364" y="55867"/>
                  </a:lnTo>
                  <a:lnTo>
                    <a:pt x="262012" y="51065"/>
                  </a:lnTo>
                  <a:cubicBezTo>
                    <a:pt x="262042" y="51065"/>
                    <a:pt x="262042" y="51034"/>
                    <a:pt x="262103" y="51004"/>
                  </a:cubicBezTo>
                  <a:lnTo>
                    <a:pt x="266237" y="38998"/>
                  </a:lnTo>
                  <a:lnTo>
                    <a:pt x="274565" y="42281"/>
                  </a:lnTo>
                  <a:lnTo>
                    <a:pt x="287666" y="59272"/>
                  </a:lnTo>
                  <a:lnTo>
                    <a:pt x="268486" y="69150"/>
                  </a:lnTo>
                  <a:lnTo>
                    <a:pt x="268425" y="69181"/>
                  </a:lnTo>
                  <a:lnTo>
                    <a:pt x="268425" y="69211"/>
                  </a:lnTo>
                  <a:lnTo>
                    <a:pt x="268425" y="69272"/>
                  </a:lnTo>
                  <a:lnTo>
                    <a:pt x="270218" y="75564"/>
                  </a:lnTo>
                  <a:cubicBezTo>
                    <a:pt x="270218" y="75594"/>
                    <a:pt x="270249" y="75655"/>
                    <a:pt x="270310" y="75655"/>
                  </a:cubicBezTo>
                  <a:lnTo>
                    <a:pt x="270340" y="75655"/>
                  </a:lnTo>
                  <a:cubicBezTo>
                    <a:pt x="270370" y="75655"/>
                    <a:pt x="270370" y="75655"/>
                    <a:pt x="270401" y="75594"/>
                  </a:cubicBezTo>
                  <a:lnTo>
                    <a:pt x="270401" y="75594"/>
                  </a:lnTo>
                  <a:lnTo>
                    <a:pt x="269307" y="112737"/>
                  </a:lnTo>
                  <a:lnTo>
                    <a:pt x="273258" y="127084"/>
                  </a:lnTo>
                  <a:cubicBezTo>
                    <a:pt x="273258" y="127145"/>
                    <a:pt x="273288" y="127175"/>
                    <a:pt x="273349" y="127175"/>
                  </a:cubicBezTo>
                  <a:lnTo>
                    <a:pt x="284687" y="126659"/>
                  </a:lnTo>
                  <a:cubicBezTo>
                    <a:pt x="284748" y="126659"/>
                    <a:pt x="284778" y="126628"/>
                    <a:pt x="284778" y="126567"/>
                  </a:cubicBezTo>
                  <a:cubicBezTo>
                    <a:pt x="284778" y="126507"/>
                    <a:pt x="284748" y="126476"/>
                    <a:pt x="284687" y="126476"/>
                  </a:cubicBezTo>
                  <a:lnTo>
                    <a:pt x="273410" y="126963"/>
                  </a:lnTo>
                  <a:lnTo>
                    <a:pt x="269459" y="112768"/>
                  </a:lnTo>
                  <a:lnTo>
                    <a:pt x="294201" y="94500"/>
                  </a:lnTo>
                  <a:cubicBezTo>
                    <a:pt x="294231" y="94470"/>
                    <a:pt x="294231" y="94470"/>
                    <a:pt x="294231" y="94409"/>
                  </a:cubicBezTo>
                  <a:cubicBezTo>
                    <a:pt x="294231" y="94379"/>
                    <a:pt x="294231" y="94348"/>
                    <a:pt x="294201" y="94348"/>
                  </a:cubicBezTo>
                  <a:lnTo>
                    <a:pt x="270614" y="75320"/>
                  </a:lnTo>
                  <a:lnTo>
                    <a:pt x="276085" y="68725"/>
                  </a:lnTo>
                  <a:cubicBezTo>
                    <a:pt x="276115" y="68694"/>
                    <a:pt x="276115" y="68664"/>
                    <a:pt x="276085" y="68603"/>
                  </a:cubicBezTo>
                  <a:cubicBezTo>
                    <a:pt x="276085" y="68573"/>
                    <a:pt x="276024" y="68573"/>
                    <a:pt x="275994" y="68573"/>
                  </a:cubicBezTo>
                  <a:lnTo>
                    <a:pt x="268972" y="69120"/>
                  </a:lnTo>
                  <a:lnTo>
                    <a:pt x="287848" y="59393"/>
                  </a:lnTo>
                  <a:cubicBezTo>
                    <a:pt x="287878" y="59393"/>
                    <a:pt x="287878" y="59363"/>
                    <a:pt x="287878" y="59302"/>
                  </a:cubicBezTo>
                  <a:lnTo>
                    <a:pt x="287878" y="59241"/>
                  </a:lnTo>
                  <a:lnTo>
                    <a:pt x="274747" y="42220"/>
                  </a:lnTo>
                  <a:lnTo>
                    <a:pt x="289520" y="26140"/>
                  </a:lnTo>
                  <a:cubicBezTo>
                    <a:pt x="289550" y="26110"/>
                    <a:pt x="289550" y="26080"/>
                    <a:pt x="289520" y="26019"/>
                  </a:cubicBezTo>
                  <a:lnTo>
                    <a:pt x="282802" y="18694"/>
                  </a:lnTo>
                  <a:lnTo>
                    <a:pt x="282772" y="18663"/>
                  </a:lnTo>
                  <a:lnTo>
                    <a:pt x="267787" y="14742"/>
                  </a:lnTo>
                  <a:lnTo>
                    <a:pt x="267726" y="14742"/>
                  </a:lnTo>
                  <a:cubicBezTo>
                    <a:pt x="267665" y="14742"/>
                    <a:pt x="267665" y="14773"/>
                    <a:pt x="267665" y="14803"/>
                  </a:cubicBezTo>
                  <a:lnTo>
                    <a:pt x="266115" y="38785"/>
                  </a:lnTo>
                  <a:lnTo>
                    <a:pt x="244808" y="38116"/>
                  </a:lnTo>
                  <a:lnTo>
                    <a:pt x="233227" y="27144"/>
                  </a:lnTo>
                  <a:lnTo>
                    <a:pt x="233166" y="27144"/>
                  </a:lnTo>
                  <a:lnTo>
                    <a:pt x="219914" y="24317"/>
                  </a:lnTo>
                  <a:lnTo>
                    <a:pt x="241343" y="17295"/>
                  </a:lnTo>
                  <a:lnTo>
                    <a:pt x="245142" y="21915"/>
                  </a:lnTo>
                  <a:cubicBezTo>
                    <a:pt x="245157" y="21946"/>
                    <a:pt x="245180" y="21961"/>
                    <a:pt x="245207" y="21961"/>
                  </a:cubicBezTo>
                  <a:cubicBezTo>
                    <a:pt x="245233" y="21961"/>
                    <a:pt x="245264" y="21946"/>
                    <a:pt x="245294" y="21915"/>
                  </a:cubicBezTo>
                  <a:cubicBezTo>
                    <a:pt x="245324" y="21885"/>
                    <a:pt x="245324" y="21855"/>
                    <a:pt x="245294" y="21763"/>
                  </a:cubicBezTo>
                  <a:lnTo>
                    <a:pt x="241495" y="17113"/>
                  </a:lnTo>
                  <a:cubicBezTo>
                    <a:pt x="241464" y="17052"/>
                    <a:pt x="241403" y="17052"/>
                    <a:pt x="241373" y="17052"/>
                  </a:cubicBezTo>
                  <a:lnTo>
                    <a:pt x="219549" y="24256"/>
                  </a:lnTo>
                  <a:cubicBezTo>
                    <a:pt x="219549" y="24256"/>
                    <a:pt x="219488" y="24256"/>
                    <a:pt x="219488" y="24286"/>
                  </a:cubicBezTo>
                  <a:lnTo>
                    <a:pt x="210278" y="37083"/>
                  </a:lnTo>
                  <a:cubicBezTo>
                    <a:pt x="210217" y="37113"/>
                    <a:pt x="210217" y="37174"/>
                    <a:pt x="210278" y="37204"/>
                  </a:cubicBezTo>
                  <a:cubicBezTo>
                    <a:pt x="210278" y="37235"/>
                    <a:pt x="210309" y="37235"/>
                    <a:pt x="210339" y="37235"/>
                  </a:cubicBezTo>
                  <a:lnTo>
                    <a:pt x="210369" y="37235"/>
                  </a:lnTo>
                  <a:lnTo>
                    <a:pt x="232680" y="27508"/>
                  </a:lnTo>
                  <a:lnTo>
                    <a:pt x="204442" y="53375"/>
                  </a:lnTo>
                  <a:lnTo>
                    <a:pt x="201372" y="43891"/>
                  </a:lnTo>
                  <a:cubicBezTo>
                    <a:pt x="201372" y="43831"/>
                    <a:pt x="201342" y="43831"/>
                    <a:pt x="201342" y="43831"/>
                  </a:cubicBezTo>
                  <a:lnTo>
                    <a:pt x="181037" y="30761"/>
                  </a:lnTo>
                  <a:lnTo>
                    <a:pt x="192953" y="23557"/>
                  </a:lnTo>
                  <a:lnTo>
                    <a:pt x="204199" y="18207"/>
                  </a:lnTo>
                  <a:cubicBezTo>
                    <a:pt x="204229" y="18177"/>
                    <a:pt x="204260" y="18116"/>
                    <a:pt x="204229" y="18086"/>
                  </a:cubicBezTo>
                  <a:cubicBezTo>
                    <a:pt x="204208" y="18064"/>
                    <a:pt x="204171" y="18043"/>
                    <a:pt x="204141" y="18043"/>
                  </a:cubicBezTo>
                  <a:cubicBezTo>
                    <a:pt x="204128" y="18043"/>
                    <a:pt x="204117" y="18046"/>
                    <a:pt x="204108" y="18055"/>
                  </a:cubicBezTo>
                  <a:lnTo>
                    <a:pt x="192861" y="23405"/>
                  </a:lnTo>
                  <a:lnTo>
                    <a:pt x="180946" y="30609"/>
                  </a:lnTo>
                  <a:lnTo>
                    <a:pt x="170946" y="8481"/>
                  </a:lnTo>
                  <a:cubicBezTo>
                    <a:pt x="170946" y="8420"/>
                    <a:pt x="170916" y="8420"/>
                    <a:pt x="170855" y="8420"/>
                  </a:cubicBezTo>
                  <a:cubicBezTo>
                    <a:pt x="170825" y="8420"/>
                    <a:pt x="170794" y="8420"/>
                    <a:pt x="170794" y="8481"/>
                  </a:cubicBezTo>
                  <a:lnTo>
                    <a:pt x="158636" y="30548"/>
                  </a:lnTo>
                  <a:lnTo>
                    <a:pt x="139243" y="23496"/>
                  </a:lnTo>
                  <a:lnTo>
                    <a:pt x="143286" y="122"/>
                  </a:lnTo>
                  <a:cubicBezTo>
                    <a:pt x="143286" y="61"/>
                    <a:pt x="143286" y="61"/>
                    <a:pt x="143256" y="31"/>
                  </a:cubicBezTo>
                  <a:cubicBezTo>
                    <a:pt x="143256" y="0"/>
                    <a:pt x="143195" y="0"/>
                    <a:pt x="14316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26250" y="3390150"/>
              <a:ext cx="360975" cy="210525"/>
            </a:xfrm>
            <a:custGeom>
              <a:rect b="b" l="l" r="r" t="t"/>
              <a:pathLst>
                <a:path extrusionOk="0" h="8421" w="14439">
                  <a:moveTo>
                    <a:pt x="2493" y="1"/>
                  </a:moveTo>
                  <a:lnTo>
                    <a:pt x="1" y="8390"/>
                  </a:lnTo>
                  <a:lnTo>
                    <a:pt x="92" y="8420"/>
                  </a:lnTo>
                  <a:lnTo>
                    <a:pt x="2554" y="183"/>
                  </a:lnTo>
                  <a:lnTo>
                    <a:pt x="14408" y="6171"/>
                  </a:lnTo>
                  <a:lnTo>
                    <a:pt x="14439" y="6080"/>
                  </a:lnTo>
                  <a:lnTo>
                    <a:pt x="2524" y="62"/>
                  </a:lnTo>
                  <a:lnTo>
                    <a:pt x="249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77175" y="33802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675050" y="353150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314850" y="35869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3022350" y="10291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183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4840025" y="15770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62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408400" y="7966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847625" y="13521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183"/>
                    <a:pt x="0" y="487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903850" y="1082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4"/>
                    <a:pt x="1" y="48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60"/>
                    <a:pt x="1004" y="487"/>
                  </a:cubicBezTo>
                  <a:cubicBezTo>
                    <a:pt x="100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5694150" y="13909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486" y="1003"/>
                  </a:cubicBezTo>
                  <a:cubicBezTo>
                    <a:pt x="760" y="1003"/>
                    <a:pt x="973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5516325" y="1629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48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0" y="1003"/>
                    <a:pt x="1004" y="760"/>
                    <a:pt x="1004" y="487"/>
                  </a:cubicBezTo>
                  <a:cubicBezTo>
                    <a:pt x="1004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5972250" y="135670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14" y="61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5958575" y="5086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57" y="1"/>
                  </a:moveTo>
                  <a:cubicBezTo>
                    <a:pt x="183" y="1"/>
                    <a:pt x="1" y="21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30" y="1004"/>
                    <a:pt x="974" y="761"/>
                    <a:pt x="974" y="487"/>
                  </a:cubicBezTo>
                  <a:cubicBezTo>
                    <a:pt x="974" y="214"/>
                    <a:pt x="700" y="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6366650" y="5345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44" y="0"/>
                    <a:pt x="0" y="183"/>
                    <a:pt x="0" y="487"/>
                  </a:cubicBezTo>
                  <a:cubicBezTo>
                    <a:pt x="0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5844600" y="177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518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8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6049000" y="203452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8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6694150" y="2762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1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6564975" y="29046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3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6713150" y="3058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7274725" y="29342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43" y="61"/>
                    <a:pt x="0" y="244"/>
                    <a:pt x="0" y="517"/>
                  </a:cubicBezTo>
                  <a:cubicBezTo>
                    <a:pt x="0" y="760"/>
                    <a:pt x="243" y="1004"/>
                    <a:pt x="487" y="1004"/>
                  </a:cubicBezTo>
                  <a:cubicBezTo>
                    <a:pt x="760" y="1004"/>
                    <a:pt x="973" y="760"/>
                    <a:pt x="973" y="51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5814975" y="207327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6249625" y="226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487" y="1003"/>
                  </a:cubicBezTo>
                  <a:cubicBezTo>
                    <a:pt x="760" y="1003"/>
                    <a:pt x="1003" y="791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1756375" y="17723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1823250" y="18810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51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7180500" y="3434225"/>
              <a:ext cx="106400" cy="78300"/>
            </a:xfrm>
            <a:custGeom>
              <a:rect b="b" l="l" r="r" t="t"/>
              <a:pathLst>
                <a:path extrusionOk="0" h="3132" w="4256">
                  <a:moveTo>
                    <a:pt x="4195" y="1"/>
                  </a:moveTo>
                  <a:lnTo>
                    <a:pt x="0" y="3040"/>
                  </a:lnTo>
                  <a:lnTo>
                    <a:pt x="0" y="3131"/>
                  </a:lnTo>
                  <a:lnTo>
                    <a:pt x="91" y="3131"/>
                  </a:lnTo>
                  <a:lnTo>
                    <a:pt x="4225" y="92"/>
                  </a:lnTo>
                  <a:cubicBezTo>
                    <a:pt x="4256" y="92"/>
                    <a:pt x="4256" y="31"/>
                    <a:pt x="4256" y="31"/>
                  </a:cubicBezTo>
                  <a:lnTo>
                    <a:pt x="425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7169100" y="3498050"/>
              <a:ext cx="25100" cy="24425"/>
            </a:xfrm>
            <a:custGeom>
              <a:rect b="b" l="l" r="r" t="t"/>
              <a:pathLst>
                <a:path extrusionOk="0" h="977" w="1004">
                  <a:moveTo>
                    <a:pt x="456" y="1"/>
                  </a:moveTo>
                  <a:cubicBezTo>
                    <a:pt x="213" y="31"/>
                    <a:pt x="0" y="275"/>
                    <a:pt x="0" y="518"/>
                  </a:cubicBezTo>
                  <a:cubicBezTo>
                    <a:pt x="57" y="800"/>
                    <a:pt x="244" y="977"/>
                    <a:pt x="489" y="977"/>
                  </a:cubicBezTo>
                  <a:cubicBezTo>
                    <a:pt x="508" y="977"/>
                    <a:pt x="527" y="976"/>
                    <a:pt x="547" y="974"/>
                  </a:cubicBezTo>
                  <a:cubicBezTo>
                    <a:pt x="821" y="943"/>
                    <a:pt x="1003" y="730"/>
                    <a:pt x="1003" y="457"/>
                  </a:cubicBezTo>
                  <a:cubicBezTo>
                    <a:pt x="973" y="183"/>
                    <a:pt x="730" y="1"/>
                    <a:pt x="4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7273950" y="3422075"/>
              <a:ext cx="24350" cy="24425"/>
            </a:xfrm>
            <a:custGeom>
              <a:rect b="b" l="l" r="r" t="t"/>
              <a:pathLst>
                <a:path extrusionOk="0" h="977" w="974">
                  <a:moveTo>
                    <a:pt x="457" y="0"/>
                  </a:moveTo>
                  <a:cubicBezTo>
                    <a:pt x="183" y="31"/>
                    <a:pt x="1" y="274"/>
                    <a:pt x="1" y="517"/>
                  </a:cubicBezTo>
                  <a:cubicBezTo>
                    <a:pt x="1" y="799"/>
                    <a:pt x="236" y="976"/>
                    <a:pt x="464" y="976"/>
                  </a:cubicBezTo>
                  <a:cubicBezTo>
                    <a:pt x="482" y="976"/>
                    <a:pt x="500" y="975"/>
                    <a:pt x="518" y="973"/>
                  </a:cubicBezTo>
                  <a:cubicBezTo>
                    <a:pt x="791" y="943"/>
                    <a:pt x="973" y="730"/>
                    <a:pt x="973" y="456"/>
                  </a:cubicBezTo>
                  <a:cubicBezTo>
                    <a:pt x="943" y="183"/>
                    <a:pt x="730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1498025" y="23308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893900" y="21158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0" y="244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473675" y="1927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760925" y="7715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7"/>
                  </a:cubicBezTo>
                  <a:cubicBezTo>
                    <a:pt x="973" y="244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670500" y="20124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696325" y="24463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4"/>
                    <a:pt x="1" y="487"/>
                  </a:cubicBezTo>
                  <a:cubicBezTo>
                    <a:pt x="1" y="760"/>
                    <a:pt x="213" y="1004"/>
                    <a:pt x="487" y="1004"/>
                  </a:cubicBezTo>
                  <a:cubicBezTo>
                    <a:pt x="761" y="1004"/>
                    <a:pt x="973" y="760"/>
                    <a:pt x="973" y="487"/>
                  </a:cubicBezTo>
                  <a:cubicBezTo>
                    <a:pt x="973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1080825" y="27928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518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1358950" y="28058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2108200" y="15763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0"/>
                    <a:pt x="244" y="1004"/>
                    <a:pt x="518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2468400" y="1520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1943300" y="13407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1476725" y="964600"/>
              <a:ext cx="25125" cy="24325"/>
            </a:xfrm>
            <a:custGeom>
              <a:rect b="b" l="l" r="r" t="t"/>
              <a:pathLst>
                <a:path extrusionOk="0" h="973" w="1005">
                  <a:moveTo>
                    <a:pt x="487" y="0"/>
                  </a:moveTo>
                  <a:cubicBezTo>
                    <a:pt x="244" y="31"/>
                    <a:pt x="1" y="24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1476725" y="123055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487" y="1"/>
                  </a:moveTo>
                  <a:cubicBezTo>
                    <a:pt x="183" y="1"/>
                    <a:pt x="1" y="213"/>
                    <a:pt x="1" y="487"/>
                  </a:cubicBezTo>
                  <a:cubicBezTo>
                    <a:pt x="1" y="760"/>
                    <a:pt x="244" y="1004"/>
                    <a:pt x="487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1259400" y="166597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4067975" y="835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6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3581650" y="6606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43" y="1004"/>
                    <a:pt x="486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2974475" y="6446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2615825" y="9425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73" y="82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2124925" y="6880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0" y="1003"/>
                    <a:pt x="943" y="76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1798925" y="9068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2349850" y="126322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43" y="760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2489675" y="5876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2751075" y="536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791"/>
                    <a:pt x="244" y="1003"/>
                    <a:pt x="517" y="1003"/>
                  </a:cubicBezTo>
                  <a:cubicBezTo>
                    <a:pt x="791" y="1003"/>
                    <a:pt x="1004" y="791"/>
                    <a:pt x="1004" y="517"/>
                  </a:cubicBezTo>
                  <a:cubicBezTo>
                    <a:pt x="1004" y="244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2039825" y="554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1003" y="791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1602875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9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1769300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9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1365800" y="5922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1115025" y="52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1" y="1003"/>
                    <a:pt x="973" y="760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1210025" y="8772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42" y="76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839200" y="1416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0"/>
                  </a:moveTo>
                  <a:cubicBezTo>
                    <a:pt x="243" y="0"/>
                    <a:pt x="0" y="244"/>
                    <a:pt x="0" y="487"/>
                  </a:cubicBezTo>
                  <a:cubicBezTo>
                    <a:pt x="0" y="760"/>
                    <a:pt x="243" y="1004"/>
                    <a:pt x="486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44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1118075" y="146460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1437975" y="15763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0"/>
                    <a:pt x="214" y="1004"/>
                    <a:pt x="487" y="1004"/>
                  </a:cubicBezTo>
                  <a:cubicBezTo>
                    <a:pt x="700" y="1004"/>
                    <a:pt x="943" y="760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1384025" y="20740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1049675" y="225715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4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571700" y="1798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1" y="1003"/>
                    <a:pt x="973" y="821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310300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487" y="974"/>
                  </a:cubicBezTo>
                  <a:cubicBezTo>
                    <a:pt x="760" y="974"/>
                    <a:pt x="973" y="761"/>
                    <a:pt x="1004" y="487"/>
                  </a:cubicBezTo>
                  <a:cubicBezTo>
                    <a:pt x="1004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719125" y="805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583875" y="499550"/>
              <a:ext cx="25100" cy="23575"/>
            </a:xfrm>
            <a:custGeom>
              <a:rect b="b" l="l" r="r" t="t"/>
              <a:pathLst>
                <a:path extrusionOk="0" h="943" w="1004">
                  <a:moveTo>
                    <a:pt x="486" y="0"/>
                  </a:moveTo>
                  <a:cubicBezTo>
                    <a:pt x="243" y="0"/>
                    <a:pt x="0" y="213"/>
                    <a:pt x="0" y="456"/>
                  </a:cubicBezTo>
                  <a:cubicBezTo>
                    <a:pt x="0" y="699"/>
                    <a:pt x="243" y="942"/>
                    <a:pt x="486" y="942"/>
                  </a:cubicBezTo>
                  <a:cubicBezTo>
                    <a:pt x="760" y="942"/>
                    <a:pt x="1003" y="760"/>
                    <a:pt x="1003" y="486"/>
                  </a:cubicBezTo>
                  <a:cubicBezTo>
                    <a:pt x="100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333850" y="563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1"/>
                    <a:pt x="244" y="1003"/>
                    <a:pt x="518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302700" y="1090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1" y="244"/>
                    <a:pt x="1" y="518"/>
                  </a:cubicBezTo>
                  <a:cubicBezTo>
                    <a:pt x="1" y="761"/>
                    <a:pt x="244" y="1004"/>
                    <a:pt x="487" y="1004"/>
                  </a:cubicBezTo>
                  <a:cubicBezTo>
                    <a:pt x="761" y="1004"/>
                    <a:pt x="1004" y="761"/>
                    <a:pt x="1004" y="518"/>
                  </a:cubicBezTo>
                  <a:cubicBezTo>
                    <a:pt x="100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782200" y="2256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852875" y="2645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6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332350" y="27807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6" y="1004"/>
                  </a:cubicBezTo>
                  <a:cubicBezTo>
                    <a:pt x="760" y="1004"/>
                    <a:pt x="973" y="760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535225" y="3108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684925" y="304290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368050" y="2058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1259400" y="24342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4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1004075" y="26112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4" y="0"/>
                    <a:pt x="1" y="244"/>
                    <a:pt x="1" y="517"/>
                  </a:cubicBezTo>
                  <a:cubicBezTo>
                    <a:pt x="1" y="791"/>
                    <a:pt x="214" y="1003"/>
                    <a:pt x="487" y="1003"/>
                  </a:cubicBezTo>
                  <a:cubicBezTo>
                    <a:pt x="761" y="1003"/>
                    <a:pt x="974" y="791"/>
                    <a:pt x="974" y="517"/>
                  </a:cubicBezTo>
                  <a:cubicBezTo>
                    <a:pt x="97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966100" y="18931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9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1721425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0" y="214"/>
                    <a:pt x="0" y="487"/>
                  </a:cubicBezTo>
                  <a:cubicBezTo>
                    <a:pt x="0" y="761"/>
                    <a:pt x="244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2675100" y="1223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90" y="1003"/>
                    <a:pt x="1003" y="821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3080875" y="14501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3" y="1"/>
                    <a:pt x="0" y="214"/>
                    <a:pt x="0" y="487"/>
                  </a:cubicBezTo>
                  <a:cubicBezTo>
                    <a:pt x="0" y="761"/>
                    <a:pt x="243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3642425" y="13817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4980600" y="14798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973" y="791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5121175" y="14615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5098375" y="16553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6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4055825" y="11682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6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4523150" y="11682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4625725" y="839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4927400" y="6522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136375" y="11682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214650" y="1409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7" y="1004"/>
                  </a:cubicBezTo>
                  <a:cubicBezTo>
                    <a:pt x="760" y="1004"/>
                    <a:pt x="943" y="760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5928200" y="7472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362825" y="9987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5593825" y="6788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30" y="973"/>
                    <a:pt x="943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6139450" y="500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3" y="0"/>
                    <a:pt x="0" y="213"/>
                    <a:pt x="0" y="487"/>
                  </a:cubicBezTo>
                  <a:cubicBezTo>
                    <a:pt x="0" y="760"/>
                    <a:pt x="243" y="973"/>
                    <a:pt x="517" y="973"/>
                  </a:cubicBezTo>
                  <a:cubicBezTo>
                    <a:pt x="760" y="973"/>
                    <a:pt x="942" y="760"/>
                    <a:pt x="1003" y="487"/>
                  </a:cubicBezTo>
                  <a:cubicBezTo>
                    <a:pt x="1003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6234425" y="6165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4" y="761"/>
                    <a:pt x="1004" y="518"/>
                  </a:cubicBezTo>
                  <a:cubicBezTo>
                    <a:pt x="1004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6222275" y="10253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6758750" y="10428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7" y="974"/>
                  </a:cubicBezTo>
                  <a:cubicBezTo>
                    <a:pt x="760" y="974"/>
                    <a:pt x="1004" y="761"/>
                    <a:pt x="1004" y="487"/>
                  </a:cubicBezTo>
                  <a:cubicBezTo>
                    <a:pt x="1004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6947200" y="767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4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6654650" y="13445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91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6313450" y="1464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1004" y="791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6168325" y="17016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30" y="973"/>
                    <a:pt x="942" y="79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6817275" y="1800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7004200" y="1786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7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7299800" y="15527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6975325" y="11241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48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60" y="1003"/>
                    <a:pt x="973" y="760"/>
                    <a:pt x="1003" y="48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6875025" y="15026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7341600" y="7259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699" y="1004"/>
                    <a:pt x="942" y="761"/>
                    <a:pt x="973" y="518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7178200" y="53980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518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6249625" y="2268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822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6336250" y="2493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0" y="1003"/>
                    <a:pt x="1004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6837775" y="28878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6937325" y="3247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1004" y="760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7221525" y="32351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1004" y="790"/>
                    <a:pt x="1004" y="486"/>
                  </a:cubicBezTo>
                  <a:cubicBezTo>
                    <a:pt x="1004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6504175" y="1559575"/>
              <a:ext cx="25125" cy="24350"/>
            </a:xfrm>
            <a:custGeom>
              <a:rect b="b" l="l" r="r" t="t"/>
              <a:pathLst>
                <a:path extrusionOk="0" h="974" w="1005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8" y="974"/>
                  </a:cubicBezTo>
                  <a:cubicBezTo>
                    <a:pt x="761" y="974"/>
                    <a:pt x="97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6504175" y="23741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974" y="76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5210100" y="5208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42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-120550" y="-115200"/>
              <a:ext cx="7728125" cy="3313125"/>
            </a:xfrm>
            <a:custGeom>
              <a:rect b="b" l="l" r="r" t="t"/>
              <a:pathLst>
                <a:path extrusionOk="0" h="132525" w="309125">
                  <a:moveTo>
                    <a:pt x="260066" y="49454"/>
                  </a:moveTo>
                  <a:lnTo>
                    <a:pt x="265294" y="67478"/>
                  </a:lnTo>
                  <a:lnTo>
                    <a:pt x="259975" y="84864"/>
                  </a:lnTo>
                  <a:cubicBezTo>
                    <a:pt x="259944" y="84956"/>
                    <a:pt x="260035" y="85016"/>
                    <a:pt x="260066" y="85047"/>
                  </a:cubicBezTo>
                  <a:lnTo>
                    <a:pt x="260096" y="85047"/>
                  </a:lnTo>
                  <a:cubicBezTo>
                    <a:pt x="260187" y="85047"/>
                    <a:pt x="260218" y="85016"/>
                    <a:pt x="260248" y="84956"/>
                  </a:cubicBezTo>
                  <a:lnTo>
                    <a:pt x="265537" y="67691"/>
                  </a:lnTo>
                  <a:lnTo>
                    <a:pt x="277878" y="77266"/>
                  </a:lnTo>
                  <a:cubicBezTo>
                    <a:pt x="277908" y="77296"/>
                    <a:pt x="277908" y="77296"/>
                    <a:pt x="277969" y="77296"/>
                  </a:cubicBezTo>
                  <a:cubicBezTo>
                    <a:pt x="277999" y="77296"/>
                    <a:pt x="278030" y="77296"/>
                    <a:pt x="278060" y="77266"/>
                  </a:cubicBezTo>
                  <a:cubicBezTo>
                    <a:pt x="278121" y="77205"/>
                    <a:pt x="278121" y="77114"/>
                    <a:pt x="278030" y="77083"/>
                  </a:cubicBezTo>
                  <a:lnTo>
                    <a:pt x="265537" y="67387"/>
                  </a:lnTo>
                  <a:lnTo>
                    <a:pt x="260279" y="49393"/>
                  </a:lnTo>
                  <a:lnTo>
                    <a:pt x="283288" y="56992"/>
                  </a:lnTo>
                  <a:cubicBezTo>
                    <a:pt x="283349" y="57022"/>
                    <a:pt x="283440" y="56992"/>
                    <a:pt x="283471" y="56901"/>
                  </a:cubicBezTo>
                  <a:cubicBezTo>
                    <a:pt x="283501" y="56840"/>
                    <a:pt x="283471" y="56749"/>
                    <a:pt x="283379" y="56718"/>
                  </a:cubicBezTo>
                  <a:lnTo>
                    <a:pt x="260187" y="49028"/>
                  </a:lnTo>
                  <a:lnTo>
                    <a:pt x="252072" y="36323"/>
                  </a:lnTo>
                  <a:lnTo>
                    <a:pt x="260187" y="26627"/>
                  </a:lnTo>
                  <a:cubicBezTo>
                    <a:pt x="260218" y="26596"/>
                    <a:pt x="260218" y="26535"/>
                    <a:pt x="260218" y="26505"/>
                  </a:cubicBezTo>
                  <a:lnTo>
                    <a:pt x="259519" y="10395"/>
                  </a:lnTo>
                  <a:cubicBezTo>
                    <a:pt x="259519" y="10365"/>
                    <a:pt x="259488" y="10335"/>
                    <a:pt x="259458" y="10274"/>
                  </a:cubicBezTo>
                  <a:cubicBezTo>
                    <a:pt x="259428" y="10243"/>
                    <a:pt x="259367" y="10243"/>
                    <a:pt x="259336" y="10274"/>
                  </a:cubicBezTo>
                  <a:lnTo>
                    <a:pt x="213834" y="25654"/>
                  </a:lnTo>
                  <a:cubicBezTo>
                    <a:pt x="213773" y="25654"/>
                    <a:pt x="213743" y="25684"/>
                    <a:pt x="213743" y="25745"/>
                  </a:cubicBezTo>
                  <a:cubicBezTo>
                    <a:pt x="213743" y="25775"/>
                    <a:pt x="213743" y="25836"/>
                    <a:pt x="213773" y="25867"/>
                  </a:cubicBezTo>
                  <a:lnTo>
                    <a:pt x="236205" y="53709"/>
                  </a:lnTo>
                  <a:cubicBezTo>
                    <a:pt x="236205" y="53709"/>
                    <a:pt x="236205" y="53770"/>
                    <a:pt x="236236" y="53770"/>
                  </a:cubicBezTo>
                  <a:lnTo>
                    <a:pt x="248546" y="62736"/>
                  </a:lnTo>
                  <a:lnTo>
                    <a:pt x="248546" y="62736"/>
                  </a:lnTo>
                  <a:cubicBezTo>
                    <a:pt x="248576" y="62736"/>
                    <a:pt x="248576" y="62767"/>
                    <a:pt x="248637" y="62767"/>
                  </a:cubicBezTo>
                  <a:lnTo>
                    <a:pt x="248667" y="62767"/>
                  </a:lnTo>
                  <a:lnTo>
                    <a:pt x="248667" y="62767"/>
                  </a:lnTo>
                  <a:lnTo>
                    <a:pt x="248698" y="62767"/>
                  </a:lnTo>
                  <a:cubicBezTo>
                    <a:pt x="248698" y="62767"/>
                    <a:pt x="248728" y="62767"/>
                    <a:pt x="248728" y="62736"/>
                  </a:cubicBezTo>
                  <a:lnTo>
                    <a:pt x="248728" y="62736"/>
                  </a:lnTo>
                  <a:close/>
                  <a:moveTo>
                    <a:pt x="259944" y="49150"/>
                  </a:moveTo>
                  <a:lnTo>
                    <a:pt x="248667" y="62311"/>
                  </a:lnTo>
                  <a:lnTo>
                    <a:pt x="245841" y="54773"/>
                  </a:lnTo>
                  <a:cubicBezTo>
                    <a:pt x="245841" y="54742"/>
                    <a:pt x="245780" y="54712"/>
                    <a:pt x="245749" y="54712"/>
                  </a:cubicBezTo>
                  <a:lnTo>
                    <a:pt x="236570" y="53496"/>
                  </a:lnTo>
                  <a:lnTo>
                    <a:pt x="251920" y="36535"/>
                  </a:lnTo>
                  <a:close/>
                  <a:moveTo>
                    <a:pt x="248303" y="62189"/>
                  </a:moveTo>
                  <a:lnTo>
                    <a:pt x="236844" y="53831"/>
                  </a:lnTo>
                  <a:lnTo>
                    <a:pt x="245658" y="54986"/>
                  </a:lnTo>
                  <a:close/>
                  <a:moveTo>
                    <a:pt x="259336" y="10638"/>
                  </a:moveTo>
                  <a:lnTo>
                    <a:pt x="259975" y="26475"/>
                  </a:lnTo>
                  <a:lnTo>
                    <a:pt x="251981" y="36080"/>
                  </a:lnTo>
                  <a:lnTo>
                    <a:pt x="243835" y="25168"/>
                  </a:lnTo>
                  <a:cubicBezTo>
                    <a:pt x="243804" y="25107"/>
                    <a:pt x="243683" y="25107"/>
                    <a:pt x="243652" y="25137"/>
                  </a:cubicBezTo>
                  <a:cubicBezTo>
                    <a:pt x="243561" y="25168"/>
                    <a:pt x="243561" y="25289"/>
                    <a:pt x="243622" y="25350"/>
                  </a:cubicBezTo>
                  <a:lnTo>
                    <a:pt x="251768" y="36262"/>
                  </a:lnTo>
                  <a:lnTo>
                    <a:pt x="236296" y="53375"/>
                  </a:lnTo>
                  <a:lnTo>
                    <a:pt x="214108" y="25867"/>
                  </a:lnTo>
                  <a:close/>
                  <a:moveTo>
                    <a:pt x="226752" y="54834"/>
                  </a:moveTo>
                  <a:cubicBezTo>
                    <a:pt x="226752" y="54773"/>
                    <a:pt x="226691" y="54742"/>
                    <a:pt x="226661" y="54742"/>
                  </a:cubicBezTo>
                  <a:lnTo>
                    <a:pt x="226539" y="54742"/>
                  </a:lnTo>
                  <a:lnTo>
                    <a:pt x="214199" y="60974"/>
                  </a:lnTo>
                  <a:lnTo>
                    <a:pt x="219092" y="50365"/>
                  </a:lnTo>
                  <a:cubicBezTo>
                    <a:pt x="219153" y="50305"/>
                    <a:pt x="219092" y="50214"/>
                    <a:pt x="219032" y="50183"/>
                  </a:cubicBezTo>
                  <a:cubicBezTo>
                    <a:pt x="218940" y="50153"/>
                    <a:pt x="218880" y="50183"/>
                    <a:pt x="218819" y="50274"/>
                  </a:cubicBezTo>
                  <a:lnTo>
                    <a:pt x="213773" y="61247"/>
                  </a:lnTo>
                  <a:lnTo>
                    <a:pt x="213773" y="61247"/>
                  </a:lnTo>
                  <a:lnTo>
                    <a:pt x="213773" y="61369"/>
                  </a:lnTo>
                  <a:cubicBezTo>
                    <a:pt x="213773" y="61399"/>
                    <a:pt x="213834" y="61429"/>
                    <a:pt x="213864" y="61429"/>
                  </a:cubicBez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95" y="61429"/>
                  </a:lnTo>
                  <a:lnTo>
                    <a:pt x="229245" y="63861"/>
                  </a:lnTo>
                  <a:lnTo>
                    <a:pt x="229275" y="63861"/>
                  </a:lnTo>
                  <a:cubicBezTo>
                    <a:pt x="229336" y="63861"/>
                    <a:pt x="229366" y="63861"/>
                    <a:pt x="229397" y="63831"/>
                  </a:cubicBezTo>
                  <a:cubicBezTo>
                    <a:pt x="229427" y="63800"/>
                    <a:pt x="229427" y="63740"/>
                    <a:pt x="229427" y="63679"/>
                  </a:cubicBezTo>
                  <a:close/>
                  <a:moveTo>
                    <a:pt x="214351" y="61217"/>
                  </a:moveTo>
                  <a:lnTo>
                    <a:pt x="226509" y="55046"/>
                  </a:lnTo>
                  <a:lnTo>
                    <a:pt x="229032" y="63527"/>
                  </a:lnTo>
                  <a:close/>
                  <a:moveTo>
                    <a:pt x="202588" y="23891"/>
                  </a:moveTo>
                  <a:lnTo>
                    <a:pt x="206448" y="10882"/>
                  </a:lnTo>
                  <a:cubicBezTo>
                    <a:pt x="206478" y="10821"/>
                    <a:pt x="206417" y="10730"/>
                    <a:pt x="206326" y="10699"/>
                  </a:cubicBezTo>
                  <a:cubicBezTo>
                    <a:pt x="206265" y="10669"/>
                    <a:pt x="206174" y="10730"/>
                    <a:pt x="206144" y="10821"/>
                  </a:cubicBezTo>
                  <a:lnTo>
                    <a:pt x="202314" y="23891"/>
                  </a:lnTo>
                  <a:cubicBezTo>
                    <a:pt x="202314" y="23921"/>
                    <a:pt x="202314" y="23982"/>
                    <a:pt x="202344" y="24013"/>
                  </a:cubicBezTo>
                  <a:lnTo>
                    <a:pt x="211402" y="35532"/>
                  </a:lnTo>
                  <a:lnTo>
                    <a:pt x="190429" y="38633"/>
                  </a:lnTo>
                  <a:lnTo>
                    <a:pt x="162192" y="61"/>
                  </a:lnTo>
                  <a:cubicBezTo>
                    <a:pt x="162161" y="0"/>
                    <a:pt x="162040" y="0"/>
                    <a:pt x="162009" y="30"/>
                  </a:cubicBezTo>
                  <a:cubicBezTo>
                    <a:pt x="161918" y="61"/>
                    <a:pt x="161918" y="182"/>
                    <a:pt x="161949" y="213"/>
                  </a:cubicBezTo>
                  <a:lnTo>
                    <a:pt x="189821" y="38238"/>
                  </a:lnTo>
                  <a:lnTo>
                    <a:pt x="166447" y="24468"/>
                  </a:lnTo>
                  <a:lnTo>
                    <a:pt x="166447" y="24468"/>
                  </a:lnTo>
                  <a:cubicBezTo>
                    <a:pt x="166417" y="24468"/>
                    <a:pt x="166417" y="24438"/>
                    <a:pt x="166356" y="24468"/>
                  </a:cubicBezTo>
                  <a:lnTo>
                    <a:pt x="166356" y="24468"/>
                  </a:lnTo>
                  <a:lnTo>
                    <a:pt x="166356" y="24468"/>
                  </a:lnTo>
                  <a:lnTo>
                    <a:pt x="131310" y="30244"/>
                  </a:lnTo>
                  <a:lnTo>
                    <a:pt x="132677" y="8511"/>
                  </a:lnTo>
                  <a:cubicBezTo>
                    <a:pt x="132677" y="8420"/>
                    <a:pt x="132617" y="8359"/>
                    <a:pt x="132526" y="8359"/>
                  </a:cubicBezTo>
                  <a:cubicBezTo>
                    <a:pt x="132434" y="8359"/>
                    <a:pt x="132374" y="8389"/>
                    <a:pt x="132374" y="8511"/>
                  </a:cubicBezTo>
                  <a:lnTo>
                    <a:pt x="131006" y="30365"/>
                  </a:lnTo>
                  <a:lnTo>
                    <a:pt x="112404" y="53770"/>
                  </a:lnTo>
                  <a:lnTo>
                    <a:pt x="110093" y="42675"/>
                  </a:lnTo>
                  <a:lnTo>
                    <a:pt x="116173" y="35228"/>
                  </a:lnTo>
                  <a:cubicBezTo>
                    <a:pt x="116203" y="35137"/>
                    <a:pt x="116203" y="35077"/>
                    <a:pt x="116142" y="35016"/>
                  </a:cubicBezTo>
                  <a:cubicBezTo>
                    <a:pt x="116051" y="34985"/>
                    <a:pt x="115990" y="34985"/>
                    <a:pt x="115929" y="35077"/>
                  </a:cubicBezTo>
                  <a:lnTo>
                    <a:pt x="109911" y="42432"/>
                  </a:lnTo>
                  <a:lnTo>
                    <a:pt x="88938" y="33010"/>
                  </a:lnTo>
                  <a:lnTo>
                    <a:pt x="104926" y="28754"/>
                  </a:lnTo>
                  <a:cubicBezTo>
                    <a:pt x="105017" y="28724"/>
                    <a:pt x="105048" y="28633"/>
                    <a:pt x="105048" y="28572"/>
                  </a:cubicBezTo>
                  <a:cubicBezTo>
                    <a:pt x="105017" y="28481"/>
                    <a:pt x="104926" y="28450"/>
                    <a:pt x="104865" y="28450"/>
                  </a:cubicBezTo>
                  <a:lnTo>
                    <a:pt x="88847" y="32736"/>
                  </a:lnTo>
                  <a:lnTo>
                    <a:pt x="105716" y="9575"/>
                  </a:lnTo>
                  <a:cubicBezTo>
                    <a:pt x="105777" y="9483"/>
                    <a:pt x="105777" y="9423"/>
                    <a:pt x="105686" y="9362"/>
                  </a:cubicBezTo>
                  <a:cubicBezTo>
                    <a:pt x="105625" y="9331"/>
                    <a:pt x="105534" y="9331"/>
                    <a:pt x="105504" y="9423"/>
                  </a:cubicBezTo>
                  <a:lnTo>
                    <a:pt x="88391" y="32949"/>
                  </a:lnTo>
                  <a:lnTo>
                    <a:pt x="88391" y="32949"/>
                  </a:lnTo>
                  <a:lnTo>
                    <a:pt x="88391" y="32949"/>
                  </a:lnTo>
                  <a:lnTo>
                    <a:pt x="76141" y="55624"/>
                  </a:lnTo>
                  <a:lnTo>
                    <a:pt x="64561" y="54226"/>
                  </a:lnTo>
                  <a:lnTo>
                    <a:pt x="70154" y="40122"/>
                  </a:lnTo>
                  <a:lnTo>
                    <a:pt x="85412" y="14833"/>
                  </a:lnTo>
                  <a:cubicBezTo>
                    <a:pt x="85443" y="14803"/>
                    <a:pt x="85443" y="14742"/>
                    <a:pt x="85412" y="14681"/>
                  </a:cubicBezTo>
                  <a:cubicBezTo>
                    <a:pt x="85351" y="14651"/>
                    <a:pt x="85321" y="14620"/>
                    <a:pt x="85291" y="14620"/>
                  </a:cubicBezTo>
                  <a:lnTo>
                    <a:pt x="63740" y="14620"/>
                  </a:lnTo>
                  <a:cubicBezTo>
                    <a:pt x="63710" y="14620"/>
                    <a:pt x="63679" y="14651"/>
                    <a:pt x="63618" y="14651"/>
                  </a:cubicBezTo>
                  <a:cubicBezTo>
                    <a:pt x="63588" y="14711"/>
                    <a:pt x="63588" y="14742"/>
                    <a:pt x="63588" y="14772"/>
                  </a:cubicBezTo>
                  <a:lnTo>
                    <a:pt x="69698" y="39514"/>
                  </a:lnTo>
                  <a:lnTo>
                    <a:pt x="60001" y="28663"/>
                  </a:lnTo>
                  <a:cubicBezTo>
                    <a:pt x="59971" y="28602"/>
                    <a:pt x="59849" y="28602"/>
                    <a:pt x="59819" y="28663"/>
                  </a:cubicBezTo>
                  <a:cubicBezTo>
                    <a:pt x="59758" y="28724"/>
                    <a:pt x="59758" y="28815"/>
                    <a:pt x="59819" y="28876"/>
                  </a:cubicBezTo>
                  <a:lnTo>
                    <a:pt x="69819" y="40031"/>
                  </a:lnTo>
                  <a:lnTo>
                    <a:pt x="64287" y="53983"/>
                  </a:lnTo>
                  <a:lnTo>
                    <a:pt x="53740" y="40031"/>
                  </a:lnTo>
                  <a:cubicBezTo>
                    <a:pt x="53709" y="39970"/>
                    <a:pt x="53588" y="39970"/>
                    <a:pt x="53557" y="40001"/>
                  </a:cubicBezTo>
                  <a:cubicBezTo>
                    <a:pt x="53497" y="40031"/>
                    <a:pt x="53497" y="40153"/>
                    <a:pt x="53527" y="40183"/>
                  </a:cubicBezTo>
                  <a:lnTo>
                    <a:pt x="63770" y="53800"/>
                  </a:lnTo>
                  <a:lnTo>
                    <a:pt x="34256" y="37204"/>
                  </a:lnTo>
                  <a:lnTo>
                    <a:pt x="34226" y="37204"/>
                  </a:lnTo>
                  <a:lnTo>
                    <a:pt x="23648" y="34377"/>
                  </a:lnTo>
                  <a:lnTo>
                    <a:pt x="28663" y="25107"/>
                  </a:lnTo>
                  <a:lnTo>
                    <a:pt x="40974" y="29393"/>
                  </a:lnTo>
                  <a:lnTo>
                    <a:pt x="48177" y="34560"/>
                  </a:lnTo>
                  <a:cubicBezTo>
                    <a:pt x="48208" y="34560"/>
                    <a:pt x="48208" y="34621"/>
                    <a:pt x="48238" y="34621"/>
                  </a:cubicBezTo>
                  <a:lnTo>
                    <a:pt x="48269" y="34621"/>
                  </a:lnTo>
                  <a:cubicBezTo>
                    <a:pt x="48329" y="34621"/>
                    <a:pt x="48360" y="34529"/>
                    <a:pt x="48360" y="34499"/>
                  </a:cubicBezTo>
                  <a:lnTo>
                    <a:pt x="50001" y="26140"/>
                  </a:lnTo>
                  <a:cubicBezTo>
                    <a:pt x="50001" y="26110"/>
                    <a:pt x="50001" y="26019"/>
                    <a:pt x="49940" y="25988"/>
                  </a:cubicBezTo>
                  <a:cubicBezTo>
                    <a:pt x="49910" y="25958"/>
                    <a:pt x="49880" y="25958"/>
                    <a:pt x="49788" y="25958"/>
                  </a:cubicBezTo>
                  <a:lnTo>
                    <a:pt x="41065" y="29149"/>
                  </a:lnTo>
                  <a:lnTo>
                    <a:pt x="28815" y="24894"/>
                  </a:lnTo>
                  <a:lnTo>
                    <a:pt x="34287" y="14772"/>
                  </a:lnTo>
                  <a:cubicBezTo>
                    <a:pt x="34347" y="14681"/>
                    <a:pt x="34287" y="14620"/>
                    <a:pt x="34226" y="14590"/>
                  </a:cubicBezTo>
                  <a:cubicBezTo>
                    <a:pt x="34135" y="14529"/>
                    <a:pt x="34074" y="14590"/>
                    <a:pt x="34043" y="14651"/>
                  </a:cubicBezTo>
                  <a:lnTo>
                    <a:pt x="28572" y="24772"/>
                  </a:lnTo>
                  <a:lnTo>
                    <a:pt x="22128" y="22523"/>
                  </a:lnTo>
                  <a:lnTo>
                    <a:pt x="19514" y="760"/>
                  </a:lnTo>
                  <a:cubicBezTo>
                    <a:pt x="19514" y="669"/>
                    <a:pt x="19453" y="608"/>
                    <a:pt x="19362" y="638"/>
                  </a:cubicBezTo>
                  <a:cubicBezTo>
                    <a:pt x="19302" y="638"/>
                    <a:pt x="19210" y="730"/>
                    <a:pt x="19241" y="790"/>
                  </a:cubicBezTo>
                  <a:lnTo>
                    <a:pt x="21855" y="22402"/>
                  </a:lnTo>
                  <a:lnTo>
                    <a:pt x="12949" y="19301"/>
                  </a:lnTo>
                  <a:cubicBezTo>
                    <a:pt x="12858" y="19271"/>
                    <a:pt x="12827" y="19301"/>
                    <a:pt x="12797" y="19332"/>
                  </a:cubicBezTo>
                  <a:cubicBezTo>
                    <a:pt x="12736" y="19362"/>
                    <a:pt x="12736" y="19453"/>
                    <a:pt x="12797" y="19484"/>
                  </a:cubicBezTo>
                  <a:lnTo>
                    <a:pt x="23101" y="34073"/>
                  </a:lnTo>
                  <a:lnTo>
                    <a:pt x="5988" y="27113"/>
                  </a:lnTo>
                  <a:cubicBezTo>
                    <a:pt x="5897" y="27082"/>
                    <a:pt x="5836" y="27113"/>
                    <a:pt x="5806" y="27204"/>
                  </a:cubicBezTo>
                  <a:cubicBezTo>
                    <a:pt x="5745" y="27265"/>
                    <a:pt x="5806" y="27356"/>
                    <a:pt x="5867" y="27386"/>
                  </a:cubicBezTo>
                  <a:lnTo>
                    <a:pt x="22979" y="34408"/>
                  </a:lnTo>
                  <a:lnTo>
                    <a:pt x="91" y="39362"/>
                  </a:lnTo>
                  <a:cubicBezTo>
                    <a:pt x="31" y="39362"/>
                    <a:pt x="0" y="39423"/>
                    <a:pt x="0" y="39514"/>
                  </a:cubicBezTo>
                  <a:cubicBezTo>
                    <a:pt x="0" y="39575"/>
                    <a:pt x="61" y="39605"/>
                    <a:pt x="122" y="39605"/>
                  </a:cubicBezTo>
                  <a:lnTo>
                    <a:pt x="183" y="39605"/>
                  </a:lnTo>
                  <a:lnTo>
                    <a:pt x="23466" y="34621"/>
                  </a:lnTo>
                  <a:lnTo>
                    <a:pt x="34104" y="37447"/>
                  </a:lnTo>
                  <a:lnTo>
                    <a:pt x="64074" y="54378"/>
                  </a:lnTo>
                  <a:lnTo>
                    <a:pt x="51004" y="62767"/>
                  </a:lnTo>
                  <a:cubicBezTo>
                    <a:pt x="50974" y="62797"/>
                    <a:pt x="50943" y="62828"/>
                    <a:pt x="50943" y="62919"/>
                  </a:cubicBezTo>
                  <a:lnTo>
                    <a:pt x="55077" y="91551"/>
                  </a:lnTo>
                  <a:lnTo>
                    <a:pt x="37843" y="63375"/>
                  </a:lnTo>
                  <a:cubicBezTo>
                    <a:pt x="37782" y="63284"/>
                    <a:pt x="37721" y="63284"/>
                    <a:pt x="37630" y="63344"/>
                  </a:cubicBezTo>
                  <a:cubicBezTo>
                    <a:pt x="37569" y="63375"/>
                    <a:pt x="37569" y="63436"/>
                    <a:pt x="37600" y="63527"/>
                  </a:cubicBezTo>
                  <a:lnTo>
                    <a:pt x="55047" y="92068"/>
                  </a:lnTo>
                  <a:lnTo>
                    <a:pt x="41126" y="89637"/>
                  </a:lnTo>
                  <a:lnTo>
                    <a:pt x="28967" y="63132"/>
                  </a:lnTo>
                  <a:lnTo>
                    <a:pt x="21672" y="44347"/>
                  </a:lnTo>
                  <a:cubicBezTo>
                    <a:pt x="21642" y="44256"/>
                    <a:pt x="21581" y="44226"/>
                    <a:pt x="21490" y="44256"/>
                  </a:cubicBezTo>
                  <a:cubicBezTo>
                    <a:pt x="21429" y="44286"/>
                    <a:pt x="21368" y="44378"/>
                    <a:pt x="21429" y="44438"/>
                  </a:cubicBezTo>
                  <a:lnTo>
                    <a:pt x="28633" y="62980"/>
                  </a:lnTo>
                  <a:lnTo>
                    <a:pt x="11034" y="59423"/>
                  </a:lnTo>
                  <a:cubicBezTo>
                    <a:pt x="10973" y="59423"/>
                    <a:pt x="10882" y="59454"/>
                    <a:pt x="10882" y="59515"/>
                  </a:cubicBezTo>
                  <a:cubicBezTo>
                    <a:pt x="10882" y="59606"/>
                    <a:pt x="10943" y="59697"/>
                    <a:pt x="11003" y="59697"/>
                  </a:cubicBezTo>
                  <a:lnTo>
                    <a:pt x="28511" y="63223"/>
                  </a:lnTo>
                  <a:lnTo>
                    <a:pt x="7812" y="77053"/>
                  </a:lnTo>
                  <a:cubicBezTo>
                    <a:pt x="7751" y="77083"/>
                    <a:pt x="7751" y="77174"/>
                    <a:pt x="7782" y="77235"/>
                  </a:cubicBezTo>
                  <a:cubicBezTo>
                    <a:pt x="7812" y="77266"/>
                    <a:pt x="7842" y="77296"/>
                    <a:pt x="7903" y="77296"/>
                  </a:cubicBezTo>
                  <a:cubicBezTo>
                    <a:pt x="7934" y="77296"/>
                    <a:pt x="7934" y="77296"/>
                    <a:pt x="7964" y="77266"/>
                  </a:cubicBezTo>
                  <a:lnTo>
                    <a:pt x="28785" y="63405"/>
                  </a:lnTo>
                  <a:lnTo>
                    <a:pt x="40913" y="89819"/>
                  </a:lnTo>
                  <a:cubicBezTo>
                    <a:pt x="40943" y="89849"/>
                    <a:pt x="40974" y="89880"/>
                    <a:pt x="41034" y="89880"/>
                  </a:cubicBezTo>
                  <a:lnTo>
                    <a:pt x="55320" y="92403"/>
                  </a:lnTo>
                  <a:lnTo>
                    <a:pt x="55351" y="92403"/>
                  </a:lnTo>
                  <a:lnTo>
                    <a:pt x="55381" y="92403"/>
                  </a:lnTo>
                  <a:lnTo>
                    <a:pt x="55412" y="92403"/>
                  </a:lnTo>
                  <a:lnTo>
                    <a:pt x="55412" y="92403"/>
                  </a:lnTo>
                  <a:lnTo>
                    <a:pt x="55442" y="92342"/>
                  </a:lnTo>
                  <a:lnTo>
                    <a:pt x="55442" y="92342"/>
                  </a:lnTo>
                  <a:lnTo>
                    <a:pt x="55442" y="92342"/>
                  </a:lnTo>
                  <a:cubicBezTo>
                    <a:pt x="55442" y="92342"/>
                    <a:pt x="55442" y="92311"/>
                    <a:pt x="55503" y="92281"/>
                  </a:cubicBezTo>
                  <a:lnTo>
                    <a:pt x="55503" y="92281"/>
                  </a:lnTo>
                  <a:lnTo>
                    <a:pt x="55503" y="92281"/>
                  </a:lnTo>
                  <a:lnTo>
                    <a:pt x="51278" y="63010"/>
                  </a:lnTo>
                  <a:lnTo>
                    <a:pt x="64409" y="54560"/>
                  </a:lnTo>
                  <a:lnTo>
                    <a:pt x="76172" y="55958"/>
                  </a:lnTo>
                  <a:lnTo>
                    <a:pt x="83801" y="65837"/>
                  </a:lnTo>
                  <a:lnTo>
                    <a:pt x="69789" y="72098"/>
                  </a:lnTo>
                  <a:cubicBezTo>
                    <a:pt x="69698" y="72129"/>
                    <a:pt x="69667" y="72220"/>
                    <a:pt x="69698" y="72311"/>
                  </a:cubicBezTo>
                  <a:cubicBezTo>
                    <a:pt x="69728" y="72341"/>
                    <a:pt x="69789" y="72372"/>
                    <a:pt x="69819" y="72372"/>
                  </a:cubicBezTo>
                  <a:lnTo>
                    <a:pt x="69880" y="72372"/>
                  </a:lnTo>
                  <a:lnTo>
                    <a:pt x="84075" y="66019"/>
                  </a:lnTo>
                  <a:cubicBezTo>
                    <a:pt x="84105" y="66019"/>
                    <a:pt x="84136" y="65989"/>
                    <a:pt x="84136" y="65898"/>
                  </a:cubicBezTo>
                  <a:cubicBezTo>
                    <a:pt x="84136" y="65867"/>
                    <a:pt x="84136" y="65837"/>
                    <a:pt x="84105" y="65806"/>
                  </a:cubicBezTo>
                  <a:lnTo>
                    <a:pt x="76385" y="55806"/>
                  </a:lnTo>
                  <a:lnTo>
                    <a:pt x="88573" y="33283"/>
                  </a:lnTo>
                  <a:lnTo>
                    <a:pt x="96567" y="41095"/>
                  </a:lnTo>
                  <a:lnTo>
                    <a:pt x="112252" y="54226"/>
                  </a:lnTo>
                  <a:lnTo>
                    <a:pt x="112252" y="54226"/>
                  </a:lnTo>
                  <a:cubicBezTo>
                    <a:pt x="112312" y="54256"/>
                    <a:pt x="112312" y="54256"/>
                    <a:pt x="112343" y="54256"/>
                  </a:cubicBezTo>
                  <a:lnTo>
                    <a:pt x="112343" y="54256"/>
                  </a:lnTo>
                  <a:lnTo>
                    <a:pt x="112343" y="54256"/>
                  </a:lnTo>
                  <a:lnTo>
                    <a:pt x="112343" y="54256"/>
                  </a:lnTo>
                  <a:lnTo>
                    <a:pt x="112373" y="54256"/>
                  </a:lnTo>
                  <a:lnTo>
                    <a:pt x="112404" y="54256"/>
                  </a:lnTo>
                  <a:lnTo>
                    <a:pt x="112464" y="54256"/>
                  </a:lnTo>
                  <a:lnTo>
                    <a:pt x="112464" y="54256"/>
                  </a:lnTo>
                  <a:lnTo>
                    <a:pt x="131158" y="30700"/>
                  </a:lnTo>
                  <a:lnTo>
                    <a:pt x="146052" y="46414"/>
                  </a:lnTo>
                  <a:cubicBezTo>
                    <a:pt x="146082" y="46444"/>
                    <a:pt x="146112" y="46444"/>
                    <a:pt x="146143" y="46444"/>
                  </a:cubicBezTo>
                  <a:lnTo>
                    <a:pt x="146143" y="46444"/>
                  </a:lnTo>
                  <a:cubicBezTo>
                    <a:pt x="146204" y="46444"/>
                    <a:pt x="146234" y="46444"/>
                    <a:pt x="146264" y="46414"/>
                  </a:cubicBezTo>
                  <a:lnTo>
                    <a:pt x="166417" y="24833"/>
                  </a:lnTo>
                  <a:lnTo>
                    <a:pt x="190004" y="38785"/>
                  </a:lnTo>
                  <a:lnTo>
                    <a:pt x="170277" y="43587"/>
                  </a:lnTo>
                  <a:cubicBezTo>
                    <a:pt x="170216" y="43587"/>
                    <a:pt x="170155" y="43678"/>
                    <a:pt x="170155" y="43770"/>
                  </a:cubicBezTo>
                  <a:cubicBezTo>
                    <a:pt x="170155" y="43830"/>
                    <a:pt x="170247" y="43891"/>
                    <a:pt x="170368" y="43891"/>
                  </a:cubicBezTo>
                  <a:lnTo>
                    <a:pt x="190186" y="39058"/>
                  </a:lnTo>
                  <a:lnTo>
                    <a:pt x="187603" y="58268"/>
                  </a:lnTo>
                  <a:cubicBezTo>
                    <a:pt x="187603" y="58360"/>
                    <a:pt x="187633" y="58420"/>
                    <a:pt x="187724" y="58420"/>
                  </a:cubicBezTo>
                  <a:lnTo>
                    <a:pt x="187724" y="58420"/>
                  </a:lnTo>
                  <a:cubicBezTo>
                    <a:pt x="187785" y="58420"/>
                    <a:pt x="187846" y="58390"/>
                    <a:pt x="187876" y="58329"/>
                  </a:cubicBezTo>
                  <a:lnTo>
                    <a:pt x="190460" y="39180"/>
                  </a:lnTo>
                  <a:lnTo>
                    <a:pt x="199001" y="50791"/>
                  </a:lnTo>
                  <a:cubicBezTo>
                    <a:pt x="199031" y="50821"/>
                    <a:pt x="199092" y="50882"/>
                    <a:pt x="199122" y="50882"/>
                  </a:cubicBezTo>
                  <a:cubicBezTo>
                    <a:pt x="199153" y="50882"/>
                    <a:pt x="199183" y="50882"/>
                    <a:pt x="199183" y="50821"/>
                  </a:cubicBezTo>
                  <a:cubicBezTo>
                    <a:pt x="199274" y="50791"/>
                    <a:pt x="199274" y="50669"/>
                    <a:pt x="199244" y="50639"/>
                  </a:cubicBezTo>
                  <a:lnTo>
                    <a:pt x="190612" y="38906"/>
                  </a:lnTo>
                  <a:lnTo>
                    <a:pt x="211646" y="35776"/>
                  </a:lnTo>
                  <a:cubicBezTo>
                    <a:pt x="211706" y="35776"/>
                    <a:pt x="211737" y="35745"/>
                    <a:pt x="211767" y="35715"/>
                  </a:cubicBezTo>
                  <a:cubicBezTo>
                    <a:pt x="211767" y="35684"/>
                    <a:pt x="211767" y="35593"/>
                    <a:pt x="211737" y="35563"/>
                  </a:cubicBezTo>
                  <a:close/>
                  <a:moveTo>
                    <a:pt x="85017" y="14924"/>
                  </a:moveTo>
                  <a:lnTo>
                    <a:pt x="70062" y="39697"/>
                  </a:lnTo>
                  <a:lnTo>
                    <a:pt x="63922" y="14924"/>
                  </a:lnTo>
                  <a:close/>
                  <a:moveTo>
                    <a:pt x="49728" y="26323"/>
                  </a:moveTo>
                  <a:lnTo>
                    <a:pt x="48177" y="34225"/>
                  </a:lnTo>
                  <a:lnTo>
                    <a:pt x="41369" y="29332"/>
                  </a:lnTo>
                  <a:close/>
                  <a:moveTo>
                    <a:pt x="28420" y="25046"/>
                  </a:moveTo>
                  <a:lnTo>
                    <a:pt x="23557" y="34013"/>
                  </a:lnTo>
                  <a:lnTo>
                    <a:pt x="22189" y="22857"/>
                  </a:lnTo>
                  <a:close/>
                  <a:moveTo>
                    <a:pt x="21916" y="22736"/>
                  </a:moveTo>
                  <a:lnTo>
                    <a:pt x="23283" y="33921"/>
                  </a:lnTo>
                  <a:lnTo>
                    <a:pt x="13283" y="19757"/>
                  </a:lnTo>
                  <a:close/>
                  <a:moveTo>
                    <a:pt x="89212" y="33435"/>
                  </a:moveTo>
                  <a:lnTo>
                    <a:pt x="109820" y="42706"/>
                  </a:lnTo>
                  <a:lnTo>
                    <a:pt x="112100" y="53709"/>
                  </a:lnTo>
                  <a:lnTo>
                    <a:pt x="96689" y="40852"/>
                  </a:lnTo>
                  <a:close/>
                  <a:moveTo>
                    <a:pt x="146143" y="46049"/>
                  </a:moveTo>
                  <a:lnTo>
                    <a:pt x="131401" y="30517"/>
                  </a:lnTo>
                  <a:lnTo>
                    <a:pt x="165991" y="24803"/>
                  </a:lnTo>
                  <a:close/>
                  <a:moveTo>
                    <a:pt x="37843" y="19757"/>
                  </a:moveTo>
                  <a:lnTo>
                    <a:pt x="53102" y="22888"/>
                  </a:lnTo>
                  <a:lnTo>
                    <a:pt x="53132" y="22888"/>
                  </a:lnTo>
                  <a:cubicBezTo>
                    <a:pt x="53162" y="22888"/>
                    <a:pt x="53223" y="22888"/>
                    <a:pt x="53223" y="22857"/>
                  </a:cubicBezTo>
                  <a:cubicBezTo>
                    <a:pt x="53254" y="22827"/>
                    <a:pt x="53254" y="22797"/>
                    <a:pt x="53284" y="22736"/>
                  </a:cubicBezTo>
                  <a:lnTo>
                    <a:pt x="54773" y="8389"/>
                  </a:lnTo>
                  <a:cubicBezTo>
                    <a:pt x="54773" y="8359"/>
                    <a:pt x="54743" y="8268"/>
                    <a:pt x="54712" y="8237"/>
                  </a:cubicBezTo>
                  <a:cubicBezTo>
                    <a:pt x="54652" y="8207"/>
                    <a:pt x="54591" y="8207"/>
                    <a:pt x="54561" y="8237"/>
                  </a:cubicBezTo>
                  <a:lnTo>
                    <a:pt x="37782" y="19484"/>
                  </a:lnTo>
                  <a:cubicBezTo>
                    <a:pt x="37752" y="19514"/>
                    <a:pt x="37721" y="19544"/>
                    <a:pt x="37721" y="19636"/>
                  </a:cubicBezTo>
                  <a:cubicBezTo>
                    <a:pt x="37752" y="19696"/>
                    <a:pt x="37782" y="19757"/>
                    <a:pt x="37843" y="19757"/>
                  </a:cubicBezTo>
                  <a:close/>
                  <a:moveTo>
                    <a:pt x="54439" y="8693"/>
                  </a:moveTo>
                  <a:lnTo>
                    <a:pt x="52980" y="22614"/>
                  </a:lnTo>
                  <a:lnTo>
                    <a:pt x="38208" y="19575"/>
                  </a:lnTo>
                  <a:close/>
                  <a:moveTo>
                    <a:pt x="162192" y="56961"/>
                  </a:moveTo>
                  <a:cubicBezTo>
                    <a:pt x="162222" y="57022"/>
                    <a:pt x="162192" y="57113"/>
                    <a:pt x="162101" y="57144"/>
                  </a:cubicBezTo>
                  <a:cubicBezTo>
                    <a:pt x="162040" y="57174"/>
                    <a:pt x="161949" y="57144"/>
                    <a:pt x="161918" y="57053"/>
                  </a:cubicBezTo>
                  <a:lnTo>
                    <a:pt x="159669" y="51551"/>
                  </a:lnTo>
                  <a:lnTo>
                    <a:pt x="150185" y="52189"/>
                  </a:lnTo>
                  <a:lnTo>
                    <a:pt x="151128" y="60335"/>
                  </a:lnTo>
                  <a:cubicBezTo>
                    <a:pt x="151128" y="60396"/>
                    <a:pt x="151097" y="60487"/>
                    <a:pt x="151006" y="60487"/>
                  </a:cubicBezTo>
                  <a:lnTo>
                    <a:pt x="151006" y="60487"/>
                  </a:lnTo>
                  <a:cubicBezTo>
                    <a:pt x="150945" y="60487"/>
                    <a:pt x="150854" y="60457"/>
                    <a:pt x="150854" y="60366"/>
                  </a:cubicBezTo>
                  <a:lnTo>
                    <a:pt x="149912" y="52128"/>
                  </a:lnTo>
                  <a:cubicBezTo>
                    <a:pt x="149912" y="52098"/>
                    <a:pt x="149912" y="52037"/>
                    <a:pt x="149942" y="52007"/>
                  </a:cubicBezTo>
                  <a:cubicBezTo>
                    <a:pt x="150003" y="51976"/>
                    <a:pt x="150033" y="51976"/>
                    <a:pt x="150064" y="51976"/>
                  </a:cubicBezTo>
                  <a:lnTo>
                    <a:pt x="159790" y="51277"/>
                  </a:lnTo>
                  <a:cubicBezTo>
                    <a:pt x="159882" y="51277"/>
                    <a:pt x="159912" y="51338"/>
                    <a:pt x="159942" y="51369"/>
                  </a:cubicBezTo>
                  <a:close/>
                  <a:moveTo>
                    <a:pt x="39089" y="120215"/>
                  </a:moveTo>
                  <a:lnTo>
                    <a:pt x="27721" y="119576"/>
                  </a:lnTo>
                  <a:lnTo>
                    <a:pt x="37144" y="110458"/>
                  </a:lnTo>
                  <a:lnTo>
                    <a:pt x="37144" y="110458"/>
                  </a:lnTo>
                  <a:lnTo>
                    <a:pt x="37144" y="110458"/>
                  </a:lnTo>
                  <a:cubicBezTo>
                    <a:pt x="37174" y="110397"/>
                    <a:pt x="37174" y="110397"/>
                    <a:pt x="37174" y="110366"/>
                  </a:cubicBezTo>
                  <a:lnTo>
                    <a:pt x="37174" y="110336"/>
                  </a:lnTo>
                  <a:lnTo>
                    <a:pt x="37174" y="110306"/>
                  </a:lnTo>
                  <a:lnTo>
                    <a:pt x="29666" y="94865"/>
                  </a:lnTo>
                  <a:cubicBezTo>
                    <a:pt x="29606" y="94804"/>
                    <a:pt x="29545" y="94743"/>
                    <a:pt x="29454" y="94804"/>
                  </a:cubicBezTo>
                  <a:cubicBezTo>
                    <a:pt x="29393" y="94834"/>
                    <a:pt x="29362" y="94895"/>
                    <a:pt x="29393" y="94986"/>
                  </a:cubicBezTo>
                  <a:lnTo>
                    <a:pt x="36779" y="110062"/>
                  </a:lnTo>
                  <a:lnTo>
                    <a:pt x="8602" y="98755"/>
                  </a:lnTo>
                  <a:cubicBezTo>
                    <a:pt x="8541" y="98694"/>
                    <a:pt x="8450" y="98755"/>
                    <a:pt x="8420" y="98816"/>
                  </a:cubicBezTo>
                  <a:cubicBezTo>
                    <a:pt x="8389" y="98877"/>
                    <a:pt x="8420" y="98968"/>
                    <a:pt x="8511" y="98998"/>
                  </a:cubicBezTo>
                  <a:lnTo>
                    <a:pt x="36809" y="110366"/>
                  </a:lnTo>
                  <a:lnTo>
                    <a:pt x="27296" y="119546"/>
                  </a:lnTo>
                  <a:cubicBezTo>
                    <a:pt x="27265" y="119607"/>
                    <a:pt x="27265" y="119607"/>
                    <a:pt x="27265" y="119637"/>
                  </a:cubicBezTo>
                  <a:lnTo>
                    <a:pt x="27265" y="119637"/>
                  </a:lnTo>
                  <a:lnTo>
                    <a:pt x="27265" y="119637"/>
                  </a:lnTo>
                  <a:lnTo>
                    <a:pt x="27265" y="119637"/>
                  </a:lnTo>
                  <a:cubicBezTo>
                    <a:pt x="27265" y="119667"/>
                    <a:pt x="27265" y="119698"/>
                    <a:pt x="27296" y="119698"/>
                  </a:cubicBezTo>
                  <a:lnTo>
                    <a:pt x="32554" y="126962"/>
                  </a:lnTo>
                  <a:cubicBezTo>
                    <a:pt x="32584" y="126993"/>
                    <a:pt x="32615" y="126993"/>
                    <a:pt x="32676" y="127054"/>
                  </a:cubicBezTo>
                  <a:lnTo>
                    <a:pt x="32676" y="127054"/>
                  </a:lnTo>
                  <a:cubicBezTo>
                    <a:pt x="32706" y="127054"/>
                    <a:pt x="32736" y="127054"/>
                    <a:pt x="32767" y="126993"/>
                  </a:cubicBezTo>
                  <a:lnTo>
                    <a:pt x="39211" y="120427"/>
                  </a:lnTo>
                  <a:cubicBezTo>
                    <a:pt x="39241" y="120397"/>
                    <a:pt x="39241" y="120306"/>
                    <a:pt x="39241" y="120275"/>
                  </a:cubicBezTo>
                  <a:cubicBezTo>
                    <a:pt x="39150" y="120245"/>
                    <a:pt x="39119" y="120215"/>
                    <a:pt x="39089" y="120215"/>
                  </a:cubicBezTo>
                  <a:close/>
                  <a:moveTo>
                    <a:pt x="32676" y="126719"/>
                  </a:moveTo>
                  <a:lnTo>
                    <a:pt x="27691" y="119819"/>
                  </a:lnTo>
                  <a:lnTo>
                    <a:pt x="38755" y="120488"/>
                  </a:lnTo>
                  <a:close/>
                  <a:moveTo>
                    <a:pt x="20153" y="132282"/>
                  </a:moveTo>
                  <a:cubicBezTo>
                    <a:pt x="20213" y="132373"/>
                    <a:pt x="20213" y="132434"/>
                    <a:pt x="20122" y="132494"/>
                  </a:cubicBezTo>
                  <a:cubicBezTo>
                    <a:pt x="20092" y="132525"/>
                    <a:pt x="20061" y="132525"/>
                    <a:pt x="20061" y="132525"/>
                  </a:cubicBezTo>
                  <a:cubicBezTo>
                    <a:pt x="20001" y="132525"/>
                    <a:pt x="19970" y="132525"/>
                    <a:pt x="19940" y="132494"/>
                  </a:cubicBezTo>
                  <a:lnTo>
                    <a:pt x="10061" y="120032"/>
                  </a:lnTo>
                  <a:lnTo>
                    <a:pt x="7630" y="130093"/>
                  </a:lnTo>
                  <a:cubicBezTo>
                    <a:pt x="7630" y="130154"/>
                    <a:pt x="7538" y="130215"/>
                    <a:pt x="7417" y="130215"/>
                  </a:cubicBezTo>
                  <a:cubicBezTo>
                    <a:pt x="7356" y="130215"/>
                    <a:pt x="7326" y="130093"/>
                    <a:pt x="7326" y="130002"/>
                  </a:cubicBezTo>
                  <a:lnTo>
                    <a:pt x="9818" y="119667"/>
                  </a:lnTo>
                  <a:cubicBezTo>
                    <a:pt x="9818" y="119637"/>
                    <a:pt x="9848" y="119607"/>
                    <a:pt x="9940" y="119576"/>
                  </a:cubicBezTo>
                  <a:cubicBezTo>
                    <a:pt x="9970" y="119576"/>
                    <a:pt x="10061" y="119576"/>
                    <a:pt x="10092" y="119607"/>
                  </a:cubicBezTo>
                  <a:close/>
                  <a:moveTo>
                    <a:pt x="71217" y="84925"/>
                  </a:moveTo>
                  <a:cubicBezTo>
                    <a:pt x="71217" y="84986"/>
                    <a:pt x="71157" y="85016"/>
                    <a:pt x="71065" y="85016"/>
                  </a:cubicBezTo>
                  <a:lnTo>
                    <a:pt x="71035" y="85016"/>
                  </a:lnTo>
                  <a:lnTo>
                    <a:pt x="61004" y="83405"/>
                  </a:lnTo>
                  <a:cubicBezTo>
                    <a:pt x="60913" y="83405"/>
                    <a:pt x="60883" y="83314"/>
                    <a:pt x="60883" y="83253"/>
                  </a:cubicBezTo>
                  <a:cubicBezTo>
                    <a:pt x="60883" y="83162"/>
                    <a:pt x="60974" y="83132"/>
                    <a:pt x="61035" y="83132"/>
                  </a:cubicBezTo>
                  <a:lnTo>
                    <a:pt x="71065" y="84773"/>
                  </a:lnTo>
                  <a:cubicBezTo>
                    <a:pt x="71187" y="84773"/>
                    <a:pt x="71217" y="84834"/>
                    <a:pt x="71217" y="84925"/>
                  </a:cubicBezTo>
                  <a:close/>
                  <a:moveTo>
                    <a:pt x="265416" y="100123"/>
                  </a:moveTo>
                  <a:lnTo>
                    <a:pt x="255263" y="96020"/>
                  </a:lnTo>
                  <a:cubicBezTo>
                    <a:pt x="255203" y="95959"/>
                    <a:pt x="255172" y="95898"/>
                    <a:pt x="255203" y="95807"/>
                  </a:cubicBezTo>
                  <a:cubicBezTo>
                    <a:pt x="255233" y="95746"/>
                    <a:pt x="255294" y="95716"/>
                    <a:pt x="255385" y="95746"/>
                  </a:cubicBezTo>
                  <a:lnTo>
                    <a:pt x="265537" y="99849"/>
                  </a:lnTo>
                  <a:cubicBezTo>
                    <a:pt x="265598" y="99880"/>
                    <a:pt x="265659" y="99971"/>
                    <a:pt x="265598" y="100032"/>
                  </a:cubicBezTo>
                  <a:cubicBezTo>
                    <a:pt x="265568" y="100062"/>
                    <a:pt x="265537" y="100123"/>
                    <a:pt x="265507" y="100123"/>
                  </a:cubicBezTo>
                  <a:close/>
                  <a:moveTo>
                    <a:pt x="309064" y="94044"/>
                  </a:moveTo>
                  <a:cubicBezTo>
                    <a:pt x="309033" y="93953"/>
                    <a:pt x="308973" y="93953"/>
                    <a:pt x="308881" y="93983"/>
                  </a:cubicBezTo>
                  <a:lnTo>
                    <a:pt x="293532" y="103163"/>
                  </a:lnTo>
                  <a:lnTo>
                    <a:pt x="274534" y="92615"/>
                  </a:lnTo>
                  <a:cubicBezTo>
                    <a:pt x="274473" y="92585"/>
                    <a:pt x="274382" y="92615"/>
                    <a:pt x="274352" y="92676"/>
                  </a:cubicBezTo>
                  <a:cubicBezTo>
                    <a:pt x="274321" y="92737"/>
                    <a:pt x="274352" y="92828"/>
                    <a:pt x="274382" y="92858"/>
                  </a:cubicBezTo>
                  <a:lnTo>
                    <a:pt x="293015" y="103163"/>
                  </a:lnTo>
                  <a:lnTo>
                    <a:pt x="273774" y="103801"/>
                  </a:lnTo>
                  <a:cubicBezTo>
                    <a:pt x="273714" y="103801"/>
                    <a:pt x="273622" y="103862"/>
                    <a:pt x="273622" y="103953"/>
                  </a:cubicBezTo>
                  <a:lnTo>
                    <a:pt x="272984" y="115199"/>
                  </a:lnTo>
                  <a:lnTo>
                    <a:pt x="265598" y="100883"/>
                  </a:lnTo>
                  <a:cubicBezTo>
                    <a:pt x="265568" y="100822"/>
                    <a:pt x="265537" y="100792"/>
                    <a:pt x="265446" y="100792"/>
                  </a:cubicBezTo>
                  <a:cubicBezTo>
                    <a:pt x="265385" y="100792"/>
                    <a:pt x="265355" y="100822"/>
                    <a:pt x="265355" y="100913"/>
                  </a:cubicBezTo>
                  <a:lnTo>
                    <a:pt x="261099" y="116385"/>
                  </a:lnTo>
                  <a:cubicBezTo>
                    <a:pt x="261099" y="116415"/>
                    <a:pt x="261099" y="116445"/>
                    <a:pt x="261130" y="116476"/>
                  </a:cubicBezTo>
                  <a:cubicBezTo>
                    <a:pt x="261160" y="116537"/>
                    <a:pt x="261191" y="116537"/>
                    <a:pt x="261251" y="116537"/>
                  </a:cubicBezTo>
                  <a:lnTo>
                    <a:pt x="261251" y="116537"/>
                  </a:lnTo>
                  <a:lnTo>
                    <a:pt x="273106" y="115868"/>
                  </a:lnTo>
                  <a:lnTo>
                    <a:pt x="273136" y="115868"/>
                  </a:lnTo>
                  <a:lnTo>
                    <a:pt x="273166" y="115868"/>
                  </a:lnTo>
                  <a:cubicBezTo>
                    <a:pt x="273197" y="115868"/>
                    <a:pt x="273197" y="115838"/>
                    <a:pt x="273197" y="115838"/>
                  </a:cubicBezTo>
                  <a:lnTo>
                    <a:pt x="273197" y="115807"/>
                  </a:lnTo>
                  <a:lnTo>
                    <a:pt x="273197" y="115807"/>
                  </a:lnTo>
                  <a:lnTo>
                    <a:pt x="273896" y="104135"/>
                  </a:lnTo>
                  <a:lnTo>
                    <a:pt x="293349" y="103467"/>
                  </a:lnTo>
                  <a:lnTo>
                    <a:pt x="291069" y="129941"/>
                  </a:lnTo>
                  <a:cubicBezTo>
                    <a:pt x="291069" y="130002"/>
                    <a:pt x="291100" y="130093"/>
                    <a:pt x="291191" y="130093"/>
                  </a:cubicBezTo>
                  <a:lnTo>
                    <a:pt x="291191" y="130093"/>
                  </a:lnTo>
                  <a:cubicBezTo>
                    <a:pt x="291252" y="130093"/>
                    <a:pt x="291343" y="130063"/>
                    <a:pt x="291343" y="129971"/>
                  </a:cubicBezTo>
                  <a:lnTo>
                    <a:pt x="293623" y="103375"/>
                  </a:lnTo>
                  <a:lnTo>
                    <a:pt x="309003" y="94226"/>
                  </a:lnTo>
                  <a:cubicBezTo>
                    <a:pt x="309064" y="94196"/>
                    <a:pt x="309125" y="94105"/>
                    <a:pt x="309064" y="94044"/>
                  </a:cubicBezTo>
                  <a:close/>
                  <a:moveTo>
                    <a:pt x="261434" y="116263"/>
                  </a:moveTo>
                  <a:lnTo>
                    <a:pt x="265537" y="101369"/>
                  </a:lnTo>
                  <a:lnTo>
                    <a:pt x="272862" y="115655"/>
                  </a:lnTo>
                  <a:close/>
                  <a:moveTo>
                    <a:pt x="277239" y="22857"/>
                  </a:moveTo>
                  <a:cubicBezTo>
                    <a:pt x="277148" y="22827"/>
                    <a:pt x="277148" y="22706"/>
                    <a:pt x="277209" y="22675"/>
                  </a:cubicBezTo>
                  <a:cubicBezTo>
                    <a:pt x="277239" y="22584"/>
                    <a:pt x="277361" y="22584"/>
                    <a:pt x="277391" y="22645"/>
                  </a:cubicBezTo>
                  <a:lnTo>
                    <a:pt x="286693" y="29149"/>
                  </a:lnTo>
                  <a:lnTo>
                    <a:pt x="305386" y="19332"/>
                  </a:lnTo>
                  <a:cubicBezTo>
                    <a:pt x="305477" y="19301"/>
                    <a:pt x="305538" y="19332"/>
                    <a:pt x="305568" y="19392"/>
                  </a:cubicBezTo>
                  <a:cubicBezTo>
                    <a:pt x="305629" y="19484"/>
                    <a:pt x="305568" y="19544"/>
                    <a:pt x="305507" y="19605"/>
                  </a:cubicBezTo>
                  <a:lnTo>
                    <a:pt x="286936" y="29332"/>
                  </a:lnTo>
                  <a:lnTo>
                    <a:pt x="306298" y="42858"/>
                  </a:lnTo>
                  <a:cubicBezTo>
                    <a:pt x="306389" y="42888"/>
                    <a:pt x="306389" y="43010"/>
                    <a:pt x="306328" y="43040"/>
                  </a:cubicBezTo>
                  <a:cubicBezTo>
                    <a:pt x="306298" y="43071"/>
                    <a:pt x="306267" y="43131"/>
                    <a:pt x="306237" y="43131"/>
                  </a:cubicBezTo>
                  <a:cubicBezTo>
                    <a:pt x="306176" y="43131"/>
                    <a:pt x="306176" y="43131"/>
                    <a:pt x="306146" y="43071"/>
                  </a:cubicBezTo>
                  <a:lnTo>
                    <a:pt x="286662" y="29453"/>
                  </a:lnTo>
                  <a:lnTo>
                    <a:pt x="260887" y="42979"/>
                  </a:lnTo>
                  <a:lnTo>
                    <a:pt x="285507" y="39818"/>
                  </a:lnTo>
                  <a:cubicBezTo>
                    <a:pt x="285568" y="39818"/>
                    <a:pt x="285598" y="39818"/>
                    <a:pt x="285629" y="39849"/>
                  </a:cubicBezTo>
                  <a:lnTo>
                    <a:pt x="306024" y="54742"/>
                  </a:lnTo>
                  <a:cubicBezTo>
                    <a:pt x="306115" y="54773"/>
                    <a:pt x="306115" y="54894"/>
                    <a:pt x="306085" y="54925"/>
                  </a:cubicBezTo>
                  <a:lnTo>
                    <a:pt x="291829" y="75229"/>
                  </a:lnTo>
                  <a:cubicBezTo>
                    <a:pt x="291799" y="75259"/>
                    <a:pt x="291738" y="75290"/>
                    <a:pt x="291708" y="75290"/>
                  </a:cubicBezTo>
                  <a:cubicBezTo>
                    <a:pt x="291677" y="75290"/>
                    <a:pt x="291677" y="75290"/>
                    <a:pt x="291647" y="75259"/>
                  </a:cubicBezTo>
                  <a:cubicBezTo>
                    <a:pt x="291556" y="75229"/>
                    <a:pt x="291556" y="75107"/>
                    <a:pt x="291586" y="75077"/>
                  </a:cubicBezTo>
                  <a:lnTo>
                    <a:pt x="305781" y="54894"/>
                  </a:lnTo>
                  <a:lnTo>
                    <a:pt x="285507" y="40122"/>
                  </a:lnTo>
                  <a:lnTo>
                    <a:pt x="260187" y="43344"/>
                  </a:lnTo>
                  <a:cubicBezTo>
                    <a:pt x="260096" y="43344"/>
                    <a:pt x="260035" y="43314"/>
                    <a:pt x="260035" y="43223"/>
                  </a:cubicBezTo>
                  <a:cubicBezTo>
                    <a:pt x="259975" y="43162"/>
                    <a:pt x="260035" y="43071"/>
                    <a:pt x="260096" y="43071"/>
                  </a:cubicBezTo>
                  <a:lnTo>
                    <a:pt x="286419" y="29241"/>
                  </a:lnTo>
                  <a:close/>
                  <a:moveTo>
                    <a:pt x="279823" y="83102"/>
                  </a:moveTo>
                  <a:lnTo>
                    <a:pt x="292741" y="87235"/>
                  </a:lnTo>
                  <a:lnTo>
                    <a:pt x="285446" y="76597"/>
                  </a:lnTo>
                  <a:cubicBezTo>
                    <a:pt x="285416" y="76506"/>
                    <a:pt x="285416" y="76445"/>
                    <a:pt x="285477" y="76414"/>
                  </a:cubicBezTo>
                  <a:cubicBezTo>
                    <a:pt x="285568" y="76354"/>
                    <a:pt x="285629" y="76354"/>
                    <a:pt x="285659" y="76445"/>
                  </a:cubicBezTo>
                  <a:lnTo>
                    <a:pt x="293197" y="87418"/>
                  </a:lnTo>
                  <a:cubicBezTo>
                    <a:pt x="293228" y="87448"/>
                    <a:pt x="293228" y="87539"/>
                    <a:pt x="293197" y="87570"/>
                  </a:cubicBezTo>
                  <a:cubicBezTo>
                    <a:pt x="293167" y="87600"/>
                    <a:pt x="293106" y="87661"/>
                    <a:pt x="293076" y="87661"/>
                  </a:cubicBezTo>
                  <a:lnTo>
                    <a:pt x="293045" y="87661"/>
                  </a:lnTo>
                  <a:lnTo>
                    <a:pt x="279732" y="83405"/>
                  </a:lnTo>
                  <a:cubicBezTo>
                    <a:pt x="279671" y="83345"/>
                    <a:pt x="279641" y="83284"/>
                    <a:pt x="279671" y="83193"/>
                  </a:cubicBezTo>
                  <a:cubicBezTo>
                    <a:pt x="279671" y="83132"/>
                    <a:pt x="279732" y="83102"/>
                    <a:pt x="279823" y="83102"/>
                  </a:cubicBezTo>
                  <a:close/>
                  <a:moveTo>
                    <a:pt x="245172" y="68086"/>
                  </a:moveTo>
                  <a:lnTo>
                    <a:pt x="242284" y="72767"/>
                  </a:lnTo>
                  <a:cubicBezTo>
                    <a:pt x="242224" y="72797"/>
                    <a:pt x="242193" y="72828"/>
                    <a:pt x="242163" y="72828"/>
                  </a:cubicBezTo>
                  <a:cubicBezTo>
                    <a:pt x="242132" y="72828"/>
                    <a:pt x="242132" y="72828"/>
                    <a:pt x="242102" y="72797"/>
                  </a:cubicBezTo>
                  <a:cubicBezTo>
                    <a:pt x="242011" y="72767"/>
                    <a:pt x="242011" y="72676"/>
                    <a:pt x="242041" y="72615"/>
                  </a:cubicBezTo>
                  <a:lnTo>
                    <a:pt x="244929" y="67934"/>
                  </a:lnTo>
                  <a:cubicBezTo>
                    <a:pt x="244990" y="67843"/>
                    <a:pt x="245050" y="67843"/>
                    <a:pt x="245142" y="67904"/>
                  </a:cubicBezTo>
                  <a:cubicBezTo>
                    <a:pt x="245202" y="67934"/>
                    <a:pt x="245202" y="67995"/>
                    <a:pt x="245172" y="6808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4624975" y="841500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7" y="0"/>
                  </a:moveTo>
                  <a:cubicBezTo>
                    <a:pt x="213" y="0"/>
                    <a:pt x="0" y="21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3917500" y="12959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5" y="821"/>
                    <a:pt x="1065" y="548"/>
                  </a:cubicBezTo>
                  <a:cubicBezTo>
                    <a:pt x="1065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3143950" y="6310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2674325" y="12237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2615050" y="9372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4" y="1"/>
                    <a:pt x="1" y="214"/>
                    <a:pt x="1" y="518"/>
                  </a:cubicBezTo>
                  <a:cubicBezTo>
                    <a:pt x="1" y="822"/>
                    <a:pt x="214" y="1065"/>
                    <a:pt x="517" y="1065"/>
                  </a:cubicBezTo>
                  <a:cubicBezTo>
                    <a:pt x="821" y="1065"/>
                    <a:pt x="1065" y="822"/>
                    <a:pt x="1065" y="518"/>
                  </a:cubicBezTo>
                  <a:cubicBezTo>
                    <a:pt x="1065" y="21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1771575" y="1265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3" y="1"/>
                    <a:pt x="1" y="244"/>
                    <a:pt x="1" y="548"/>
                  </a:cubicBezTo>
                  <a:cubicBezTo>
                    <a:pt x="1" y="821"/>
                    <a:pt x="21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1961550" y="15200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4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1475225" y="12298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1612000" y="1675075"/>
              <a:ext cx="25850" cy="26625"/>
            </a:xfrm>
            <a:custGeom>
              <a:rect b="b" l="l" r="r" t="t"/>
              <a:pathLst>
                <a:path extrusionOk="0" h="1065" w="1034">
                  <a:moveTo>
                    <a:pt x="517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822"/>
                    <a:pt x="213" y="1065"/>
                    <a:pt x="517" y="1065"/>
                  </a:cubicBezTo>
                  <a:cubicBezTo>
                    <a:pt x="821" y="1065"/>
                    <a:pt x="1034" y="822"/>
                    <a:pt x="1034" y="518"/>
                  </a:cubicBezTo>
                  <a:cubicBezTo>
                    <a:pt x="103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1392400" y="19524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43" y="0"/>
                    <a:pt x="0" y="244"/>
                    <a:pt x="0" y="517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792825" y="2629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842225" y="2880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4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683400" y="304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52"/>
                    <a:pt x="244" y="1065"/>
                    <a:pt x="548" y="1065"/>
                  </a:cubicBezTo>
                  <a:cubicBezTo>
                    <a:pt x="822" y="1065"/>
                    <a:pt x="1065" y="85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1643150" y="19934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4" y="1"/>
                    <a:pt x="1" y="244"/>
                    <a:pt x="1" y="517"/>
                  </a:cubicBezTo>
                  <a:cubicBezTo>
                    <a:pt x="1" y="821"/>
                    <a:pt x="244" y="1065"/>
                    <a:pt x="517" y="1065"/>
                  </a:cubicBezTo>
                  <a:cubicBezTo>
                    <a:pt x="821" y="1065"/>
                    <a:pt x="1065" y="821"/>
                    <a:pt x="1065" y="517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1236600" y="21766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5530775" y="12427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5992775" y="15717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5" y="821"/>
                    <a:pt x="1065" y="51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5920600" y="1688000"/>
              <a:ext cx="26600" cy="27375"/>
            </a:xfrm>
            <a:custGeom>
              <a:rect b="b" l="l" r="r" t="t"/>
              <a:pathLst>
                <a:path extrusionOk="0" h="109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95"/>
                    <a:pt x="517" y="1095"/>
                  </a:cubicBezTo>
                  <a:cubicBezTo>
                    <a:pt x="821" y="109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6248875" y="22685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52"/>
                    <a:pt x="243" y="1065"/>
                    <a:pt x="547" y="1065"/>
                  </a:cubicBezTo>
                  <a:cubicBezTo>
                    <a:pt x="851" y="1065"/>
                    <a:pt x="1064" y="852"/>
                    <a:pt x="1064" y="548"/>
                  </a:cubicBezTo>
                  <a:cubicBezTo>
                    <a:pt x="1064" y="244"/>
                    <a:pt x="851" y="1"/>
                    <a:pt x="54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6860575" y="19524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7002675" y="1785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7035350" y="60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7192650" y="20588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5"/>
                    <a:pt x="548" y="1065"/>
                  </a:cubicBezTo>
                  <a:cubicBezTo>
                    <a:pt x="852" y="1065"/>
                    <a:pt x="1064" y="821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7203300" y="245777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6692650" y="276172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65"/>
                    <a:pt x="517" y="1065"/>
                  </a:cubicBezTo>
                  <a:cubicBezTo>
                    <a:pt x="821" y="106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6397050" y="27738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5596125" y="14646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13"/>
                    <a:pt x="0" y="51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51" y="1064"/>
                    <a:pt x="1064" y="821"/>
                    <a:pt x="1064" y="517"/>
                  </a:cubicBezTo>
                  <a:cubicBezTo>
                    <a:pt x="1064" y="213"/>
                    <a:pt x="85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5213900" y="14030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13" y="0"/>
                    <a:pt x="0" y="244"/>
                    <a:pt x="0" y="547"/>
                  </a:cubicBezTo>
                  <a:cubicBezTo>
                    <a:pt x="0" y="851"/>
                    <a:pt x="213" y="1064"/>
                    <a:pt x="517" y="1064"/>
                  </a:cubicBezTo>
                  <a:cubicBezTo>
                    <a:pt x="821" y="1064"/>
                    <a:pt x="1064" y="851"/>
                    <a:pt x="1064" y="54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5773175" y="12115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1"/>
                    <a:pt x="24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6165275" y="7791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6369675" y="11013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6503425" y="1559575"/>
              <a:ext cx="26625" cy="25875"/>
            </a:xfrm>
            <a:custGeom>
              <a:rect b="b" l="l" r="r" t="t"/>
              <a:pathLst>
                <a:path extrusionOk="0" h="1035" w="1065">
                  <a:moveTo>
                    <a:pt x="548" y="1"/>
                  </a:moveTo>
                  <a:cubicBezTo>
                    <a:pt x="244" y="1"/>
                    <a:pt x="1" y="214"/>
                    <a:pt x="1" y="518"/>
                  </a:cubicBezTo>
                  <a:cubicBezTo>
                    <a:pt x="1" y="822"/>
                    <a:pt x="244" y="1034"/>
                    <a:pt x="548" y="1034"/>
                  </a:cubicBezTo>
                  <a:cubicBezTo>
                    <a:pt x="821" y="1034"/>
                    <a:pt x="1064" y="822"/>
                    <a:pt x="1064" y="518"/>
                  </a:cubicBezTo>
                  <a:cubicBezTo>
                    <a:pt x="1064" y="21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22300" y="-133450"/>
              <a:ext cx="7704575" cy="3386100"/>
            </a:xfrm>
            <a:custGeom>
              <a:rect b="b" l="l" r="r" t="t"/>
              <a:pathLst>
                <a:path extrusionOk="0" h="135444" w="308183">
                  <a:moveTo>
                    <a:pt x="207998" y="26597"/>
                  </a:moveTo>
                  <a:lnTo>
                    <a:pt x="208120" y="26718"/>
                  </a:lnTo>
                  <a:lnTo>
                    <a:pt x="208150" y="26718"/>
                  </a:lnTo>
                  <a:cubicBezTo>
                    <a:pt x="208181" y="26718"/>
                    <a:pt x="208211" y="26718"/>
                    <a:pt x="208272" y="26688"/>
                  </a:cubicBezTo>
                  <a:lnTo>
                    <a:pt x="223409" y="15533"/>
                  </a:lnTo>
                  <a:lnTo>
                    <a:pt x="234351" y="8329"/>
                  </a:lnTo>
                  <a:lnTo>
                    <a:pt x="244686" y="25806"/>
                  </a:lnTo>
                  <a:lnTo>
                    <a:pt x="237969" y="25806"/>
                  </a:lnTo>
                  <a:cubicBezTo>
                    <a:pt x="237847" y="25806"/>
                    <a:pt x="237786" y="25867"/>
                    <a:pt x="237786" y="25989"/>
                  </a:cubicBezTo>
                  <a:cubicBezTo>
                    <a:pt x="237786" y="26110"/>
                    <a:pt x="237847" y="26171"/>
                    <a:pt x="237969" y="26171"/>
                  </a:cubicBezTo>
                  <a:lnTo>
                    <a:pt x="245020" y="26171"/>
                  </a:lnTo>
                  <a:cubicBezTo>
                    <a:pt x="245112" y="26171"/>
                    <a:pt x="245142" y="26141"/>
                    <a:pt x="245172" y="26050"/>
                  </a:cubicBezTo>
                  <a:cubicBezTo>
                    <a:pt x="245233" y="25989"/>
                    <a:pt x="245233" y="25958"/>
                    <a:pt x="245172" y="25867"/>
                  </a:cubicBezTo>
                  <a:lnTo>
                    <a:pt x="234595" y="7934"/>
                  </a:lnTo>
                  <a:cubicBezTo>
                    <a:pt x="234534" y="7903"/>
                    <a:pt x="234503" y="7873"/>
                    <a:pt x="234473" y="7873"/>
                  </a:cubicBezTo>
                  <a:cubicBezTo>
                    <a:pt x="234443" y="7873"/>
                    <a:pt x="234351" y="7873"/>
                    <a:pt x="234321" y="7903"/>
                  </a:cubicBezTo>
                  <a:lnTo>
                    <a:pt x="223318" y="15198"/>
                  </a:lnTo>
                  <a:lnTo>
                    <a:pt x="200612" y="11429"/>
                  </a:lnTo>
                  <a:cubicBezTo>
                    <a:pt x="200551" y="11429"/>
                    <a:pt x="200460" y="11429"/>
                    <a:pt x="200430" y="11520"/>
                  </a:cubicBezTo>
                  <a:cubicBezTo>
                    <a:pt x="200399" y="11581"/>
                    <a:pt x="200399" y="11672"/>
                    <a:pt x="200430" y="11703"/>
                  </a:cubicBezTo>
                  <a:close/>
                  <a:moveTo>
                    <a:pt x="222832" y="15502"/>
                  </a:moveTo>
                  <a:lnTo>
                    <a:pt x="208211" y="26232"/>
                  </a:lnTo>
                  <a:lnTo>
                    <a:pt x="200916" y="11855"/>
                  </a:lnTo>
                  <a:close/>
                  <a:moveTo>
                    <a:pt x="265963" y="59576"/>
                  </a:moveTo>
                  <a:cubicBezTo>
                    <a:pt x="265933" y="59454"/>
                    <a:pt x="265811" y="59424"/>
                    <a:pt x="265750" y="59454"/>
                  </a:cubicBezTo>
                  <a:lnTo>
                    <a:pt x="252103" y="64257"/>
                  </a:lnTo>
                  <a:cubicBezTo>
                    <a:pt x="252011" y="64287"/>
                    <a:pt x="251951" y="64378"/>
                    <a:pt x="251981" y="64439"/>
                  </a:cubicBezTo>
                  <a:lnTo>
                    <a:pt x="254261" y="85686"/>
                  </a:lnTo>
                  <a:cubicBezTo>
                    <a:pt x="254261" y="85746"/>
                    <a:pt x="254321" y="85807"/>
                    <a:pt x="254352" y="85838"/>
                  </a:cubicBezTo>
                  <a:cubicBezTo>
                    <a:pt x="254382" y="85838"/>
                    <a:pt x="254413" y="85868"/>
                    <a:pt x="254473" y="85868"/>
                  </a:cubicBezTo>
                  <a:lnTo>
                    <a:pt x="254534" y="85868"/>
                  </a:lnTo>
                  <a:lnTo>
                    <a:pt x="272468" y="78360"/>
                  </a:lnTo>
                  <a:cubicBezTo>
                    <a:pt x="272559" y="78300"/>
                    <a:pt x="272620" y="78178"/>
                    <a:pt x="272589" y="78117"/>
                  </a:cubicBezTo>
                  <a:close/>
                  <a:moveTo>
                    <a:pt x="254565" y="85382"/>
                  </a:moveTo>
                  <a:lnTo>
                    <a:pt x="252346" y="64561"/>
                  </a:lnTo>
                  <a:lnTo>
                    <a:pt x="265659" y="59880"/>
                  </a:lnTo>
                  <a:lnTo>
                    <a:pt x="272133" y="78056"/>
                  </a:lnTo>
                  <a:close/>
                  <a:moveTo>
                    <a:pt x="45533" y="63315"/>
                  </a:moveTo>
                  <a:cubicBezTo>
                    <a:pt x="45503" y="63254"/>
                    <a:pt x="45412" y="63223"/>
                    <a:pt x="45381" y="63223"/>
                  </a:cubicBezTo>
                  <a:lnTo>
                    <a:pt x="32007" y="63983"/>
                  </a:lnTo>
                  <a:cubicBezTo>
                    <a:pt x="31947" y="63983"/>
                    <a:pt x="31886" y="64014"/>
                    <a:pt x="31855" y="64074"/>
                  </a:cubicBezTo>
                  <a:cubicBezTo>
                    <a:pt x="31795" y="64105"/>
                    <a:pt x="31795" y="64135"/>
                    <a:pt x="31795" y="64226"/>
                  </a:cubicBezTo>
                  <a:lnTo>
                    <a:pt x="35108" y="90519"/>
                  </a:lnTo>
                  <a:cubicBezTo>
                    <a:pt x="35108" y="90579"/>
                    <a:pt x="35199" y="90671"/>
                    <a:pt x="35260" y="90671"/>
                  </a:cubicBezTo>
                  <a:lnTo>
                    <a:pt x="35290" y="90671"/>
                  </a:lnTo>
                  <a:cubicBezTo>
                    <a:pt x="35381" y="90671"/>
                    <a:pt x="35442" y="90610"/>
                    <a:pt x="35503" y="90549"/>
                  </a:cubicBezTo>
                  <a:lnTo>
                    <a:pt x="45564" y="63497"/>
                  </a:lnTo>
                  <a:cubicBezTo>
                    <a:pt x="45564" y="63406"/>
                    <a:pt x="45564" y="63345"/>
                    <a:pt x="45533" y="63315"/>
                  </a:cubicBezTo>
                  <a:close/>
                  <a:moveTo>
                    <a:pt x="35381" y="89667"/>
                  </a:moveTo>
                  <a:lnTo>
                    <a:pt x="32220" y="64318"/>
                  </a:lnTo>
                  <a:lnTo>
                    <a:pt x="45108" y="63618"/>
                  </a:lnTo>
                  <a:close/>
                  <a:moveTo>
                    <a:pt x="308122" y="127540"/>
                  </a:moveTo>
                  <a:lnTo>
                    <a:pt x="299550" y="115899"/>
                  </a:lnTo>
                  <a:lnTo>
                    <a:pt x="303654" y="94865"/>
                  </a:lnTo>
                  <a:lnTo>
                    <a:pt x="303654" y="94835"/>
                  </a:lnTo>
                  <a:lnTo>
                    <a:pt x="303654" y="94835"/>
                  </a:lnTo>
                  <a:cubicBezTo>
                    <a:pt x="303654" y="94804"/>
                    <a:pt x="303623" y="94774"/>
                    <a:pt x="303623" y="94774"/>
                  </a:cubicBezTo>
                  <a:lnTo>
                    <a:pt x="303623" y="94774"/>
                  </a:lnTo>
                  <a:lnTo>
                    <a:pt x="286085" y="75655"/>
                  </a:lnTo>
                  <a:lnTo>
                    <a:pt x="277969" y="57843"/>
                  </a:lnTo>
                  <a:lnTo>
                    <a:pt x="300219" y="55807"/>
                  </a:lnTo>
                  <a:cubicBezTo>
                    <a:pt x="300310" y="55807"/>
                    <a:pt x="300401" y="55716"/>
                    <a:pt x="300401" y="55624"/>
                  </a:cubicBezTo>
                  <a:cubicBezTo>
                    <a:pt x="300401" y="55503"/>
                    <a:pt x="300280" y="55442"/>
                    <a:pt x="300219" y="55442"/>
                  </a:cubicBezTo>
                  <a:lnTo>
                    <a:pt x="277817" y="57448"/>
                  </a:lnTo>
                  <a:lnTo>
                    <a:pt x="261404" y="36050"/>
                  </a:lnTo>
                  <a:lnTo>
                    <a:pt x="271647" y="23891"/>
                  </a:lnTo>
                  <a:lnTo>
                    <a:pt x="279732" y="41156"/>
                  </a:lnTo>
                  <a:lnTo>
                    <a:pt x="279732" y="41156"/>
                  </a:lnTo>
                  <a:lnTo>
                    <a:pt x="279732" y="41156"/>
                  </a:lnTo>
                  <a:cubicBezTo>
                    <a:pt x="279732" y="41187"/>
                    <a:pt x="279763" y="41187"/>
                    <a:pt x="279793" y="41217"/>
                  </a:cubicBezTo>
                  <a:lnTo>
                    <a:pt x="279854" y="41217"/>
                  </a:lnTo>
                  <a:cubicBezTo>
                    <a:pt x="279854" y="41217"/>
                    <a:pt x="279884" y="41217"/>
                    <a:pt x="279884" y="41278"/>
                  </a:cubicBezTo>
                  <a:lnTo>
                    <a:pt x="300584" y="44104"/>
                  </a:lnTo>
                  <a:lnTo>
                    <a:pt x="300614" y="44104"/>
                  </a:lnTo>
                  <a:cubicBezTo>
                    <a:pt x="300675" y="44104"/>
                    <a:pt x="300705" y="44104"/>
                    <a:pt x="300736" y="44074"/>
                  </a:cubicBezTo>
                  <a:cubicBezTo>
                    <a:pt x="300766" y="44044"/>
                    <a:pt x="300827" y="44013"/>
                    <a:pt x="300827" y="43922"/>
                  </a:cubicBezTo>
                  <a:lnTo>
                    <a:pt x="300006" y="20244"/>
                  </a:lnTo>
                  <a:cubicBezTo>
                    <a:pt x="300006" y="20183"/>
                    <a:pt x="299945" y="20092"/>
                    <a:pt x="299854" y="20062"/>
                  </a:cubicBezTo>
                  <a:lnTo>
                    <a:pt x="290340" y="17964"/>
                  </a:lnTo>
                  <a:cubicBezTo>
                    <a:pt x="290249" y="17934"/>
                    <a:pt x="290128" y="18025"/>
                    <a:pt x="290097" y="18086"/>
                  </a:cubicBezTo>
                  <a:lnTo>
                    <a:pt x="279884" y="40609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08" y="23314"/>
                  </a:lnTo>
                  <a:lnTo>
                    <a:pt x="271708" y="23314"/>
                  </a:lnTo>
                  <a:lnTo>
                    <a:pt x="271586" y="23314"/>
                  </a:lnTo>
                  <a:lnTo>
                    <a:pt x="271586" y="23314"/>
                  </a:lnTo>
                  <a:lnTo>
                    <a:pt x="254413" y="27144"/>
                  </a:lnTo>
                  <a:lnTo>
                    <a:pt x="254413" y="27144"/>
                  </a:lnTo>
                  <a:lnTo>
                    <a:pt x="254382" y="27144"/>
                  </a:lnTo>
                  <a:cubicBezTo>
                    <a:pt x="254382" y="27144"/>
                    <a:pt x="254352" y="27144"/>
                    <a:pt x="254352" y="27174"/>
                  </a:cubicBezTo>
                  <a:lnTo>
                    <a:pt x="254352" y="27174"/>
                  </a:lnTo>
                  <a:lnTo>
                    <a:pt x="254352" y="27174"/>
                  </a:lnTo>
                  <a:lnTo>
                    <a:pt x="254291" y="27205"/>
                  </a:lnTo>
                  <a:lnTo>
                    <a:pt x="254291" y="27235"/>
                  </a:lnTo>
                  <a:lnTo>
                    <a:pt x="254291" y="27265"/>
                  </a:lnTo>
                  <a:lnTo>
                    <a:pt x="254291" y="27326"/>
                  </a:lnTo>
                  <a:lnTo>
                    <a:pt x="254291" y="27326"/>
                  </a:lnTo>
                  <a:lnTo>
                    <a:pt x="254291" y="43922"/>
                  </a:lnTo>
                  <a:lnTo>
                    <a:pt x="240218" y="55290"/>
                  </a:lnTo>
                  <a:lnTo>
                    <a:pt x="236966" y="35898"/>
                  </a:lnTo>
                  <a:lnTo>
                    <a:pt x="236966" y="35898"/>
                  </a:lnTo>
                  <a:lnTo>
                    <a:pt x="236966" y="35867"/>
                  </a:lnTo>
                  <a:cubicBezTo>
                    <a:pt x="236966" y="35867"/>
                    <a:pt x="236966" y="35837"/>
                    <a:pt x="236935" y="35837"/>
                  </a:cubicBezTo>
                  <a:lnTo>
                    <a:pt x="236905" y="35807"/>
                  </a:lnTo>
                  <a:lnTo>
                    <a:pt x="236905" y="35807"/>
                  </a:lnTo>
                  <a:lnTo>
                    <a:pt x="222923" y="26384"/>
                  </a:lnTo>
                  <a:cubicBezTo>
                    <a:pt x="222832" y="26323"/>
                    <a:pt x="222771" y="26323"/>
                    <a:pt x="222740" y="26384"/>
                  </a:cubicBezTo>
                  <a:lnTo>
                    <a:pt x="205901" y="36171"/>
                  </a:lnTo>
                  <a:lnTo>
                    <a:pt x="186114" y="26627"/>
                  </a:lnTo>
                  <a:lnTo>
                    <a:pt x="181311" y="8724"/>
                  </a:lnTo>
                  <a:cubicBezTo>
                    <a:pt x="181311" y="8663"/>
                    <a:pt x="181250" y="8633"/>
                    <a:pt x="181220" y="8633"/>
                  </a:cubicBezTo>
                  <a:lnTo>
                    <a:pt x="156447" y="31"/>
                  </a:lnTo>
                  <a:cubicBezTo>
                    <a:pt x="156356" y="1"/>
                    <a:pt x="156295" y="31"/>
                    <a:pt x="156235" y="61"/>
                  </a:cubicBezTo>
                  <a:cubicBezTo>
                    <a:pt x="156204" y="122"/>
                    <a:pt x="156174" y="183"/>
                    <a:pt x="156174" y="274"/>
                  </a:cubicBezTo>
                  <a:lnTo>
                    <a:pt x="160429" y="25107"/>
                  </a:lnTo>
                  <a:lnTo>
                    <a:pt x="139882" y="32615"/>
                  </a:lnTo>
                  <a:lnTo>
                    <a:pt x="126903" y="9119"/>
                  </a:lnTo>
                  <a:cubicBezTo>
                    <a:pt x="126872" y="9058"/>
                    <a:pt x="126842" y="8998"/>
                    <a:pt x="126751" y="8998"/>
                  </a:cubicBezTo>
                  <a:cubicBezTo>
                    <a:pt x="126690" y="8998"/>
                    <a:pt x="126629" y="9058"/>
                    <a:pt x="126599" y="9089"/>
                  </a:cubicBezTo>
                  <a:lnTo>
                    <a:pt x="110276" y="35563"/>
                  </a:lnTo>
                  <a:lnTo>
                    <a:pt x="99455" y="29454"/>
                  </a:lnTo>
                  <a:lnTo>
                    <a:pt x="100215" y="10335"/>
                  </a:lnTo>
                  <a:cubicBezTo>
                    <a:pt x="100215" y="10213"/>
                    <a:pt x="100124" y="10153"/>
                    <a:pt x="100002" y="10153"/>
                  </a:cubicBezTo>
                  <a:cubicBezTo>
                    <a:pt x="99911" y="10153"/>
                    <a:pt x="99820" y="10213"/>
                    <a:pt x="99820" y="10335"/>
                  </a:cubicBezTo>
                  <a:lnTo>
                    <a:pt x="99060" y="29575"/>
                  </a:lnTo>
                  <a:cubicBezTo>
                    <a:pt x="99060" y="29636"/>
                    <a:pt x="99091" y="29727"/>
                    <a:pt x="99182" y="29758"/>
                  </a:cubicBezTo>
                  <a:lnTo>
                    <a:pt x="109942" y="35867"/>
                  </a:lnTo>
                  <a:lnTo>
                    <a:pt x="90884" y="41582"/>
                  </a:lnTo>
                  <a:cubicBezTo>
                    <a:pt x="90823" y="41612"/>
                    <a:pt x="90793" y="41642"/>
                    <a:pt x="90793" y="41734"/>
                  </a:cubicBezTo>
                  <a:lnTo>
                    <a:pt x="87540" y="56627"/>
                  </a:lnTo>
                  <a:lnTo>
                    <a:pt x="64561" y="41035"/>
                  </a:lnTo>
                  <a:lnTo>
                    <a:pt x="82920" y="33983"/>
                  </a:lnTo>
                  <a:cubicBezTo>
                    <a:pt x="82981" y="33922"/>
                    <a:pt x="83042" y="33892"/>
                    <a:pt x="83042" y="33831"/>
                  </a:cubicBezTo>
                  <a:cubicBezTo>
                    <a:pt x="83042" y="33740"/>
                    <a:pt x="82981" y="33679"/>
                    <a:pt x="82920" y="33618"/>
                  </a:cubicBezTo>
                  <a:lnTo>
                    <a:pt x="66719" y="24894"/>
                  </a:lnTo>
                  <a:lnTo>
                    <a:pt x="66719" y="24894"/>
                  </a:lnTo>
                  <a:cubicBezTo>
                    <a:pt x="66689" y="24894"/>
                    <a:pt x="66689" y="24864"/>
                    <a:pt x="66658" y="24864"/>
                  </a:cubicBezTo>
                  <a:lnTo>
                    <a:pt x="66658" y="24864"/>
                  </a:lnTo>
                  <a:lnTo>
                    <a:pt x="66628" y="24864"/>
                  </a:lnTo>
                  <a:lnTo>
                    <a:pt x="54348" y="29363"/>
                  </a:lnTo>
                  <a:lnTo>
                    <a:pt x="47540" y="23314"/>
                  </a:lnTo>
                  <a:cubicBezTo>
                    <a:pt x="47479" y="23253"/>
                    <a:pt x="47357" y="23253"/>
                    <a:pt x="47266" y="23314"/>
                  </a:cubicBezTo>
                  <a:cubicBezTo>
                    <a:pt x="47205" y="23405"/>
                    <a:pt x="47205" y="23527"/>
                    <a:pt x="47266" y="23587"/>
                  </a:cubicBezTo>
                  <a:lnTo>
                    <a:pt x="54105" y="29667"/>
                  </a:lnTo>
                  <a:cubicBezTo>
                    <a:pt x="54166" y="29727"/>
                    <a:pt x="54196" y="29727"/>
                    <a:pt x="54227" y="29727"/>
                  </a:cubicBezTo>
                  <a:lnTo>
                    <a:pt x="54318" y="29727"/>
                  </a:lnTo>
                  <a:lnTo>
                    <a:pt x="66385" y="25259"/>
                  </a:lnTo>
                  <a:lnTo>
                    <a:pt x="63923" y="40700"/>
                  </a:lnTo>
                  <a:lnTo>
                    <a:pt x="47935" y="40700"/>
                  </a:lnTo>
                  <a:lnTo>
                    <a:pt x="28633" y="37843"/>
                  </a:lnTo>
                  <a:lnTo>
                    <a:pt x="28633" y="14925"/>
                  </a:lnTo>
                  <a:cubicBezTo>
                    <a:pt x="28633" y="14864"/>
                    <a:pt x="28573" y="14803"/>
                    <a:pt x="28542" y="14773"/>
                  </a:cubicBezTo>
                  <a:cubicBezTo>
                    <a:pt x="28512" y="14742"/>
                    <a:pt x="28421" y="14742"/>
                    <a:pt x="28390" y="14742"/>
                  </a:cubicBezTo>
                  <a:lnTo>
                    <a:pt x="7387" y="19970"/>
                  </a:lnTo>
                  <a:cubicBezTo>
                    <a:pt x="7326" y="19970"/>
                    <a:pt x="7296" y="20031"/>
                    <a:pt x="7296" y="20031"/>
                  </a:cubicBezTo>
                  <a:lnTo>
                    <a:pt x="92" y="27843"/>
                  </a:lnTo>
                  <a:cubicBezTo>
                    <a:pt x="1" y="27934"/>
                    <a:pt x="1" y="28056"/>
                    <a:pt x="92" y="28116"/>
                  </a:cubicBezTo>
                  <a:lnTo>
                    <a:pt x="15806" y="45229"/>
                  </a:lnTo>
                  <a:lnTo>
                    <a:pt x="5137" y="60184"/>
                  </a:lnTo>
                  <a:cubicBezTo>
                    <a:pt x="5107" y="60275"/>
                    <a:pt x="5107" y="60366"/>
                    <a:pt x="5137" y="60427"/>
                  </a:cubicBezTo>
                  <a:lnTo>
                    <a:pt x="22007" y="77752"/>
                  </a:lnTo>
                  <a:lnTo>
                    <a:pt x="2159" y="77752"/>
                  </a:lnTo>
                  <a:cubicBezTo>
                    <a:pt x="2098" y="77752"/>
                    <a:pt x="2037" y="77783"/>
                    <a:pt x="1976" y="77844"/>
                  </a:cubicBezTo>
                  <a:cubicBezTo>
                    <a:pt x="1946" y="77935"/>
                    <a:pt x="1976" y="77996"/>
                    <a:pt x="2037" y="78087"/>
                  </a:cubicBezTo>
                  <a:lnTo>
                    <a:pt x="14226" y="88330"/>
                  </a:lnTo>
                  <a:cubicBezTo>
                    <a:pt x="14256" y="88391"/>
                    <a:pt x="14287" y="88391"/>
                    <a:pt x="14347" y="88391"/>
                  </a:cubicBezTo>
                  <a:lnTo>
                    <a:pt x="14347" y="88391"/>
                  </a:lnTo>
                  <a:cubicBezTo>
                    <a:pt x="14378" y="88391"/>
                    <a:pt x="14439" y="88330"/>
                    <a:pt x="14439" y="88300"/>
                  </a:cubicBezTo>
                  <a:lnTo>
                    <a:pt x="22585" y="78056"/>
                  </a:lnTo>
                  <a:cubicBezTo>
                    <a:pt x="22615" y="77996"/>
                    <a:pt x="22615" y="77965"/>
                    <a:pt x="22615" y="77935"/>
                  </a:cubicBezTo>
                  <a:lnTo>
                    <a:pt x="22615" y="77935"/>
                  </a:lnTo>
                  <a:lnTo>
                    <a:pt x="22615" y="77935"/>
                  </a:lnTo>
                  <a:lnTo>
                    <a:pt x="22615" y="77935"/>
                  </a:lnTo>
                  <a:cubicBezTo>
                    <a:pt x="22615" y="77904"/>
                    <a:pt x="22615" y="77844"/>
                    <a:pt x="22585" y="77844"/>
                  </a:cubicBezTo>
                  <a:cubicBezTo>
                    <a:pt x="22585" y="77844"/>
                    <a:pt x="22585" y="77813"/>
                    <a:pt x="22554" y="77813"/>
                  </a:cubicBezTo>
                  <a:lnTo>
                    <a:pt x="5533" y="60275"/>
                  </a:lnTo>
                  <a:lnTo>
                    <a:pt x="16171" y="45320"/>
                  </a:lnTo>
                  <a:lnTo>
                    <a:pt x="28269" y="38329"/>
                  </a:lnTo>
                  <a:lnTo>
                    <a:pt x="31521" y="58907"/>
                  </a:lnTo>
                  <a:cubicBezTo>
                    <a:pt x="31521" y="58938"/>
                    <a:pt x="31551" y="58998"/>
                    <a:pt x="31582" y="58998"/>
                  </a:cubicBezTo>
                  <a:cubicBezTo>
                    <a:pt x="31612" y="59059"/>
                    <a:pt x="31673" y="59059"/>
                    <a:pt x="31703" y="59059"/>
                  </a:cubicBezTo>
                  <a:lnTo>
                    <a:pt x="31734" y="59059"/>
                  </a:lnTo>
                  <a:lnTo>
                    <a:pt x="48907" y="55017"/>
                  </a:lnTo>
                  <a:cubicBezTo>
                    <a:pt x="48998" y="54986"/>
                    <a:pt x="49059" y="54895"/>
                    <a:pt x="49059" y="54834"/>
                  </a:cubicBezTo>
                  <a:lnTo>
                    <a:pt x="48087" y="41126"/>
                  </a:lnTo>
                  <a:lnTo>
                    <a:pt x="63984" y="41126"/>
                  </a:lnTo>
                  <a:lnTo>
                    <a:pt x="87449" y="56992"/>
                  </a:lnTo>
                  <a:cubicBezTo>
                    <a:pt x="87479" y="57023"/>
                    <a:pt x="87540" y="57023"/>
                    <a:pt x="87631" y="57023"/>
                  </a:cubicBezTo>
                  <a:cubicBezTo>
                    <a:pt x="87692" y="56992"/>
                    <a:pt x="87753" y="56962"/>
                    <a:pt x="87753" y="56871"/>
                  </a:cubicBezTo>
                  <a:lnTo>
                    <a:pt x="91005" y="41825"/>
                  </a:lnTo>
                  <a:lnTo>
                    <a:pt x="110246" y="36080"/>
                  </a:lnTo>
                  <a:lnTo>
                    <a:pt x="120276" y="47114"/>
                  </a:lnTo>
                  <a:cubicBezTo>
                    <a:pt x="120307" y="47144"/>
                    <a:pt x="120337" y="47174"/>
                    <a:pt x="120428" y="47174"/>
                  </a:cubicBezTo>
                  <a:lnTo>
                    <a:pt x="140398" y="47174"/>
                  </a:lnTo>
                  <a:cubicBezTo>
                    <a:pt x="140429" y="47174"/>
                    <a:pt x="140520" y="47144"/>
                    <a:pt x="140550" y="47114"/>
                  </a:cubicBezTo>
                  <a:cubicBezTo>
                    <a:pt x="140581" y="47083"/>
                    <a:pt x="140581" y="47022"/>
                    <a:pt x="140581" y="46962"/>
                  </a:cubicBezTo>
                  <a:lnTo>
                    <a:pt x="139973" y="32949"/>
                  </a:lnTo>
                  <a:lnTo>
                    <a:pt x="160703" y="25381"/>
                  </a:lnTo>
                  <a:cubicBezTo>
                    <a:pt x="160763" y="25350"/>
                    <a:pt x="160855" y="25259"/>
                    <a:pt x="160794" y="25138"/>
                  </a:cubicBezTo>
                  <a:lnTo>
                    <a:pt x="156538" y="456"/>
                  </a:lnTo>
                  <a:lnTo>
                    <a:pt x="180916" y="8846"/>
                  </a:lnTo>
                  <a:lnTo>
                    <a:pt x="185658" y="26627"/>
                  </a:lnTo>
                  <a:lnTo>
                    <a:pt x="164411" y="44135"/>
                  </a:lnTo>
                  <a:cubicBezTo>
                    <a:pt x="164381" y="44196"/>
                    <a:pt x="164350" y="44226"/>
                    <a:pt x="164350" y="44287"/>
                  </a:cubicBezTo>
                  <a:cubicBezTo>
                    <a:pt x="164350" y="44348"/>
                    <a:pt x="164381" y="44408"/>
                    <a:pt x="164411" y="44439"/>
                  </a:cubicBezTo>
                  <a:lnTo>
                    <a:pt x="181889" y="59150"/>
                  </a:lnTo>
                  <a:cubicBezTo>
                    <a:pt x="181919" y="59181"/>
                    <a:pt x="181980" y="59181"/>
                    <a:pt x="182010" y="59181"/>
                  </a:cubicBezTo>
                  <a:cubicBezTo>
                    <a:pt x="182040" y="59181"/>
                    <a:pt x="182071" y="59181"/>
                    <a:pt x="182132" y="59150"/>
                  </a:cubicBezTo>
                  <a:lnTo>
                    <a:pt x="193469" y="51551"/>
                  </a:lnTo>
                  <a:cubicBezTo>
                    <a:pt x="193560" y="51521"/>
                    <a:pt x="193591" y="51399"/>
                    <a:pt x="193560" y="51339"/>
                  </a:cubicBezTo>
                  <a:lnTo>
                    <a:pt x="186235" y="27144"/>
                  </a:lnTo>
                  <a:lnTo>
                    <a:pt x="205749" y="36506"/>
                  </a:lnTo>
                  <a:lnTo>
                    <a:pt x="213044" y="51095"/>
                  </a:lnTo>
                  <a:lnTo>
                    <a:pt x="213166" y="51217"/>
                  </a:lnTo>
                  <a:lnTo>
                    <a:pt x="213196" y="51217"/>
                  </a:lnTo>
                  <a:cubicBezTo>
                    <a:pt x="213226" y="51217"/>
                    <a:pt x="213287" y="51217"/>
                    <a:pt x="213318" y="51187"/>
                  </a:cubicBezTo>
                  <a:lnTo>
                    <a:pt x="236601" y="36171"/>
                  </a:lnTo>
                  <a:lnTo>
                    <a:pt x="239823" y="55594"/>
                  </a:lnTo>
                  <a:cubicBezTo>
                    <a:pt x="239823" y="55655"/>
                    <a:pt x="239884" y="55716"/>
                    <a:pt x="239944" y="55746"/>
                  </a:cubicBezTo>
                  <a:cubicBezTo>
                    <a:pt x="240035" y="55776"/>
                    <a:pt x="240096" y="55746"/>
                    <a:pt x="240127" y="55716"/>
                  </a:cubicBezTo>
                  <a:lnTo>
                    <a:pt x="254473" y="44196"/>
                  </a:lnTo>
                  <a:lnTo>
                    <a:pt x="277574" y="57752"/>
                  </a:lnTo>
                  <a:lnTo>
                    <a:pt x="285720" y="75716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6845" y="110033"/>
                  </a:lnTo>
                  <a:cubicBezTo>
                    <a:pt x="276845" y="110154"/>
                    <a:pt x="276875" y="110215"/>
                    <a:pt x="276997" y="110276"/>
                  </a:cubicBezTo>
                  <a:lnTo>
                    <a:pt x="299307" y="116112"/>
                  </a:lnTo>
                  <a:lnTo>
                    <a:pt x="307696" y="127601"/>
                  </a:lnTo>
                  <a:lnTo>
                    <a:pt x="288547" y="135048"/>
                  </a:lnTo>
                  <a:lnTo>
                    <a:pt x="285690" y="131249"/>
                  </a:lnTo>
                  <a:cubicBezTo>
                    <a:pt x="285629" y="131157"/>
                    <a:pt x="285507" y="131127"/>
                    <a:pt x="285416" y="131188"/>
                  </a:cubicBezTo>
                  <a:cubicBezTo>
                    <a:pt x="285355" y="131279"/>
                    <a:pt x="285325" y="131401"/>
                    <a:pt x="285386" y="131461"/>
                  </a:cubicBezTo>
                  <a:lnTo>
                    <a:pt x="288304" y="135382"/>
                  </a:lnTo>
                  <a:cubicBezTo>
                    <a:pt x="288365" y="135413"/>
                    <a:pt x="288395" y="135443"/>
                    <a:pt x="288456" y="135443"/>
                  </a:cubicBezTo>
                  <a:lnTo>
                    <a:pt x="288547" y="135443"/>
                  </a:lnTo>
                  <a:lnTo>
                    <a:pt x="308061" y="127844"/>
                  </a:lnTo>
                  <a:cubicBezTo>
                    <a:pt x="308122" y="127814"/>
                    <a:pt x="308183" y="127784"/>
                    <a:pt x="308183" y="127723"/>
                  </a:cubicBezTo>
                  <a:cubicBezTo>
                    <a:pt x="308183" y="127662"/>
                    <a:pt x="308152" y="127601"/>
                    <a:pt x="308122" y="127540"/>
                  </a:cubicBezTo>
                  <a:close/>
                  <a:moveTo>
                    <a:pt x="14347" y="87935"/>
                  </a:moveTo>
                  <a:lnTo>
                    <a:pt x="2675" y="78117"/>
                  </a:lnTo>
                  <a:lnTo>
                    <a:pt x="22038" y="78117"/>
                  </a:lnTo>
                  <a:close/>
                  <a:moveTo>
                    <a:pt x="28269" y="37934"/>
                  </a:moveTo>
                  <a:lnTo>
                    <a:pt x="16110" y="44956"/>
                  </a:lnTo>
                  <a:lnTo>
                    <a:pt x="487" y="27995"/>
                  </a:lnTo>
                  <a:lnTo>
                    <a:pt x="7539" y="20366"/>
                  </a:lnTo>
                  <a:lnTo>
                    <a:pt x="28269" y="15229"/>
                  </a:lnTo>
                  <a:close/>
                  <a:moveTo>
                    <a:pt x="48725" y="54682"/>
                  </a:moveTo>
                  <a:lnTo>
                    <a:pt x="31886" y="58634"/>
                  </a:lnTo>
                  <a:lnTo>
                    <a:pt x="28664" y="38269"/>
                  </a:lnTo>
                  <a:lnTo>
                    <a:pt x="47722" y="41065"/>
                  </a:lnTo>
                  <a:close/>
                  <a:moveTo>
                    <a:pt x="66780" y="25320"/>
                  </a:moveTo>
                  <a:lnTo>
                    <a:pt x="82343" y="33709"/>
                  </a:lnTo>
                  <a:lnTo>
                    <a:pt x="64348" y="40670"/>
                  </a:lnTo>
                  <a:close/>
                  <a:moveTo>
                    <a:pt x="140246" y="46810"/>
                  </a:moveTo>
                  <a:lnTo>
                    <a:pt x="120550" y="46810"/>
                  </a:lnTo>
                  <a:lnTo>
                    <a:pt x="110611" y="35867"/>
                  </a:lnTo>
                  <a:lnTo>
                    <a:pt x="126811" y="9606"/>
                  </a:lnTo>
                  <a:lnTo>
                    <a:pt x="139638" y="32919"/>
                  </a:lnTo>
                  <a:close/>
                  <a:moveTo>
                    <a:pt x="182040" y="58786"/>
                  </a:moveTo>
                  <a:lnTo>
                    <a:pt x="164867" y="44348"/>
                  </a:lnTo>
                  <a:lnTo>
                    <a:pt x="185810" y="27053"/>
                  </a:lnTo>
                  <a:lnTo>
                    <a:pt x="193135" y="51339"/>
                  </a:lnTo>
                  <a:close/>
                  <a:moveTo>
                    <a:pt x="213318" y="50761"/>
                  </a:moveTo>
                  <a:lnTo>
                    <a:pt x="206175" y="36445"/>
                  </a:lnTo>
                  <a:lnTo>
                    <a:pt x="222862" y="26718"/>
                  </a:lnTo>
                  <a:lnTo>
                    <a:pt x="236418" y="35837"/>
                  </a:lnTo>
                  <a:close/>
                  <a:moveTo>
                    <a:pt x="290371" y="18299"/>
                  </a:moveTo>
                  <a:lnTo>
                    <a:pt x="299611" y="20335"/>
                  </a:lnTo>
                  <a:lnTo>
                    <a:pt x="300371" y="43618"/>
                  </a:lnTo>
                  <a:lnTo>
                    <a:pt x="280127" y="40852"/>
                  </a:lnTo>
                  <a:close/>
                  <a:moveTo>
                    <a:pt x="261100" y="35685"/>
                  </a:moveTo>
                  <a:lnTo>
                    <a:pt x="254747" y="27387"/>
                  </a:lnTo>
                  <a:lnTo>
                    <a:pt x="271100" y="23770"/>
                  </a:lnTo>
                  <a:close/>
                  <a:moveTo>
                    <a:pt x="254625" y="27812"/>
                  </a:moveTo>
                  <a:lnTo>
                    <a:pt x="260887" y="35989"/>
                  </a:lnTo>
                  <a:lnTo>
                    <a:pt x="254625" y="43436"/>
                  </a:lnTo>
                  <a:close/>
                  <a:moveTo>
                    <a:pt x="254717" y="43892"/>
                  </a:moveTo>
                  <a:lnTo>
                    <a:pt x="261100" y="36293"/>
                  </a:lnTo>
                  <a:lnTo>
                    <a:pt x="276966" y="56962"/>
                  </a:lnTo>
                  <a:close/>
                  <a:moveTo>
                    <a:pt x="285994" y="76081"/>
                  </a:moveTo>
                  <a:lnTo>
                    <a:pt x="303015" y="94592"/>
                  </a:lnTo>
                  <a:lnTo>
                    <a:pt x="280310" y="93285"/>
                  </a:lnTo>
                  <a:close/>
                  <a:moveTo>
                    <a:pt x="280188" y="93649"/>
                  </a:moveTo>
                  <a:lnTo>
                    <a:pt x="303259" y="94987"/>
                  </a:lnTo>
                  <a:lnTo>
                    <a:pt x="299216" y="115656"/>
                  </a:lnTo>
                  <a:lnTo>
                    <a:pt x="277209" y="109881"/>
                  </a:lnTo>
                  <a:close/>
                  <a:moveTo>
                    <a:pt x="23618" y="95443"/>
                  </a:moveTo>
                  <a:lnTo>
                    <a:pt x="2706" y="99364"/>
                  </a:lnTo>
                  <a:cubicBezTo>
                    <a:pt x="2615" y="99364"/>
                    <a:pt x="2584" y="99424"/>
                    <a:pt x="2554" y="99485"/>
                  </a:cubicBezTo>
                  <a:cubicBezTo>
                    <a:pt x="2523" y="99546"/>
                    <a:pt x="2554" y="99637"/>
                    <a:pt x="2584" y="99668"/>
                  </a:cubicBezTo>
                  <a:lnTo>
                    <a:pt x="21430" y="120458"/>
                  </a:lnTo>
                  <a:lnTo>
                    <a:pt x="14226" y="132920"/>
                  </a:lnTo>
                  <a:lnTo>
                    <a:pt x="1794" y="130580"/>
                  </a:lnTo>
                  <a:cubicBezTo>
                    <a:pt x="1672" y="130580"/>
                    <a:pt x="1612" y="130641"/>
                    <a:pt x="1551" y="130732"/>
                  </a:cubicBezTo>
                  <a:cubicBezTo>
                    <a:pt x="1520" y="130853"/>
                    <a:pt x="1612" y="130945"/>
                    <a:pt x="1703" y="130975"/>
                  </a:cubicBezTo>
                  <a:lnTo>
                    <a:pt x="14287" y="133316"/>
                  </a:lnTo>
                  <a:lnTo>
                    <a:pt x="14317" y="133316"/>
                  </a:lnTo>
                  <a:cubicBezTo>
                    <a:pt x="14408" y="133316"/>
                    <a:pt x="14439" y="133285"/>
                    <a:pt x="14469" y="133255"/>
                  </a:cubicBezTo>
                  <a:lnTo>
                    <a:pt x="21825" y="120549"/>
                  </a:lnTo>
                  <a:cubicBezTo>
                    <a:pt x="21825" y="120519"/>
                    <a:pt x="21855" y="120519"/>
                    <a:pt x="21855" y="120489"/>
                  </a:cubicBezTo>
                  <a:lnTo>
                    <a:pt x="21855" y="120489"/>
                  </a:lnTo>
                  <a:lnTo>
                    <a:pt x="23800" y="95686"/>
                  </a:lnTo>
                  <a:cubicBezTo>
                    <a:pt x="23800" y="95595"/>
                    <a:pt x="23800" y="95564"/>
                    <a:pt x="23709" y="95534"/>
                  </a:cubicBezTo>
                  <a:cubicBezTo>
                    <a:pt x="23709" y="95443"/>
                    <a:pt x="23679" y="95412"/>
                    <a:pt x="23618" y="95443"/>
                  </a:cubicBezTo>
                  <a:close/>
                  <a:moveTo>
                    <a:pt x="21551" y="119941"/>
                  </a:moveTo>
                  <a:lnTo>
                    <a:pt x="3131" y="99637"/>
                  </a:lnTo>
                  <a:lnTo>
                    <a:pt x="23466" y="95838"/>
                  </a:lnTo>
                  <a:close/>
                  <a:moveTo>
                    <a:pt x="154228" y="51977"/>
                  </a:moveTo>
                  <a:cubicBezTo>
                    <a:pt x="154320" y="52068"/>
                    <a:pt x="154320" y="52159"/>
                    <a:pt x="154228" y="52251"/>
                  </a:cubicBezTo>
                  <a:lnTo>
                    <a:pt x="145444" y="61187"/>
                  </a:lnTo>
                  <a:cubicBezTo>
                    <a:pt x="145414" y="61217"/>
                    <a:pt x="145383" y="61217"/>
                    <a:pt x="145292" y="61217"/>
                  </a:cubicBezTo>
                  <a:cubicBezTo>
                    <a:pt x="145262" y="61217"/>
                    <a:pt x="145201" y="61217"/>
                    <a:pt x="145140" y="61187"/>
                  </a:cubicBezTo>
                  <a:cubicBezTo>
                    <a:pt x="145079" y="61096"/>
                    <a:pt x="145079" y="60974"/>
                    <a:pt x="145140" y="60913"/>
                  </a:cubicBezTo>
                  <a:lnTo>
                    <a:pt x="153924" y="51977"/>
                  </a:lnTo>
                  <a:cubicBezTo>
                    <a:pt x="154046" y="51916"/>
                    <a:pt x="154168" y="51916"/>
                    <a:pt x="154228" y="51977"/>
                  </a:cubicBezTo>
                  <a:close/>
                  <a:moveTo>
                    <a:pt x="268851" y="93345"/>
                  </a:moveTo>
                  <a:cubicBezTo>
                    <a:pt x="268942" y="93437"/>
                    <a:pt x="268942" y="93558"/>
                    <a:pt x="268820" y="93619"/>
                  </a:cubicBezTo>
                  <a:lnTo>
                    <a:pt x="260127" y="101035"/>
                  </a:lnTo>
                  <a:lnTo>
                    <a:pt x="268212" y="104531"/>
                  </a:lnTo>
                  <a:cubicBezTo>
                    <a:pt x="268334" y="104561"/>
                    <a:pt x="268364" y="104683"/>
                    <a:pt x="268334" y="104774"/>
                  </a:cubicBezTo>
                  <a:cubicBezTo>
                    <a:pt x="268273" y="104865"/>
                    <a:pt x="268212" y="104896"/>
                    <a:pt x="268121" y="104896"/>
                  </a:cubicBezTo>
                  <a:lnTo>
                    <a:pt x="268060" y="104896"/>
                  </a:lnTo>
                  <a:lnTo>
                    <a:pt x="259702" y="101279"/>
                  </a:lnTo>
                  <a:cubicBezTo>
                    <a:pt x="259610" y="101248"/>
                    <a:pt x="259580" y="101218"/>
                    <a:pt x="259580" y="101127"/>
                  </a:cubicBezTo>
                  <a:cubicBezTo>
                    <a:pt x="259580" y="101066"/>
                    <a:pt x="259580" y="101035"/>
                    <a:pt x="259671" y="100944"/>
                  </a:cubicBezTo>
                  <a:lnTo>
                    <a:pt x="268638" y="93345"/>
                  </a:lnTo>
                  <a:cubicBezTo>
                    <a:pt x="268668" y="93254"/>
                    <a:pt x="268790" y="93285"/>
                    <a:pt x="268851" y="93345"/>
                  </a:cubicBezTo>
                  <a:close/>
                  <a:moveTo>
                    <a:pt x="49211" y="92798"/>
                  </a:moveTo>
                  <a:cubicBezTo>
                    <a:pt x="49302" y="92859"/>
                    <a:pt x="49333" y="92981"/>
                    <a:pt x="49242" y="93041"/>
                  </a:cubicBezTo>
                  <a:lnTo>
                    <a:pt x="39424" y="105899"/>
                  </a:lnTo>
                  <a:cubicBezTo>
                    <a:pt x="39363" y="105929"/>
                    <a:pt x="39333" y="105959"/>
                    <a:pt x="39241" y="105959"/>
                  </a:cubicBezTo>
                  <a:cubicBezTo>
                    <a:pt x="39211" y="105959"/>
                    <a:pt x="39181" y="105959"/>
                    <a:pt x="39150" y="105929"/>
                  </a:cubicBezTo>
                  <a:cubicBezTo>
                    <a:pt x="39059" y="105868"/>
                    <a:pt x="39029" y="105747"/>
                    <a:pt x="39120" y="105656"/>
                  </a:cubicBezTo>
                  <a:lnTo>
                    <a:pt x="48938" y="92859"/>
                  </a:lnTo>
                  <a:cubicBezTo>
                    <a:pt x="49029" y="92737"/>
                    <a:pt x="49150" y="92737"/>
                    <a:pt x="49211" y="9279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3502600" y="6690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61"/>
                    <a:pt x="1369" y="36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4021625" y="482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4656125" y="5208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5153100" y="758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5575600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5922875" y="74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5336225" y="11249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5"/>
                    <a:pt x="305" y="1"/>
                    <a:pt x="669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5208575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6131850" y="4995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30"/>
                    <a:pt x="1368" y="33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5954775" y="4995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0"/>
                    <a:pt x="1369" y="33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6365875" y="531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6365875" y="948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70"/>
                  </a:moveTo>
                  <a:cubicBezTo>
                    <a:pt x="1369" y="1065"/>
                    <a:pt x="1065" y="1369"/>
                    <a:pt x="670" y="1369"/>
                  </a:cubicBezTo>
                  <a:cubicBezTo>
                    <a:pt x="305" y="1369"/>
                    <a:pt x="1" y="1065"/>
                    <a:pt x="1" y="67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6947200" y="1289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6650075" y="1339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67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6308900" y="1460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1368" y="669"/>
                  </a:moveTo>
                  <a:cubicBezTo>
                    <a:pt x="1368" y="1034"/>
                    <a:pt x="106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6365875" y="19904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1"/>
                    <a:pt x="1369" y="33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6723025" y="218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7155425" y="1746525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7001150" y="866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7008000" y="2184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6932775" y="260140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7216975" y="3230575"/>
              <a:ext cx="34200" cy="34975"/>
            </a:xfrm>
            <a:custGeom>
              <a:rect b="b" l="l" r="r" t="t"/>
              <a:pathLst>
                <a:path extrusionOk="0" h="1399" w="1368">
                  <a:moveTo>
                    <a:pt x="1368" y="700"/>
                  </a:moveTo>
                  <a:cubicBezTo>
                    <a:pt x="1368" y="1065"/>
                    <a:pt x="1064" y="1399"/>
                    <a:pt x="669" y="1399"/>
                  </a:cubicBezTo>
                  <a:cubicBezTo>
                    <a:pt x="304" y="139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7142500" y="31333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6498875" y="23741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6705550" y="2466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66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68119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6005700" y="12389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839250" y="1135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9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4555050" y="13247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31"/>
                    <a:pt x="1369" y="33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4118875" y="959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34"/>
                    <a:pt x="1065" y="1368"/>
                    <a:pt x="700" y="1368"/>
                  </a:cubicBezTo>
                  <a:cubicBezTo>
                    <a:pt x="335" y="1368"/>
                    <a:pt x="1" y="1034"/>
                    <a:pt x="1" y="669"/>
                  </a:cubicBezTo>
                  <a:cubicBezTo>
                    <a:pt x="1" y="304"/>
                    <a:pt x="33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3856725" y="1152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35" y="1369"/>
                    <a:pt x="0" y="1065"/>
                    <a:pt x="0" y="700"/>
                  </a:cubicBezTo>
                  <a:cubicBezTo>
                    <a:pt x="0" y="335"/>
                    <a:pt x="335" y="1"/>
                    <a:pt x="699" y="1"/>
                  </a:cubicBezTo>
                  <a:cubicBezTo>
                    <a:pt x="1064" y="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3637875" y="13757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3516300" y="102462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3016275" y="1024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2764000" y="7457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35"/>
                    <a:pt x="304" y="0"/>
                    <a:pt x="669" y="0"/>
                  </a:cubicBezTo>
                  <a:cubicBezTo>
                    <a:pt x="1064" y="0"/>
                    <a:pt x="1368" y="335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2484350" y="583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2277675" y="8916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2194825" y="1270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70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612750" y="8696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8"/>
                    <a:pt x="670" y="1368"/>
                  </a:cubicBezTo>
                  <a:cubicBezTo>
                    <a:pt x="305" y="1368"/>
                    <a:pt x="1" y="1065"/>
                    <a:pt x="1" y="70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2074775" y="6918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700" y="1368"/>
                  </a:cubicBezTo>
                  <a:cubicBezTo>
                    <a:pt x="335" y="1368"/>
                    <a:pt x="0" y="1064"/>
                    <a:pt x="0" y="699"/>
                  </a:cubicBezTo>
                  <a:cubicBezTo>
                    <a:pt x="0" y="304"/>
                    <a:pt x="335" y="0"/>
                    <a:pt x="700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670500" y="474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361225" y="588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03925" y="872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716850" y="800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798925" y="13209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28250" y="12199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95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139350" y="14395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5671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363500" y="204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400725" y="976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41925" y="21690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986600" y="24942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601350" y="22396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548150" y="2859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363500" y="3176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805000" y="14539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888575" y="21112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3"/>
          <p:cNvGrpSpPr/>
          <p:nvPr/>
        </p:nvGrpSpPr>
        <p:grpSpPr>
          <a:xfrm rot="10800000">
            <a:off x="-519642" y="838207"/>
            <a:ext cx="10488084" cy="6107348"/>
            <a:chOff x="-120550" y="-133450"/>
            <a:chExt cx="7847425" cy="4570000"/>
          </a:xfrm>
        </p:grpSpPr>
        <p:sp>
          <p:nvSpPr>
            <p:cNvPr id="662" name="Google Shape;662;p3"/>
            <p:cNvSpPr/>
            <p:nvPr/>
          </p:nvSpPr>
          <p:spPr>
            <a:xfrm>
              <a:off x="3043625" y="8544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487"/>
                    <a:pt x="943" y="791"/>
                    <a:pt x="730" y="913"/>
                  </a:cubicBezTo>
                  <a:cubicBezTo>
                    <a:pt x="548" y="1034"/>
                    <a:pt x="244" y="943"/>
                    <a:pt x="123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8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3832400" y="10747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973"/>
                    <a:pt x="244" y="912"/>
                    <a:pt x="122" y="730"/>
                  </a:cubicBezTo>
                  <a:cubicBezTo>
                    <a:pt x="1" y="517"/>
                    <a:pt x="92" y="213"/>
                    <a:pt x="274" y="122"/>
                  </a:cubicBezTo>
                  <a:cubicBezTo>
                    <a:pt x="48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3821775" y="7966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4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517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3083150" y="1124175"/>
              <a:ext cx="24350" cy="25850"/>
            </a:xfrm>
            <a:custGeom>
              <a:rect b="b" l="l" r="r" t="t"/>
              <a:pathLst>
                <a:path extrusionOk="0" h="1034" w="974">
                  <a:moveTo>
                    <a:pt x="882" y="304"/>
                  </a:moveTo>
                  <a:cubicBezTo>
                    <a:pt x="973" y="487"/>
                    <a:pt x="912" y="790"/>
                    <a:pt x="730" y="912"/>
                  </a:cubicBezTo>
                  <a:cubicBezTo>
                    <a:pt x="517" y="1034"/>
                    <a:pt x="213" y="942"/>
                    <a:pt x="122" y="760"/>
                  </a:cubicBezTo>
                  <a:cubicBezTo>
                    <a:pt x="1" y="578"/>
                    <a:pt x="61" y="274"/>
                    <a:pt x="274" y="152"/>
                  </a:cubicBezTo>
                  <a:cubicBezTo>
                    <a:pt x="487" y="0"/>
                    <a:pt x="760" y="9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774625" y="761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3" y="487"/>
                    <a:pt x="942" y="791"/>
                    <a:pt x="730" y="912"/>
                  </a:cubicBezTo>
                  <a:cubicBezTo>
                    <a:pt x="547" y="1004"/>
                    <a:pt x="243" y="943"/>
                    <a:pt x="122" y="760"/>
                  </a:cubicBezTo>
                  <a:cubicBezTo>
                    <a:pt x="0" y="548"/>
                    <a:pt x="91" y="244"/>
                    <a:pt x="274" y="152"/>
                  </a:cubicBezTo>
                  <a:cubicBezTo>
                    <a:pt x="517" y="1"/>
                    <a:pt x="79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2267775" y="82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61"/>
                    <a:pt x="730" y="882"/>
                  </a:cubicBezTo>
                  <a:cubicBezTo>
                    <a:pt x="548" y="1004"/>
                    <a:pt x="244" y="943"/>
                    <a:pt x="123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8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2434200" y="767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2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457" y="1"/>
                    <a:pt x="73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608950" y="13475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882" y="274"/>
                  </a:moveTo>
                  <a:cubicBezTo>
                    <a:pt x="974" y="456"/>
                    <a:pt x="913" y="760"/>
                    <a:pt x="700" y="882"/>
                  </a:cubicBezTo>
                  <a:cubicBezTo>
                    <a:pt x="518" y="973"/>
                    <a:pt x="214" y="912"/>
                    <a:pt x="122" y="700"/>
                  </a:cubicBezTo>
                  <a:cubicBezTo>
                    <a:pt x="1" y="517"/>
                    <a:pt x="62" y="213"/>
                    <a:pt x="274" y="122"/>
                  </a:cubicBezTo>
                  <a:cubicBezTo>
                    <a:pt x="45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2525400" y="967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1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486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2292850" y="1350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304"/>
                  </a:moveTo>
                  <a:cubicBezTo>
                    <a:pt x="974" y="486"/>
                    <a:pt x="913" y="790"/>
                    <a:pt x="730" y="912"/>
                  </a:cubicBezTo>
                  <a:cubicBezTo>
                    <a:pt x="518" y="1003"/>
                    <a:pt x="214" y="942"/>
                    <a:pt x="123" y="760"/>
                  </a:cubicBezTo>
                  <a:cubicBezTo>
                    <a:pt x="1" y="547"/>
                    <a:pt x="62" y="243"/>
                    <a:pt x="275" y="152"/>
                  </a:cubicBezTo>
                  <a:cubicBezTo>
                    <a:pt x="48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2779950" y="923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3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61" y="244"/>
                    <a:pt x="274" y="122"/>
                  </a:cubicBezTo>
                  <a:cubicBezTo>
                    <a:pt x="457" y="1"/>
                    <a:pt x="730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3086950" y="5481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6" y="122"/>
                  </a:moveTo>
                  <a:cubicBezTo>
                    <a:pt x="517" y="244"/>
                    <a:pt x="487" y="365"/>
                    <a:pt x="365" y="426"/>
                  </a:cubicBezTo>
                  <a:cubicBezTo>
                    <a:pt x="274" y="517"/>
                    <a:pt x="152" y="487"/>
                    <a:pt x="6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2854425" y="7092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456" y="122"/>
                  </a:moveTo>
                  <a:cubicBezTo>
                    <a:pt x="517" y="213"/>
                    <a:pt x="487" y="335"/>
                    <a:pt x="365" y="426"/>
                  </a:cubicBezTo>
                  <a:cubicBezTo>
                    <a:pt x="244" y="487"/>
                    <a:pt x="152" y="456"/>
                    <a:pt x="61" y="335"/>
                  </a:cubicBezTo>
                  <a:cubicBezTo>
                    <a:pt x="0" y="213"/>
                    <a:pt x="31" y="122"/>
                    <a:pt x="152" y="31"/>
                  </a:cubicBezTo>
                  <a:cubicBezTo>
                    <a:pt x="213" y="0"/>
                    <a:pt x="365" y="0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967625" y="144407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7" y="153"/>
                  </a:moveTo>
                  <a:cubicBezTo>
                    <a:pt x="548" y="274"/>
                    <a:pt x="517" y="396"/>
                    <a:pt x="396" y="457"/>
                  </a:cubicBezTo>
                  <a:cubicBezTo>
                    <a:pt x="274" y="548"/>
                    <a:pt x="153" y="517"/>
                    <a:pt x="92" y="396"/>
                  </a:cubicBezTo>
                  <a:cubicBezTo>
                    <a:pt x="1" y="274"/>
                    <a:pt x="61" y="153"/>
                    <a:pt x="153" y="92"/>
                  </a:cubicBezTo>
                  <a:cubicBezTo>
                    <a:pt x="274" y="1"/>
                    <a:pt x="396" y="62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24300" y="101322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7" y="122"/>
                  </a:moveTo>
                  <a:cubicBezTo>
                    <a:pt x="548" y="213"/>
                    <a:pt x="487" y="335"/>
                    <a:pt x="396" y="426"/>
                  </a:cubicBezTo>
                  <a:cubicBezTo>
                    <a:pt x="274" y="487"/>
                    <a:pt x="153" y="456"/>
                    <a:pt x="92" y="335"/>
                  </a:cubicBezTo>
                  <a:cubicBezTo>
                    <a:pt x="1" y="213"/>
                    <a:pt x="61" y="92"/>
                    <a:pt x="153" y="31"/>
                  </a:cubicBezTo>
                  <a:cubicBezTo>
                    <a:pt x="274" y="0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719900" y="108390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57" y="122"/>
                  </a:moveTo>
                  <a:cubicBezTo>
                    <a:pt x="517" y="243"/>
                    <a:pt x="487" y="365"/>
                    <a:pt x="396" y="426"/>
                  </a:cubicBezTo>
                  <a:cubicBezTo>
                    <a:pt x="274" y="517"/>
                    <a:pt x="153" y="487"/>
                    <a:pt x="61" y="365"/>
                  </a:cubicBezTo>
                  <a:cubicBezTo>
                    <a:pt x="1" y="243"/>
                    <a:pt x="31" y="122"/>
                    <a:pt x="153" y="61"/>
                  </a:cubicBezTo>
                  <a:cubicBezTo>
                    <a:pt x="274" y="0"/>
                    <a:pt x="396" y="6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2843025" y="49955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26" y="152"/>
                  </a:moveTo>
                  <a:cubicBezTo>
                    <a:pt x="517" y="243"/>
                    <a:pt x="487" y="365"/>
                    <a:pt x="365" y="456"/>
                  </a:cubicBezTo>
                  <a:cubicBezTo>
                    <a:pt x="244" y="517"/>
                    <a:pt x="122" y="486"/>
                    <a:pt x="61" y="365"/>
                  </a:cubicBezTo>
                  <a:cubicBezTo>
                    <a:pt x="0" y="243"/>
                    <a:pt x="31" y="152"/>
                    <a:pt x="122" y="61"/>
                  </a:cubicBezTo>
                  <a:cubicBezTo>
                    <a:pt x="244" y="0"/>
                    <a:pt x="396" y="30"/>
                    <a:pt x="42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63825" y="14767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51" y="274"/>
                  </a:moveTo>
                  <a:cubicBezTo>
                    <a:pt x="973" y="457"/>
                    <a:pt x="912" y="761"/>
                    <a:pt x="699" y="852"/>
                  </a:cubicBezTo>
                  <a:cubicBezTo>
                    <a:pt x="517" y="973"/>
                    <a:pt x="213" y="913"/>
                    <a:pt x="91" y="700"/>
                  </a:cubicBezTo>
                  <a:cubicBezTo>
                    <a:pt x="0" y="517"/>
                    <a:pt x="61" y="214"/>
                    <a:pt x="243" y="92"/>
                  </a:cubicBezTo>
                  <a:cubicBezTo>
                    <a:pt x="426" y="1"/>
                    <a:pt x="699" y="3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924325" y="1191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304"/>
                  </a:moveTo>
                  <a:cubicBezTo>
                    <a:pt x="973" y="487"/>
                    <a:pt x="912" y="791"/>
                    <a:pt x="730" y="912"/>
                  </a:cubicBezTo>
                  <a:cubicBezTo>
                    <a:pt x="517" y="1003"/>
                    <a:pt x="213" y="943"/>
                    <a:pt x="122" y="760"/>
                  </a:cubicBezTo>
                  <a:cubicBezTo>
                    <a:pt x="0" y="548"/>
                    <a:pt x="61" y="244"/>
                    <a:pt x="274" y="152"/>
                  </a:cubicBezTo>
                  <a:cubicBezTo>
                    <a:pt x="456" y="0"/>
                    <a:pt x="73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912925" y="8969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518"/>
                    <a:pt x="912" y="822"/>
                    <a:pt x="730" y="913"/>
                  </a:cubicBezTo>
                  <a:cubicBezTo>
                    <a:pt x="517" y="1034"/>
                    <a:pt x="213" y="974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605150" y="1197875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83"/>
                  </a:moveTo>
                  <a:cubicBezTo>
                    <a:pt x="518" y="274"/>
                    <a:pt x="487" y="396"/>
                    <a:pt x="366" y="487"/>
                  </a:cubicBezTo>
                  <a:cubicBezTo>
                    <a:pt x="274" y="548"/>
                    <a:pt x="153" y="517"/>
                    <a:pt x="62" y="396"/>
                  </a:cubicBezTo>
                  <a:cubicBezTo>
                    <a:pt x="1" y="274"/>
                    <a:pt x="31" y="183"/>
                    <a:pt x="153" y="92"/>
                  </a:cubicBezTo>
                  <a:cubicBezTo>
                    <a:pt x="274" y="1"/>
                    <a:pt x="426" y="61"/>
                    <a:pt x="457" y="1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2583150" y="108617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6" y="122"/>
                  </a:moveTo>
                  <a:cubicBezTo>
                    <a:pt x="547" y="213"/>
                    <a:pt x="517" y="335"/>
                    <a:pt x="395" y="426"/>
                  </a:cubicBezTo>
                  <a:cubicBezTo>
                    <a:pt x="274" y="487"/>
                    <a:pt x="152" y="456"/>
                    <a:pt x="91" y="335"/>
                  </a:cubicBezTo>
                  <a:cubicBezTo>
                    <a:pt x="0" y="213"/>
                    <a:pt x="61" y="122"/>
                    <a:pt x="152" y="31"/>
                  </a:cubicBezTo>
                  <a:cubicBezTo>
                    <a:pt x="274" y="0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608950" y="1570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53"/>
                  </a:moveTo>
                  <a:cubicBezTo>
                    <a:pt x="518" y="244"/>
                    <a:pt x="487" y="366"/>
                    <a:pt x="366" y="457"/>
                  </a:cubicBezTo>
                  <a:cubicBezTo>
                    <a:pt x="274" y="518"/>
                    <a:pt x="153" y="487"/>
                    <a:pt x="62" y="366"/>
                  </a:cubicBezTo>
                  <a:cubicBezTo>
                    <a:pt x="1" y="244"/>
                    <a:pt x="31" y="153"/>
                    <a:pt x="153" y="62"/>
                  </a:cubicBezTo>
                  <a:cubicBezTo>
                    <a:pt x="274" y="1"/>
                    <a:pt x="36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942550" y="539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53"/>
                  </a:moveTo>
                  <a:cubicBezTo>
                    <a:pt x="517" y="274"/>
                    <a:pt x="487" y="365"/>
                    <a:pt x="365" y="457"/>
                  </a:cubicBezTo>
                  <a:cubicBezTo>
                    <a:pt x="244" y="548"/>
                    <a:pt x="153" y="48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65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2779950" y="134757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52"/>
                  </a:moveTo>
                  <a:cubicBezTo>
                    <a:pt x="548" y="274"/>
                    <a:pt x="487" y="365"/>
                    <a:pt x="396" y="456"/>
                  </a:cubicBezTo>
                  <a:cubicBezTo>
                    <a:pt x="274" y="517"/>
                    <a:pt x="153" y="487"/>
                    <a:pt x="92" y="365"/>
                  </a:cubicBezTo>
                  <a:cubicBezTo>
                    <a:pt x="1" y="274"/>
                    <a:pt x="31" y="152"/>
                    <a:pt x="153" y="61"/>
                  </a:cubicBezTo>
                  <a:cubicBezTo>
                    <a:pt x="274" y="0"/>
                    <a:pt x="396" y="31"/>
                    <a:pt x="457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224450" y="827800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3"/>
                  </a:moveTo>
                  <a:cubicBezTo>
                    <a:pt x="517" y="21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14"/>
                    <a:pt x="31" y="123"/>
                    <a:pt x="153" y="31"/>
                  </a:cubicBezTo>
                  <a:cubicBezTo>
                    <a:pt x="244" y="1"/>
                    <a:pt x="396" y="31"/>
                    <a:pt x="457" y="12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488875" y="10223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87" y="0"/>
                    <a:pt x="76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693300" y="956225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730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6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848300" y="1102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2" y="274"/>
                  </a:moveTo>
                  <a:cubicBezTo>
                    <a:pt x="973" y="457"/>
                    <a:pt x="882" y="761"/>
                    <a:pt x="700" y="882"/>
                  </a:cubicBezTo>
                  <a:cubicBezTo>
                    <a:pt x="517" y="1004"/>
                    <a:pt x="214" y="913"/>
                    <a:pt x="92" y="730"/>
                  </a:cubicBezTo>
                  <a:cubicBezTo>
                    <a:pt x="1" y="548"/>
                    <a:pt x="62" y="244"/>
                    <a:pt x="244" y="122"/>
                  </a:cubicBezTo>
                  <a:cubicBezTo>
                    <a:pt x="457" y="1"/>
                    <a:pt x="700" y="92"/>
                    <a:pt x="85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039050" y="107402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973"/>
                    <a:pt x="213" y="912"/>
                    <a:pt x="122" y="699"/>
                  </a:cubicBezTo>
                  <a:cubicBezTo>
                    <a:pt x="0" y="517"/>
                    <a:pt x="61" y="213"/>
                    <a:pt x="274" y="91"/>
                  </a:cubicBezTo>
                  <a:cubicBezTo>
                    <a:pt x="486" y="0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645425" y="25041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3"/>
                  </a:moveTo>
                  <a:cubicBezTo>
                    <a:pt x="547" y="274"/>
                    <a:pt x="517" y="396"/>
                    <a:pt x="395" y="456"/>
                  </a:cubicBezTo>
                  <a:cubicBezTo>
                    <a:pt x="274" y="548"/>
                    <a:pt x="152" y="517"/>
                    <a:pt x="91" y="396"/>
                  </a:cubicBezTo>
                  <a:cubicBezTo>
                    <a:pt x="0" y="274"/>
                    <a:pt x="61" y="153"/>
                    <a:pt x="152" y="92"/>
                  </a:cubicBezTo>
                  <a:cubicBezTo>
                    <a:pt x="274" y="1"/>
                    <a:pt x="395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2251075" y="703200"/>
              <a:ext cx="12925" cy="12925"/>
            </a:xfrm>
            <a:custGeom>
              <a:rect b="b" l="l" r="r" t="t"/>
              <a:pathLst>
                <a:path extrusionOk="0" h="517" w="517">
                  <a:moveTo>
                    <a:pt x="456" y="122"/>
                  </a:moveTo>
                  <a:cubicBezTo>
                    <a:pt x="517" y="243"/>
                    <a:pt x="487" y="365"/>
                    <a:pt x="365" y="426"/>
                  </a:cubicBezTo>
                  <a:cubicBezTo>
                    <a:pt x="274" y="517"/>
                    <a:pt x="152" y="456"/>
                    <a:pt x="61" y="365"/>
                  </a:cubicBezTo>
                  <a:cubicBezTo>
                    <a:pt x="0" y="243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806500" y="2165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22"/>
                  </a:moveTo>
                  <a:cubicBezTo>
                    <a:pt x="518" y="244"/>
                    <a:pt x="487" y="365"/>
                    <a:pt x="366" y="426"/>
                  </a:cubicBezTo>
                  <a:cubicBezTo>
                    <a:pt x="244" y="517"/>
                    <a:pt x="153" y="456"/>
                    <a:pt x="62" y="365"/>
                  </a:cubicBezTo>
                  <a:cubicBezTo>
                    <a:pt x="1" y="244"/>
                    <a:pt x="31" y="122"/>
                    <a:pt x="153" y="61"/>
                  </a:cubicBezTo>
                  <a:cubicBezTo>
                    <a:pt x="244" y="1"/>
                    <a:pt x="39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876425" y="11743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8" y="274"/>
                    <a:pt x="487" y="395"/>
                    <a:pt x="396" y="456"/>
                  </a:cubicBezTo>
                  <a:cubicBezTo>
                    <a:pt x="274" y="547"/>
                    <a:pt x="152" y="487"/>
                    <a:pt x="92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653025" y="58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1004"/>
                    <a:pt x="243" y="913"/>
                    <a:pt x="122" y="730"/>
                  </a:cubicBezTo>
                  <a:cubicBezTo>
                    <a:pt x="0" y="548"/>
                    <a:pt x="91" y="244"/>
                    <a:pt x="274" y="122"/>
                  </a:cubicBezTo>
                  <a:cubicBezTo>
                    <a:pt x="456" y="1"/>
                    <a:pt x="730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280675" y="728275"/>
              <a:ext cx="13700" cy="12925"/>
            </a:xfrm>
            <a:custGeom>
              <a:rect b="b" l="l" r="r" t="t"/>
              <a:pathLst>
                <a:path extrusionOk="0" h="517" w="548">
                  <a:moveTo>
                    <a:pt x="456" y="152"/>
                  </a:moveTo>
                  <a:cubicBezTo>
                    <a:pt x="547" y="274"/>
                    <a:pt x="517" y="365"/>
                    <a:pt x="395" y="456"/>
                  </a:cubicBezTo>
                  <a:cubicBezTo>
                    <a:pt x="274" y="517"/>
                    <a:pt x="152" y="486"/>
                    <a:pt x="91" y="365"/>
                  </a:cubicBezTo>
                  <a:cubicBezTo>
                    <a:pt x="0" y="274"/>
                    <a:pt x="61" y="152"/>
                    <a:pt x="152" y="61"/>
                  </a:cubicBezTo>
                  <a:cubicBezTo>
                    <a:pt x="274" y="0"/>
                    <a:pt x="426" y="30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352850" y="5626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518"/>
                    <a:pt x="913" y="822"/>
                    <a:pt x="730" y="913"/>
                  </a:cubicBezTo>
                  <a:cubicBezTo>
                    <a:pt x="548" y="1034"/>
                    <a:pt x="244" y="974"/>
                    <a:pt x="122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7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615775" y="629475"/>
              <a:ext cx="13700" cy="12200"/>
            </a:xfrm>
            <a:custGeom>
              <a:rect b="b" l="l" r="r" t="t"/>
              <a:pathLst>
                <a:path extrusionOk="0" h="488" w="548">
                  <a:moveTo>
                    <a:pt x="487" y="122"/>
                  </a:moveTo>
                  <a:cubicBezTo>
                    <a:pt x="548" y="213"/>
                    <a:pt x="517" y="335"/>
                    <a:pt x="396" y="426"/>
                  </a:cubicBezTo>
                  <a:cubicBezTo>
                    <a:pt x="274" y="487"/>
                    <a:pt x="153" y="457"/>
                    <a:pt x="92" y="335"/>
                  </a:cubicBezTo>
                  <a:cubicBezTo>
                    <a:pt x="1" y="213"/>
                    <a:pt x="61" y="122"/>
                    <a:pt x="183" y="31"/>
                  </a:cubicBezTo>
                  <a:cubicBezTo>
                    <a:pt x="274" y="1"/>
                    <a:pt x="396" y="31"/>
                    <a:pt x="48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906825" y="3757950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7" y="274"/>
                    <a:pt x="487" y="395"/>
                    <a:pt x="365" y="456"/>
                  </a:cubicBezTo>
                  <a:cubicBezTo>
                    <a:pt x="274" y="547"/>
                    <a:pt x="152" y="517"/>
                    <a:pt x="61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7275475" y="421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4" y="487"/>
                    <a:pt x="912" y="791"/>
                    <a:pt x="730" y="912"/>
                  </a:cubicBezTo>
                  <a:cubicBezTo>
                    <a:pt x="548" y="1003"/>
                    <a:pt x="244" y="943"/>
                    <a:pt x="122" y="760"/>
                  </a:cubicBezTo>
                  <a:cubicBezTo>
                    <a:pt x="1" y="548"/>
                    <a:pt x="92" y="244"/>
                    <a:pt x="274" y="152"/>
                  </a:cubicBezTo>
                  <a:cubicBezTo>
                    <a:pt x="51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555750" y="37655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1" y="274"/>
                  </a:moveTo>
                  <a:cubicBezTo>
                    <a:pt x="973" y="456"/>
                    <a:pt x="912" y="760"/>
                    <a:pt x="700" y="882"/>
                  </a:cubicBezTo>
                  <a:cubicBezTo>
                    <a:pt x="517" y="1003"/>
                    <a:pt x="213" y="912"/>
                    <a:pt x="92" y="730"/>
                  </a:cubicBezTo>
                  <a:cubicBezTo>
                    <a:pt x="0" y="547"/>
                    <a:pt x="61" y="243"/>
                    <a:pt x="244" y="122"/>
                  </a:cubicBezTo>
                  <a:cubicBezTo>
                    <a:pt x="456" y="0"/>
                    <a:pt x="700" y="9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647700" y="29235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82" y="244"/>
                  </a:moveTo>
                  <a:cubicBezTo>
                    <a:pt x="973" y="426"/>
                    <a:pt x="912" y="761"/>
                    <a:pt x="730" y="852"/>
                  </a:cubicBezTo>
                  <a:cubicBezTo>
                    <a:pt x="517" y="974"/>
                    <a:pt x="213" y="913"/>
                    <a:pt x="122" y="700"/>
                  </a:cubicBezTo>
                  <a:cubicBezTo>
                    <a:pt x="0" y="518"/>
                    <a:pt x="61" y="214"/>
                    <a:pt x="274" y="92"/>
                  </a:cubicBezTo>
                  <a:cubicBezTo>
                    <a:pt x="456" y="1"/>
                    <a:pt x="760" y="62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351325" y="39243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274"/>
                  </a:moveTo>
                  <a:cubicBezTo>
                    <a:pt x="974" y="457"/>
                    <a:pt x="913" y="761"/>
                    <a:pt x="730" y="882"/>
                  </a:cubicBezTo>
                  <a:cubicBezTo>
                    <a:pt x="518" y="1004"/>
                    <a:pt x="214" y="913"/>
                    <a:pt x="123" y="730"/>
                  </a:cubicBezTo>
                  <a:cubicBezTo>
                    <a:pt x="1" y="548"/>
                    <a:pt x="62" y="244"/>
                    <a:pt x="275" y="122"/>
                  </a:cubicBezTo>
                  <a:cubicBezTo>
                    <a:pt x="487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697850" y="35315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44"/>
                  </a:moveTo>
                  <a:cubicBezTo>
                    <a:pt x="1003" y="426"/>
                    <a:pt x="912" y="760"/>
                    <a:pt x="730" y="851"/>
                  </a:cubicBezTo>
                  <a:cubicBezTo>
                    <a:pt x="548" y="973"/>
                    <a:pt x="244" y="912"/>
                    <a:pt x="122" y="699"/>
                  </a:cubicBezTo>
                  <a:cubicBezTo>
                    <a:pt x="0" y="517"/>
                    <a:pt x="92" y="213"/>
                    <a:pt x="274" y="92"/>
                  </a:cubicBezTo>
                  <a:cubicBezTo>
                    <a:pt x="456" y="0"/>
                    <a:pt x="730" y="31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732050" y="31994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6" y="122"/>
                  </a:moveTo>
                  <a:cubicBezTo>
                    <a:pt x="547" y="244"/>
                    <a:pt x="487" y="365"/>
                    <a:pt x="395" y="426"/>
                  </a:cubicBezTo>
                  <a:cubicBezTo>
                    <a:pt x="274" y="517"/>
                    <a:pt x="152" y="456"/>
                    <a:pt x="9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1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314850" y="3972225"/>
              <a:ext cx="13725" cy="12950"/>
            </a:xfrm>
            <a:custGeom>
              <a:rect b="b" l="l" r="r" t="t"/>
              <a:pathLst>
                <a:path extrusionOk="0" h="518" w="549">
                  <a:moveTo>
                    <a:pt x="457" y="153"/>
                  </a:moveTo>
                  <a:cubicBezTo>
                    <a:pt x="548" y="244"/>
                    <a:pt x="518" y="366"/>
                    <a:pt x="396" y="457"/>
                  </a:cubicBezTo>
                  <a:cubicBezTo>
                    <a:pt x="275" y="518"/>
                    <a:pt x="153" y="487"/>
                    <a:pt x="92" y="366"/>
                  </a:cubicBezTo>
                  <a:cubicBezTo>
                    <a:pt x="1" y="244"/>
                    <a:pt x="62" y="153"/>
                    <a:pt x="153" y="62"/>
                  </a:cubicBezTo>
                  <a:cubicBezTo>
                    <a:pt x="275" y="1"/>
                    <a:pt x="39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529150" y="3017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6" y="153"/>
                  </a:moveTo>
                  <a:cubicBezTo>
                    <a:pt x="517" y="274"/>
                    <a:pt x="487" y="396"/>
                    <a:pt x="365" y="457"/>
                  </a:cubicBezTo>
                  <a:cubicBezTo>
                    <a:pt x="244" y="548"/>
                    <a:pt x="153" y="51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96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298150" y="32708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699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7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291300" y="3027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57" y="0"/>
                    <a:pt x="730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364250" y="33901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91"/>
                    <a:pt x="730" y="882"/>
                  </a:cubicBezTo>
                  <a:cubicBezTo>
                    <a:pt x="548" y="1004"/>
                    <a:pt x="244" y="94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7" y="1"/>
                    <a:pt x="761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7055100" y="38871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22"/>
                  </a:moveTo>
                  <a:cubicBezTo>
                    <a:pt x="548" y="244"/>
                    <a:pt x="518" y="365"/>
                    <a:pt x="396" y="426"/>
                  </a:cubicBezTo>
                  <a:cubicBezTo>
                    <a:pt x="274" y="517"/>
                    <a:pt x="153" y="456"/>
                    <a:pt x="92" y="365"/>
                  </a:cubicBezTo>
                  <a:cubicBezTo>
                    <a:pt x="1" y="244"/>
                    <a:pt x="62" y="122"/>
                    <a:pt x="153" y="61"/>
                  </a:cubicBezTo>
                  <a:cubicBezTo>
                    <a:pt x="274" y="1"/>
                    <a:pt x="42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7236725" y="3681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0" y="547"/>
                    <a:pt x="92" y="243"/>
                    <a:pt x="274" y="122"/>
                  </a:cubicBezTo>
                  <a:cubicBezTo>
                    <a:pt x="456" y="0"/>
                    <a:pt x="73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327775" y="34380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2"/>
                  </a:moveTo>
                  <a:cubicBezTo>
                    <a:pt x="517" y="24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44"/>
                    <a:pt x="31" y="122"/>
                    <a:pt x="122" y="31"/>
                  </a:cubicBezTo>
                  <a:cubicBezTo>
                    <a:pt x="244" y="1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3290600" y="5041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39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4995800" y="10109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1"/>
                  </a:moveTo>
                  <a:cubicBezTo>
                    <a:pt x="61" y="699"/>
                    <a:pt x="1" y="426"/>
                    <a:pt x="213" y="243"/>
                  </a:cubicBezTo>
                  <a:cubicBezTo>
                    <a:pt x="335" y="61"/>
                    <a:pt x="608" y="0"/>
                    <a:pt x="821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6143250" y="1058825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395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3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5658425" y="782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4" y="608"/>
                    <a:pt x="821" y="790"/>
                  </a:cubicBezTo>
                  <a:cubicBezTo>
                    <a:pt x="669" y="942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5652350" y="969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0"/>
                    <a:pt x="79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69" y="1004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3344550" y="1516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61"/>
                    <a:pt x="609" y="0"/>
                    <a:pt x="791" y="213"/>
                  </a:cubicBezTo>
                  <a:cubicBezTo>
                    <a:pt x="973" y="365"/>
                    <a:pt x="1004" y="608"/>
                    <a:pt x="821" y="821"/>
                  </a:cubicBezTo>
                  <a:cubicBezTo>
                    <a:pt x="669" y="100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5385625" y="84225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13" y="821"/>
                  </a:moveTo>
                  <a:cubicBezTo>
                    <a:pt x="31" y="669"/>
                    <a:pt x="0" y="39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34" y="608"/>
                    <a:pt x="821" y="791"/>
                  </a:cubicBezTo>
                  <a:cubicBezTo>
                    <a:pt x="669" y="943"/>
                    <a:pt x="42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5396275" y="5314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0" y="669"/>
                    <a:pt x="0" y="426"/>
                    <a:pt x="182" y="244"/>
                  </a:cubicBezTo>
                  <a:cubicBezTo>
                    <a:pt x="334" y="31"/>
                    <a:pt x="608" y="1"/>
                    <a:pt x="790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99" y="1004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5099150" y="846800"/>
              <a:ext cx="25850" cy="25875"/>
            </a:xfrm>
            <a:custGeom>
              <a:rect b="b" l="l" r="r" t="t"/>
              <a:pathLst>
                <a:path extrusionOk="0" h="1035" w="1034">
                  <a:moveTo>
                    <a:pt x="243" y="852"/>
                  </a:moveTo>
                  <a:cubicBezTo>
                    <a:pt x="61" y="700"/>
                    <a:pt x="0" y="426"/>
                    <a:pt x="213" y="214"/>
                  </a:cubicBezTo>
                  <a:cubicBezTo>
                    <a:pt x="365" y="31"/>
                    <a:pt x="639" y="1"/>
                    <a:pt x="821" y="183"/>
                  </a:cubicBezTo>
                  <a:cubicBezTo>
                    <a:pt x="1003" y="335"/>
                    <a:pt x="1034" y="609"/>
                    <a:pt x="851" y="791"/>
                  </a:cubicBezTo>
                  <a:cubicBezTo>
                    <a:pt x="699" y="1004"/>
                    <a:pt x="395" y="103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4022375" y="6530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1" y="335"/>
                    <a:pt x="1" y="183"/>
                    <a:pt x="92" y="123"/>
                  </a:cubicBezTo>
                  <a:cubicBezTo>
                    <a:pt x="153" y="31"/>
                    <a:pt x="305" y="1"/>
                    <a:pt x="396" y="6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4644725" y="6538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183"/>
                    <a:pt x="61" y="122"/>
                  </a:cubicBezTo>
                  <a:cubicBezTo>
                    <a:pt x="153" y="31"/>
                    <a:pt x="305" y="0"/>
                    <a:pt x="365" y="92"/>
                  </a:cubicBezTo>
                  <a:cubicBezTo>
                    <a:pt x="457" y="152"/>
                    <a:pt x="487" y="304"/>
                    <a:pt x="426" y="395"/>
                  </a:cubicBezTo>
                  <a:cubicBezTo>
                    <a:pt x="335" y="456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5827125" y="4919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5"/>
                  </a:moveTo>
                  <a:cubicBezTo>
                    <a:pt x="31" y="334"/>
                    <a:pt x="0" y="182"/>
                    <a:pt x="92" y="91"/>
                  </a:cubicBezTo>
                  <a:cubicBezTo>
                    <a:pt x="152" y="30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6"/>
                    <a:pt x="18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6405400" y="6834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4" y="1"/>
                    <a:pt x="396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6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6020125" y="6203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6"/>
                    <a:pt x="1" y="214"/>
                    <a:pt x="62" y="123"/>
                  </a:cubicBezTo>
                  <a:cubicBezTo>
                    <a:pt x="153" y="62"/>
                    <a:pt x="305" y="1"/>
                    <a:pt x="366" y="92"/>
                  </a:cubicBezTo>
                  <a:cubicBezTo>
                    <a:pt x="457" y="183"/>
                    <a:pt x="487" y="305"/>
                    <a:pt x="396" y="396"/>
                  </a:cubicBezTo>
                  <a:cubicBezTo>
                    <a:pt x="335" y="518"/>
                    <a:pt x="21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4245025" y="6788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5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4746550" y="1112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6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3" y="335"/>
                    <a:pt x="1004" y="608"/>
                    <a:pt x="821" y="791"/>
                  </a:cubicBezTo>
                  <a:cubicBezTo>
                    <a:pt x="669" y="94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5862825" y="68115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2"/>
                  </a:moveTo>
                  <a:cubicBezTo>
                    <a:pt x="62" y="700"/>
                    <a:pt x="1" y="426"/>
                    <a:pt x="214" y="244"/>
                  </a:cubicBezTo>
                  <a:cubicBezTo>
                    <a:pt x="366" y="61"/>
                    <a:pt x="609" y="1"/>
                    <a:pt x="822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5884875" y="936475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0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6180475" y="627950"/>
              <a:ext cx="12175" cy="12950"/>
            </a:xfrm>
            <a:custGeom>
              <a:rect b="b" l="l" r="r" t="t"/>
              <a:pathLst>
                <a:path extrusionOk="0" h="518" w="487">
                  <a:moveTo>
                    <a:pt x="122" y="426"/>
                  </a:moveTo>
                  <a:cubicBezTo>
                    <a:pt x="31" y="366"/>
                    <a:pt x="0" y="214"/>
                    <a:pt x="61" y="122"/>
                  </a:cubicBezTo>
                  <a:cubicBezTo>
                    <a:pt x="152" y="62"/>
                    <a:pt x="304" y="1"/>
                    <a:pt x="365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35" y="487"/>
                    <a:pt x="24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5481375" y="7693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6"/>
                  </a:moveTo>
                  <a:cubicBezTo>
                    <a:pt x="31" y="335"/>
                    <a:pt x="0" y="183"/>
                    <a:pt x="61" y="9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22"/>
                    <a:pt x="487" y="274"/>
                    <a:pt x="426" y="365"/>
                  </a:cubicBezTo>
                  <a:cubicBezTo>
                    <a:pt x="335" y="487"/>
                    <a:pt x="183" y="487"/>
                    <a:pt x="122" y="39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4619650" y="1207000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5" y="0"/>
                    <a:pt x="396" y="61"/>
                  </a:cubicBezTo>
                  <a:cubicBezTo>
                    <a:pt x="457" y="152"/>
                    <a:pt x="517" y="304"/>
                    <a:pt x="426" y="365"/>
                  </a:cubicBezTo>
                  <a:cubicBezTo>
                    <a:pt x="365" y="487"/>
                    <a:pt x="213" y="487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4659175" y="763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0" y="426"/>
                    <a:pt x="183" y="243"/>
                  </a:cubicBezTo>
                  <a:cubicBezTo>
                    <a:pt x="335" y="31"/>
                    <a:pt x="608" y="0"/>
                    <a:pt x="790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4497300" y="819450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6083975" y="13620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4"/>
                    <a:pt x="0" y="182"/>
                    <a:pt x="61" y="91"/>
                  </a:cubicBezTo>
                  <a:cubicBezTo>
                    <a:pt x="152" y="30"/>
                    <a:pt x="304" y="0"/>
                    <a:pt x="365" y="61"/>
                  </a:cubicBezTo>
                  <a:cubicBezTo>
                    <a:pt x="456" y="152"/>
                    <a:pt x="486" y="304"/>
                    <a:pt x="395" y="365"/>
                  </a:cubicBezTo>
                  <a:cubicBezTo>
                    <a:pt x="335" y="486"/>
                    <a:pt x="18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4670575" y="9934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5"/>
                    <a:pt x="0" y="183"/>
                    <a:pt x="61" y="91"/>
                  </a:cubicBezTo>
                  <a:cubicBezTo>
                    <a:pt x="122" y="31"/>
                    <a:pt x="304" y="0"/>
                    <a:pt x="365" y="61"/>
                  </a:cubicBezTo>
                  <a:cubicBezTo>
                    <a:pt x="426" y="152"/>
                    <a:pt x="486" y="304"/>
                    <a:pt x="395" y="365"/>
                  </a:cubicBezTo>
                  <a:cubicBezTo>
                    <a:pt x="334" y="456"/>
                    <a:pt x="21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5215400" y="701675"/>
              <a:ext cx="12200" cy="12175"/>
            </a:xfrm>
            <a:custGeom>
              <a:rect b="b" l="l" r="r" t="t"/>
              <a:pathLst>
                <a:path extrusionOk="0" h="487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0"/>
                    <a:pt x="366" y="61"/>
                  </a:cubicBezTo>
                  <a:cubicBezTo>
                    <a:pt x="457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6818775" y="9311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2"/>
                    <a:pt x="305" y="1"/>
                    <a:pt x="396" y="9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517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7305125" y="549700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4"/>
                    <a:pt x="1034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7207100" y="643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61" y="700"/>
                    <a:pt x="0" y="426"/>
                    <a:pt x="213" y="244"/>
                  </a:cubicBezTo>
                  <a:cubicBezTo>
                    <a:pt x="334" y="62"/>
                    <a:pt x="608" y="1"/>
                    <a:pt x="821" y="214"/>
                  </a:cubicBezTo>
                  <a:cubicBezTo>
                    <a:pt x="1003" y="366"/>
                    <a:pt x="1033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7170625" y="1497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0"/>
                    <a:pt x="790" y="213"/>
                  </a:cubicBezTo>
                  <a:cubicBezTo>
                    <a:pt x="973" y="365"/>
                    <a:pt x="1003" y="608"/>
                    <a:pt x="821" y="821"/>
                  </a:cubicBezTo>
                  <a:cubicBezTo>
                    <a:pt x="669" y="97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6975325" y="121612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61" y="699"/>
                    <a:pt x="0" y="426"/>
                    <a:pt x="213" y="243"/>
                  </a:cubicBezTo>
                  <a:cubicBezTo>
                    <a:pt x="365" y="61"/>
                    <a:pt x="608" y="0"/>
                    <a:pt x="82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6742025" y="5816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14" y="852"/>
                  </a:moveTo>
                  <a:cubicBezTo>
                    <a:pt x="31" y="700"/>
                    <a:pt x="1" y="426"/>
                    <a:pt x="183" y="244"/>
                  </a:cubicBezTo>
                  <a:cubicBezTo>
                    <a:pt x="335" y="62"/>
                    <a:pt x="609" y="1"/>
                    <a:pt x="791" y="214"/>
                  </a:cubicBezTo>
                  <a:cubicBezTo>
                    <a:pt x="973" y="366"/>
                    <a:pt x="1034" y="609"/>
                    <a:pt x="822" y="821"/>
                  </a:cubicBezTo>
                  <a:cubicBezTo>
                    <a:pt x="670" y="973"/>
                    <a:pt x="426" y="1004"/>
                    <a:pt x="21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6898575" y="19676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92" y="122"/>
                  </a:cubicBezTo>
                  <a:cubicBezTo>
                    <a:pt x="152" y="31"/>
                    <a:pt x="304" y="0"/>
                    <a:pt x="395" y="61"/>
                  </a:cubicBezTo>
                  <a:cubicBezTo>
                    <a:pt x="456" y="152"/>
                    <a:pt x="487" y="304"/>
                    <a:pt x="426" y="395"/>
                  </a:cubicBezTo>
                  <a:cubicBezTo>
                    <a:pt x="33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6875025" y="15079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0" y="335"/>
                    <a:pt x="0" y="183"/>
                    <a:pt x="61" y="123"/>
                  </a:cubicBezTo>
                  <a:cubicBezTo>
                    <a:pt x="152" y="31"/>
                    <a:pt x="304" y="1"/>
                    <a:pt x="365" y="92"/>
                  </a:cubicBezTo>
                  <a:cubicBezTo>
                    <a:pt x="456" y="153"/>
                    <a:pt x="486" y="305"/>
                    <a:pt x="426" y="396"/>
                  </a:cubicBezTo>
                  <a:cubicBezTo>
                    <a:pt x="334" y="457"/>
                    <a:pt x="182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6900850" y="2232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510150" y="21067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973" y="335"/>
                    <a:pt x="1004" y="609"/>
                    <a:pt x="821" y="791"/>
                  </a:cubicBezTo>
                  <a:cubicBezTo>
                    <a:pt x="669" y="97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405300" y="18719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38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401500" y="19760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1"/>
                    <a:pt x="790" y="213"/>
                  </a:cubicBezTo>
                  <a:cubicBezTo>
                    <a:pt x="1003" y="365"/>
                    <a:pt x="1034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741925" y="1534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1"/>
                    <a:pt x="791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69" y="943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2335425" y="180427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31" y="669"/>
                    <a:pt x="0" y="426"/>
                    <a:pt x="183" y="24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264700" y="2153825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1004" y="335"/>
                    <a:pt x="1034" y="608"/>
                    <a:pt x="852" y="790"/>
                  </a:cubicBezTo>
                  <a:cubicBezTo>
                    <a:pt x="670" y="942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444050" y="1482075"/>
              <a:ext cx="12925" cy="12950"/>
            </a:xfrm>
            <a:custGeom>
              <a:rect b="b" l="l" r="r" t="t"/>
              <a:pathLst>
                <a:path extrusionOk="0" h="518" w="517">
                  <a:moveTo>
                    <a:pt x="122" y="426"/>
                  </a:moveTo>
                  <a:cubicBezTo>
                    <a:pt x="61" y="365"/>
                    <a:pt x="0" y="213"/>
                    <a:pt x="91" y="122"/>
                  </a:cubicBezTo>
                  <a:cubicBezTo>
                    <a:pt x="152" y="61"/>
                    <a:pt x="304" y="1"/>
                    <a:pt x="395" y="92"/>
                  </a:cubicBezTo>
                  <a:cubicBezTo>
                    <a:pt x="456" y="152"/>
                    <a:pt x="517" y="304"/>
                    <a:pt x="426" y="396"/>
                  </a:cubicBezTo>
                  <a:cubicBezTo>
                    <a:pt x="365" y="517"/>
                    <a:pt x="21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741925" y="16363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2"/>
                  </a:cubicBezTo>
                  <a:cubicBezTo>
                    <a:pt x="456" y="153"/>
                    <a:pt x="487" y="305"/>
                    <a:pt x="395" y="366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114275" y="13893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39" y="973"/>
                    <a:pt x="395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565625" y="1643175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450125" y="26637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1"/>
                    <a:pt x="791" y="213"/>
                  </a:cubicBezTo>
                  <a:cubicBezTo>
                    <a:pt x="973" y="365"/>
                    <a:pt x="1034" y="609"/>
                    <a:pt x="821" y="821"/>
                  </a:cubicBezTo>
                  <a:cubicBezTo>
                    <a:pt x="669" y="1004"/>
                    <a:pt x="426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902250" y="1643925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1"/>
                    <a:pt x="366" y="62"/>
                  </a:cubicBezTo>
                  <a:cubicBezTo>
                    <a:pt x="457" y="153"/>
                    <a:pt x="487" y="305"/>
                    <a:pt x="426" y="36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260150" y="17275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317150" y="44114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1004"/>
                    <a:pt x="213" y="912"/>
                    <a:pt x="122" y="730"/>
                  </a:cubicBezTo>
                  <a:cubicBezTo>
                    <a:pt x="0" y="548"/>
                    <a:pt x="61" y="244"/>
                    <a:pt x="274" y="122"/>
                  </a:cubicBezTo>
                  <a:cubicBezTo>
                    <a:pt x="456" y="0"/>
                    <a:pt x="699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710000" y="13339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62" y="365"/>
                    <a:pt x="1" y="213"/>
                    <a:pt x="92" y="122"/>
                  </a:cubicBezTo>
                  <a:cubicBezTo>
                    <a:pt x="153" y="61"/>
                    <a:pt x="305" y="0"/>
                    <a:pt x="396" y="92"/>
                  </a:cubicBezTo>
                  <a:cubicBezTo>
                    <a:pt x="457" y="152"/>
                    <a:pt x="487" y="304"/>
                    <a:pt x="426" y="396"/>
                  </a:cubicBezTo>
                  <a:cubicBezTo>
                    <a:pt x="365" y="517"/>
                    <a:pt x="244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406050" y="23726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4"/>
                    <a:pt x="0" y="183"/>
                    <a:pt x="92" y="91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517" y="304"/>
                    <a:pt x="426" y="365"/>
                  </a:cubicBezTo>
                  <a:cubicBezTo>
                    <a:pt x="365" y="486"/>
                    <a:pt x="21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1032200" y="561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92" y="122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7012550" y="16599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0"/>
                    <a:pt x="609" y="0"/>
                    <a:pt x="791" y="182"/>
                  </a:cubicBezTo>
                  <a:cubicBezTo>
                    <a:pt x="1004" y="334"/>
                    <a:pt x="1034" y="608"/>
                    <a:pt x="852" y="790"/>
                  </a:cubicBezTo>
                  <a:cubicBezTo>
                    <a:pt x="700" y="100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7330950" y="16067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2" y="31"/>
                    <a:pt x="304" y="0"/>
                    <a:pt x="365" y="92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7109825" y="11424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1"/>
                  </a:cubicBezTo>
                  <a:cubicBezTo>
                    <a:pt x="456" y="153"/>
                    <a:pt x="487" y="305"/>
                    <a:pt x="395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7294475" y="13787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2" y="31"/>
                    <a:pt x="304" y="1"/>
                    <a:pt x="396" y="92"/>
                  </a:cubicBezTo>
                  <a:cubicBezTo>
                    <a:pt x="456" y="153"/>
                    <a:pt x="517" y="305"/>
                    <a:pt x="426" y="396"/>
                  </a:cubicBezTo>
                  <a:cubicBezTo>
                    <a:pt x="365" y="457"/>
                    <a:pt x="21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6552825" y="1257150"/>
              <a:ext cx="25850" cy="25850"/>
            </a:xfrm>
            <a:custGeom>
              <a:rect b="b" l="l" r="r" t="t"/>
              <a:pathLst>
                <a:path extrusionOk="0" h="1034" w="1034">
                  <a:moveTo>
                    <a:pt x="243" y="851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34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7284600" y="1005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7193400" y="26728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4" y="335"/>
                    <a:pt x="1004" y="608"/>
                    <a:pt x="822" y="791"/>
                  </a:cubicBezTo>
                  <a:cubicBezTo>
                    <a:pt x="670" y="943"/>
                    <a:pt x="396" y="973"/>
                    <a:pt x="21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7316500" y="9577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3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1"/>
                    <a:pt x="305" y="1"/>
                    <a:pt x="396" y="92"/>
                  </a:cubicBezTo>
                  <a:cubicBezTo>
                    <a:pt x="457" y="153"/>
                    <a:pt x="487" y="305"/>
                    <a:pt x="427" y="396"/>
                  </a:cubicBezTo>
                  <a:cubicBezTo>
                    <a:pt x="335" y="517"/>
                    <a:pt x="244" y="517"/>
                    <a:pt x="123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321700" y="93000"/>
              <a:ext cx="7202275" cy="3167250"/>
            </a:xfrm>
            <a:custGeom>
              <a:rect b="b" l="l" r="r" t="t"/>
              <a:pathLst>
                <a:path extrusionOk="0" h="126690" w="288091">
                  <a:moveTo>
                    <a:pt x="232376" y="1155"/>
                  </a:moveTo>
                  <a:lnTo>
                    <a:pt x="242224" y="18116"/>
                  </a:lnTo>
                  <a:lnTo>
                    <a:pt x="237057" y="21368"/>
                  </a:lnTo>
                  <a:lnTo>
                    <a:pt x="232376" y="1155"/>
                  </a:lnTo>
                  <a:close/>
                  <a:moveTo>
                    <a:pt x="232193" y="791"/>
                  </a:moveTo>
                  <a:cubicBezTo>
                    <a:pt x="232133" y="791"/>
                    <a:pt x="232133" y="821"/>
                    <a:pt x="232133" y="821"/>
                  </a:cubicBezTo>
                  <a:lnTo>
                    <a:pt x="237026" y="21490"/>
                  </a:lnTo>
                  <a:lnTo>
                    <a:pt x="237057" y="21490"/>
                  </a:lnTo>
                  <a:lnTo>
                    <a:pt x="242285" y="18147"/>
                  </a:lnTo>
                  <a:cubicBezTo>
                    <a:pt x="242345" y="18147"/>
                    <a:pt x="242345" y="18116"/>
                    <a:pt x="242285" y="18086"/>
                  </a:cubicBezTo>
                  <a:lnTo>
                    <a:pt x="232254" y="821"/>
                  </a:lnTo>
                  <a:cubicBezTo>
                    <a:pt x="232254" y="791"/>
                    <a:pt x="232224" y="791"/>
                    <a:pt x="232193" y="791"/>
                  </a:cubicBezTo>
                  <a:close/>
                  <a:moveTo>
                    <a:pt x="211220" y="6566"/>
                  </a:moveTo>
                  <a:lnTo>
                    <a:pt x="225871" y="17113"/>
                  </a:lnTo>
                  <a:lnTo>
                    <a:pt x="224746" y="26536"/>
                  </a:lnTo>
                  <a:lnTo>
                    <a:pt x="211220" y="6566"/>
                  </a:lnTo>
                  <a:close/>
                  <a:moveTo>
                    <a:pt x="266206" y="21429"/>
                  </a:moveTo>
                  <a:lnTo>
                    <a:pt x="265507" y="27296"/>
                  </a:lnTo>
                  <a:lnTo>
                    <a:pt x="263227" y="22493"/>
                  </a:lnTo>
                  <a:lnTo>
                    <a:pt x="266206" y="21429"/>
                  </a:lnTo>
                  <a:close/>
                  <a:moveTo>
                    <a:pt x="274565" y="18481"/>
                  </a:moveTo>
                  <a:lnTo>
                    <a:pt x="265537" y="27356"/>
                  </a:lnTo>
                  <a:lnTo>
                    <a:pt x="266267" y="21368"/>
                  </a:lnTo>
                  <a:lnTo>
                    <a:pt x="274565" y="18481"/>
                  </a:lnTo>
                  <a:close/>
                  <a:moveTo>
                    <a:pt x="240127" y="24682"/>
                  </a:moveTo>
                  <a:lnTo>
                    <a:pt x="248273" y="27569"/>
                  </a:lnTo>
                  <a:lnTo>
                    <a:pt x="241646" y="32372"/>
                  </a:lnTo>
                  <a:lnTo>
                    <a:pt x="240127" y="24682"/>
                  </a:lnTo>
                  <a:close/>
                  <a:moveTo>
                    <a:pt x="131036" y="23253"/>
                  </a:moveTo>
                  <a:lnTo>
                    <a:pt x="163833" y="28663"/>
                  </a:lnTo>
                  <a:lnTo>
                    <a:pt x="149851" y="43405"/>
                  </a:lnTo>
                  <a:lnTo>
                    <a:pt x="131036" y="23253"/>
                  </a:lnTo>
                  <a:close/>
                  <a:moveTo>
                    <a:pt x="81643" y="47235"/>
                  </a:moveTo>
                  <a:cubicBezTo>
                    <a:pt x="81630" y="47249"/>
                    <a:pt x="81628" y="47256"/>
                    <a:pt x="81631" y="47260"/>
                  </a:cubicBezTo>
                  <a:lnTo>
                    <a:pt x="81631" y="47260"/>
                  </a:lnTo>
                  <a:cubicBezTo>
                    <a:pt x="81634" y="47253"/>
                    <a:pt x="81638" y="47245"/>
                    <a:pt x="81643" y="47235"/>
                  </a:cubicBezTo>
                  <a:close/>
                  <a:moveTo>
                    <a:pt x="36962" y="61"/>
                  </a:moveTo>
                  <a:lnTo>
                    <a:pt x="87115" y="20244"/>
                  </a:lnTo>
                  <a:lnTo>
                    <a:pt x="65351" y="50335"/>
                  </a:lnTo>
                  <a:lnTo>
                    <a:pt x="46810" y="35350"/>
                  </a:lnTo>
                  <a:lnTo>
                    <a:pt x="58451" y="23861"/>
                  </a:lnTo>
                  <a:lnTo>
                    <a:pt x="58451" y="23770"/>
                  </a:lnTo>
                  <a:lnTo>
                    <a:pt x="58360" y="23770"/>
                  </a:lnTo>
                  <a:lnTo>
                    <a:pt x="46749" y="35259"/>
                  </a:lnTo>
                  <a:lnTo>
                    <a:pt x="42281" y="20426"/>
                  </a:lnTo>
                  <a:lnTo>
                    <a:pt x="36962" y="61"/>
                  </a:lnTo>
                  <a:close/>
                  <a:moveTo>
                    <a:pt x="201919" y="36809"/>
                  </a:moveTo>
                  <a:lnTo>
                    <a:pt x="193044" y="43436"/>
                  </a:lnTo>
                  <a:lnTo>
                    <a:pt x="181584" y="50761"/>
                  </a:lnTo>
                  <a:lnTo>
                    <a:pt x="183773" y="40123"/>
                  </a:lnTo>
                  <a:lnTo>
                    <a:pt x="201919" y="36809"/>
                  </a:lnTo>
                  <a:close/>
                  <a:moveTo>
                    <a:pt x="46628" y="46110"/>
                  </a:moveTo>
                  <a:lnTo>
                    <a:pt x="46610" y="46116"/>
                  </a:lnTo>
                  <a:lnTo>
                    <a:pt x="46610" y="46116"/>
                  </a:lnTo>
                  <a:lnTo>
                    <a:pt x="42296" y="54743"/>
                  </a:lnTo>
                  <a:lnTo>
                    <a:pt x="42296" y="54743"/>
                  </a:lnTo>
                  <a:lnTo>
                    <a:pt x="46628" y="46110"/>
                  </a:lnTo>
                  <a:close/>
                  <a:moveTo>
                    <a:pt x="46780" y="35472"/>
                  </a:moveTo>
                  <a:lnTo>
                    <a:pt x="65230" y="50366"/>
                  </a:lnTo>
                  <a:lnTo>
                    <a:pt x="56506" y="51521"/>
                  </a:lnTo>
                  <a:cubicBezTo>
                    <a:pt x="56506" y="51521"/>
                    <a:pt x="56476" y="51521"/>
                    <a:pt x="56476" y="51551"/>
                  </a:cubicBezTo>
                  <a:lnTo>
                    <a:pt x="53801" y="58694"/>
                  </a:lnTo>
                  <a:lnTo>
                    <a:pt x="46749" y="45989"/>
                  </a:lnTo>
                  <a:lnTo>
                    <a:pt x="46780" y="35472"/>
                  </a:lnTo>
                  <a:close/>
                  <a:moveTo>
                    <a:pt x="56631" y="56701"/>
                  </a:moveTo>
                  <a:lnTo>
                    <a:pt x="53912" y="58641"/>
                  </a:lnTo>
                  <a:lnTo>
                    <a:pt x="53912" y="58641"/>
                  </a:lnTo>
                  <a:lnTo>
                    <a:pt x="53892" y="58694"/>
                  </a:lnTo>
                  <a:lnTo>
                    <a:pt x="56631" y="56701"/>
                  </a:lnTo>
                  <a:close/>
                  <a:moveTo>
                    <a:pt x="36901" y="0"/>
                  </a:moveTo>
                  <a:lnTo>
                    <a:pt x="36901" y="31"/>
                  </a:lnTo>
                  <a:lnTo>
                    <a:pt x="42251" y="20457"/>
                  </a:lnTo>
                  <a:lnTo>
                    <a:pt x="46688" y="35350"/>
                  </a:lnTo>
                  <a:lnTo>
                    <a:pt x="46658" y="45959"/>
                  </a:lnTo>
                  <a:lnTo>
                    <a:pt x="21186" y="53405"/>
                  </a:lnTo>
                  <a:cubicBezTo>
                    <a:pt x="21156" y="53405"/>
                    <a:pt x="21156" y="53436"/>
                    <a:pt x="21156" y="53497"/>
                  </a:cubicBezTo>
                  <a:cubicBezTo>
                    <a:pt x="21156" y="53527"/>
                    <a:pt x="21186" y="53527"/>
                    <a:pt x="21247" y="53527"/>
                  </a:cubicBezTo>
                  <a:lnTo>
                    <a:pt x="46610" y="46116"/>
                  </a:lnTo>
                  <a:lnTo>
                    <a:pt x="46610" y="46116"/>
                  </a:lnTo>
                  <a:lnTo>
                    <a:pt x="46628" y="46080"/>
                  </a:lnTo>
                  <a:lnTo>
                    <a:pt x="53679" y="58785"/>
                  </a:lnTo>
                  <a:lnTo>
                    <a:pt x="53710" y="58785"/>
                  </a:lnTo>
                  <a:lnTo>
                    <a:pt x="53912" y="58641"/>
                  </a:lnTo>
                  <a:lnTo>
                    <a:pt x="53912" y="58641"/>
                  </a:lnTo>
                  <a:lnTo>
                    <a:pt x="56506" y="51612"/>
                  </a:lnTo>
                  <a:lnTo>
                    <a:pt x="65169" y="50487"/>
                  </a:lnTo>
                  <a:lnTo>
                    <a:pt x="56631" y="56701"/>
                  </a:lnTo>
                  <a:lnTo>
                    <a:pt x="56631" y="56701"/>
                  </a:lnTo>
                  <a:lnTo>
                    <a:pt x="65382" y="50457"/>
                  </a:lnTo>
                  <a:lnTo>
                    <a:pt x="87236" y="20305"/>
                  </a:lnTo>
                  <a:lnTo>
                    <a:pt x="87236" y="20274"/>
                  </a:lnTo>
                  <a:cubicBezTo>
                    <a:pt x="87236" y="20274"/>
                    <a:pt x="87236" y="20244"/>
                    <a:pt x="87206" y="20244"/>
                  </a:cubicBezTo>
                  <a:lnTo>
                    <a:pt x="36931" y="0"/>
                  </a:lnTo>
                  <a:close/>
                  <a:moveTo>
                    <a:pt x="81631" y="47260"/>
                  </a:moveTo>
                  <a:cubicBezTo>
                    <a:pt x="81613" y="47297"/>
                    <a:pt x="81613" y="47301"/>
                    <a:pt x="81613" y="47326"/>
                  </a:cubicBezTo>
                  <a:lnTo>
                    <a:pt x="86324" y="57539"/>
                  </a:lnTo>
                  <a:lnTo>
                    <a:pt x="72008" y="59819"/>
                  </a:lnTo>
                  <a:cubicBezTo>
                    <a:pt x="71978" y="59819"/>
                    <a:pt x="71978" y="59819"/>
                    <a:pt x="71978" y="59849"/>
                  </a:cubicBezTo>
                  <a:cubicBezTo>
                    <a:pt x="71978" y="59910"/>
                    <a:pt x="71978" y="59910"/>
                    <a:pt x="72008" y="59910"/>
                  </a:cubicBezTo>
                  <a:lnTo>
                    <a:pt x="86355" y="57630"/>
                  </a:lnTo>
                  <a:lnTo>
                    <a:pt x="86416" y="57570"/>
                  </a:lnTo>
                  <a:lnTo>
                    <a:pt x="86416" y="57539"/>
                  </a:lnTo>
                  <a:lnTo>
                    <a:pt x="81643" y="47266"/>
                  </a:lnTo>
                  <a:cubicBezTo>
                    <a:pt x="81643" y="47266"/>
                    <a:pt x="81634" y="47266"/>
                    <a:pt x="81631" y="47260"/>
                  </a:cubicBezTo>
                  <a:close/>
                  <a:moveTo>
                    <a:pt x="192511" y="55209"/>
                  </a:moveTo>
                  <a:cubicBezTo>
                    <a:pt x="192497" y="55209"/>
                    <a:pt x="192471" y="55224"/>
                    <a:pt x="192436" y="55260"/>
                  </a:cubicBezTo>
                  <a:lnTo>
                    <a:pt x="186813" y="55989"/>
                  </a:lnTo>
                  <a:lnTo>
                    <a:pt x="186782" y="55989"/>
                  </a:lnTo>
                  <a:lnTo>
                    <a:pt x="181159" y="59910"/>
                  </a:lnTo>
                  <a:lnTo>
                    <a:pt x="181159" y="59971"/>
                  </a:lnTo>
                  <a:lnTo>
                    <a:pt x="181220" y="59971"/>
                  </a:lnTo>
                  <a:lnTo>
                    <a:pt x="186843" y="56080"/>
                  </a:lnTo>
                  <a:lnTo>
                    <a:pt x="192405" y="55351"/>
                  </a:lnTo>
                  <a:lnTo>
                    <a:pt x="192405" y="55351"/>
                  </a:lnTo>
                  <a:lnTo>
                    <a:pt x="191524" y="63010"/>
                  </a:lnTo>
                  <a:cubicBezTo>
                    <a:pt x="191524" y="63010"/>
                    <a:pt x="191524" y="63041"/>
                    <a:pt x="191585" y="63041"/>
                  </a:cubicBezTo>
                  <a:cubicBezTo>
                    <a:pt x="191585" y="63041"/>
                    <a:pt x="191615" y="63041"/>
                    <a:pt x="191615" y="63010"/>
                  </a:cubicBezTo>
                  <a:lnTo>
                    <a:pt x="192527" y="55260"/>
                  </a:lnTo>
                  <a:lnTo>
                    <a:pt x="192527" y="55229"/>
                  </a:lnTo>
                  <a:cubicBezTo>
                    <a:pt x="192527" y="55217"/>
                    <a:pt x="192522" y="55209"/>
                    <a:pt x="192511" y="55209"/>
                  </a:cubicBezTo>
                  <a:close/>
                  <a:moveTo>
                    <a:pt x="852" y="19241"/>
                  </a:moveTo>
                  <a:cubicBezTo>
                    <a:pt x="791" y="19241"/>
                    <a:pt x="760" y="19241"/>
                    <a:pt x="760" y="19302"/>
                  </a:cubicBezTo>
                  <a:cubicBezTo>
                    <a:pt x="760" y="19332"/>
                    <a:pt x="760" y="19362"/>
                    <a:pt x="791" y="19362"/>
                  </a:cubicBezTo>
                  <a:lnTo>
                    <a:pt x="35533" y="31764"/>
                  </a:lnTo>
                  <a:lnTo>
                    <a:pt x="35533" y="31764"/>
                  </a:lnTo>
                  <a:lnTo>
                    <a:pt x="16384" y="28937"/>
                  </a:lnTo>
                  <a:lnTo>
                    <a:pt x="16353" y="28967"/>
                  </a:lnTo>
                  <a:lnTo>
                    <a:pt x="1" y="51551"/>
                  </a:lnTo>
                  <a:lnTo>
                    <a:pt x="1" y="51582"/>
                  </a:lnTo>
                  <a:lnTo>
                    <a:pt x="10457" y="68755"/>
                  </a:lnTo>
                  <a:cubicBezTo>
                    <a:pt x="10457" y="68786"/>
                    <a:pt x="10487" y="68786"/>
                    <a:pt x="10487" y="68786"/>
                  </a:cubicBezTo>
                  <a:lnTo>
                    <a:pt x="10517" y="68786"/>
                  </a:lnTo>
                  <a:lnTo>
                    <a:pt x="10517" y="68725"/>
                  </a:lnTo>
                  <a:lnTo>
                    <a:pt x="92" y="51551"/>
                  </a:lnTo>
                  <a:lnTo>
                    <a:pt x="16414" y="29059"/>
                  </a:lnTo>
                  <a:lnTo>
                    <a:pt x="36019" y="31855"/>
                  </a:lnTo>
                  <a:cubicBezTo>
                    <a:pt x="36019" y="31855"/>
                    <a:pt x="36050" y="31855"/>
                    <a:pt x="36050" y="31825"/>
                  </a:cubicBezTo>
                  <a:cubicBezTo>
                    <a:pt x="36050" y="31825"/>
                    <a:pt x="36050" y="31794"/>
                    <a:pt x="36019" y="31794"/>
                  </a:cubicBezTo>
                  <a:lnTo>
                    <a:pt x="852" y="19241"/>
                  </a:lnTo>
                  <a:close/>
                  <a:moveTo>
                    <a:pt x="57844" y="67631"/>
                  </a:moveTo>
                  <a:lnTo>
                    <a:pt x="57844" y="67691"/>
                  </a:lnTo>
                  <a:lnTo>
                    <a:pt x="60518" y="72068"/>
                  </a:lnTo>
                  <a:cubicBezTo>
                    <a:pt x="60518" y="72099"/>
                    <a:pt x="60579" y="72099"/>
                    <a:pt x="60579" y="72099"/>
                  </a:cubicBezTo>
                  <a:lnTo>
                    <a:pt x="60610" y="72099"/>
                  </a:lnTo>
                  <a:lnTo>
                    <a:pt x="60610" y="72038"/>
                  </a:lnTo>
                  <a:lnTo>
                    <a:pt x="57904" y="67631"/>
                  </a:lnTo>
                  <a:close/>
                  <a:moveTo>
                    <a:pt x="229610" y="78117"/>
                  </a:moveTo>
                  <a:lnTo>
                    <a:pt x="220217" y="79667"/>
                  </a:lnTo>
                  <a:cubicBezTo>
                    <a:pt x="220187" y="79667"/>
                    <a:pt x="220187" y="79667"/>
                    <a:pt x="220187" y="79698"/>
                  </a:cubicBezTo>
                  <a:cubicBezTo>
                    <a:pt x="220187" y="79728"/>
                    <a:pt x="220187" y="79728"/>
                    <a:pt x="220217" y="79728"/>
                  </a:cubicBezTo>
                  <a:lnTo>
                    <a:pt x="229610" y="78178"/>
                  </a:lnTo>
                  <a:cubicBezTo>
                    <a:pt x="229640" y="78178"/>
                    <a:pt x="229640" y="78178"/>
                    <a:pt x="229640" y="78147"/>
                  </a:cubicBezTo>
                  <a:lnTo>
                    <a:pt x="229610" y="78117"/>
                  </a:lnTo>
                  <a:close/>
                  <a:moveTo>
                    <a:pt x="42296" y="54743"/>
                  </a:moveTo>
                  <a:lnTo>
                    <a:pt x="37965" y="63375"/>
                  </a:lnTo>
                  <a:lnTo>
                    <a:pt x="26232" y="72494"/>
                  </a:lnTo>
                  <a:cubicBezTo>
                    <a:pt x="26171" y="72494"/>
                    <a:pt x="26171" y="72524"/>
                    <a:pt x="26232" y="72555"/>
                  </a:cubicBezTo>
                  <a:lnTo>
                    <a:pt x="26293" y="72555"/>
                  </a:lnTo>
                  <a:lnTo>
                    <a:pt x="37965" y="63466"/>
                  </a:lnTo>
                  <a:lnTo>
                    <a:pt x="42950" y="79728"/>
                  </a:lnTo>
                  <a:cubicBezTo>
                    <a:pt x="42950" y="79758"/>
                    <a:pt x="42980" y="79758"/>
                    <a:pt x="42980" y="79758"/>
                  </a:cubicBezTo>
                  <a:cubicBezTo>
                    <a:pt x="43010" y="79758"/>
                    <a:pt x="43010" y="79728"/>
                    <a:pt x="43010" y="79698"/>
                  </a:cubicBezTo>
                  <a:lnTo>
                    <a:pt x="37995" y="63345"/>
                  </a:lnTo>
                  <a:lnTo>
                    <a:pt x="42296" y="54743"/>
                  </a:lnTo>
                  <a:close/>
                  <a:moveTo>
                    <a:pt x="6505" y="73862"/>
                  </a:moveTo>
                  <a:cubicBezTo>
                    <a:pt x="6475" y="73862"/>
                    <a:pt x="6475" y="73862"/>
                    <a:pt x="6414" y="73892"/>
                  </a:cubicBezTo>
                  <a:cubicBezTo>
                    <a:pt x="6414" y="73922"/>
                    <a:pt x="6414" y="73953"/>
                    <a:pt x="6475" y="73953"/>
                  </a:cubicBezTo>
                  <a:lnTo>
                    <a:pt x="14408" y="77296"/>
                  </a:lnTo>
                  <a:lnTo>
                    <a:pt x="23344" y="81461"/>
                  </a:lnTo>
                  <a:lnTo>
                    <a:pt x="23375" y="81461"/>
                  </a:lnTo>
                  <a:lnTo>
                    <a:pt x="23405" y="81400"/>
                  </a:lnTo>
                  <a:cubicBezTo>
                    <a:pt x="23405" y="81369"/>
                    <a:pt x="23405" y="81339"/>
                    <a:pt x="23375" y="81339"/>
                  </a:cubicBezTo>
                  <a:lnTo>
                    <a:pt x="14438" y="77205"/>
                  </a:lnTo>
                  <a:lnTo>
                    <a:pt x="6505" y="73862"/>
                  </a:lnTo>
                  <a:close/>
                  <a:moveTo>
                    <a:pt x="237543" y="87448"/>
                  </a:moveTo>
                  <a:lnTo>
                    <a:pt x="237513" y="87600"/>
                  </a:lnTo>
                  <a:lnTo>
                    <a:pt x="237573" y="87631"/>
                  </a:lnTo>
                  <a:lnTo>
                    <a:pt x="237543" y="87448"/>
                  </a:lnTo>
                  <a:close/>
                  <a:moveTo>
                    <a:pt x="47448" y="89971"/>
                  </a:moveTo>
                  <a:cubicBezTo>
                    <a:pt x="47448" y="89981"/>
                    <a:pt x="47448" y="89990"/>
                    <a:pt x="47447" y="89998"/>
                  </a:cubicBezTo>
                  <a:lnTo>
                    <a:pt x="47447" y="89998"/>
                  </a:lnTo>
                  <a:lnTo>
                    <a:pt x="47509" y="89971"/>
                  </a:lnTo>
                  <a:close/>
                  <a:moveTo>
                    <a:pt x="134897" y="244"/>
                  </a:moveTo>
                  <a:lnTo>
                    <a:pt x="108483" y="37873"/>
                  </a:lnTo>
                  <a:lnTo>
                    <a:pt x="92343" y="34439"/>
                  </a:lnTo>
                  <a:lnTo>
                    <a:pt x="97753" y="18147"/>
                  </a:lnTo>
                  <a:lnTo>
                    <a:pt x="97753" y="18116"/>
                  </a:lnTo>
                  <a:lnTo>
                    <a:pt x="93498" y="10274"/>
                  </a:lnTo>
                  <a:cubicBezTo>
                    <a:pt x="93498" y="10244"/>
                    <a:pt x="93467" y="10244"/>
                    <a:pt x="93437" y="10244"/>
                  </a:cubicBezTo>
                  <a:cubicBezTo>
                    <a:pt x="93407" y="10244"/>
                    <a:pt x="93407" y="10274"/>
                    <a:pt x="93437" y="10304"/>
                  </a:cubicBezTo>
                  <a:lnTo>
                    <a:pt x="97662" y="18147"/>
                  </a:lnTo>
                  <a:lnTo>
                    <a:pt x="92221" y="34499"/>
                  </a:lnTo>
                  <a:lnTo>
                    <a:pt x="92221" y="34530"/>
                  </a:lnTo>
                  <a:cubicBezTo>
                    <a:pt x="92221" y="34530"/>
                    <a:pt x="92221" y="34560"/>
                    <a:pt x="92251" y="34560"/>
                  </a:cubicBezTo>
                  <a:lnTo>
                    <a:pt x="108361" y="37934"/>
                  </a:lnTo>
                  <a:lnTo>
                    <a:pt x="94653" y="45715"/>
                  </a:lnTo>
                  <a:cubicBezTo>
                    <a:pt x="94592" y="45715"/>
                    <a:pt x="94592" y="45776"/>
                    <a:pt x="94653" y="45807"/>
                  </a:cubicBezTo>
                  <a:lnTo>
                    <a:pt x="94683" y="45837"/>
                  </a:lnTo>
                  <a:lnTo>
                    <a:pt x="94714" y="45837"/>
                  </a:lnTo>
                  <a:lnTo>
                    <a:pt x="108513" y="38056"/>
                  </a:lnTo>
                  <a:lnTo>
                    <a:pt x="110884" y="54864"/>
                  </a:lnTo>
                  <a:cubicBezTo>
                    <a:pt x="110884" y="54895"/>
                    <a:pt x="110914" y="54895"/>
                    <a:pt x="110914" y="54895"/>
                  </a:cubicBezTo>
                  <a:cubicBezTo>
                    <a:pt x="110945" y="54895"/>
                    <a:pt x="110945" y="54864"/>
                    <a:pt x="110945" y="54864"/>
                  </a:cubicBezTo>
                  <a:lnTo>
                    <a:pt x="108604" y="38086"/>
                  </a:lnTo>
                  <a:lnTo>
                    <a:pt x="133377" y="52159"/>
                  </a:lnTo>
                  <a:lnTo>
                    <a:pt x="133438" y="52159"/>
                  </a:lnTo>
                  <a:lnTo>
                    <a:pt x="133438" y="52068"/>
                  </a:lnTo>
                  <a:lnTo>
                    <a:pt x="108665" y="38025"/>
                  </a:lnTo>
                  <a:lnTo>
                    <a:pt x="130976" y="23344"/>
                  </a:lnTo>
                  <a:lnTo>
                    <a:pt x="149882" y="43618"/>
                  </a:lnTo>
                  <a:lnTo>
                    <a:pt x="149973" y="43618"/>
                  </a:lnTo>
                  <a:lnTo>
                    <a:pt x="164016" y="28785"/>
                  </a:lnTo>
                  <a:lnTo>
                    <a:pt x="181615" y="50943"/>
                  </a:lnTo>
                  <a:lnTo>
                    <a:pt x="181645" y="50943"/>
                  </a:lnTo>
                  <a:lnTo>
                    <a:pt x="193196" y="43618"/>
                  </a:lnTo>
                  <a:lnTo>
                    <a:pt x="202223" y="36870"/>
                  </a:lnTo>
                  <a:lnTo>
                    <a:pt x="215445" y="52494"/>
                  </a:lnTo>
                  <a:lnTo>
                    <a:pt x="208181" y="61886"/>
                  </a:lnTo>
                  <a:lnTo>
                    <a:pt x="208181" y="61916"/>
                  </a:lnTo>
                  <a:cubicBezTo>
                    <a:pt x="208181" y="61916"/>
                    <a:pt x="208181" y="61947"/>
                    <a:pt x="208211" y="61947"/>
                  </a:cubicBezTo>
                  <a:lnTo>
                    <a:pt x="221524" y="67874"/>
                  </a:lnTo>
                  <a:lnTo>
                    <a:pt x="221555" y="67874"/>
                  </a:lnTo>
                  <a:cubicBezTo>
                    <a:pt x="221555" y="67874"/>
                    <a:pt x="221585" y="67874"/>
                    <a:pt x="221585" y="67843"/>
                  </a:cubicBezTo>
                  <a:cubicBezTo>
                    <a:pt x="221585" y="67813"/>
                    <a:pt x="221585" y="67813"/>
                    <a:pt x="221555" y="67783"/>
                  </a:cubicBezTo>
                  <a:lnTo>
                    <a:pt x="208333" y="61855"/>
                  </a:lnTo>
                  <a:lnTo>
                    <a:pt x="215597" y="52494"/>
                  </a:lnTo>
                  <a:lnTo>
                    <a:pt x="226631" y="51156"/>
                  </a:lnTo>
                  <a:lnTo>
                    <a:pt x="234473" y="64925"/>
                  </a:lnTo>
                  <a:lnTo>
                    <a:pt x="237695" y="87266"/>
                  </a:lnTo>
                  <a:lnTo>
                    <a:pt x="237573" y="87631"/>
                  </a:lnTo>
                  <a:cubicBezTo>
                    <a:pt x="237573" y="87692"/>
                    <a:pt x="237573" y="87692"/>
                    <a:pt x="237634" y="87722"/>
                  </a:cubicBezTo>
                  <a:lnTo>
                    <a:pt x="247999" y="91856"/>
                  </a:lnTo>
                  <a:cubicBezTo>
                    <a:pt x="247999" y="91856"/>
                    <a:pt x="248029" y="91856"/>
                    <a:pt x="248029" y="91825"/>
                  </a:cubicBezTo>
                  <a:lnTo>
                    <a:pt x="262802" y="57053"/>
                  </a:lnTo>
                  <a:lnTo>
                    <a:pt x="267939" y="68330"/>
                  </a:lnTo>
                  <a:lnTo>
                    <a:pt x="267969" y="68390"/>
                  </a:lnTo>
                  <a:lnTo>
                    <a:pt x="268030" y="68390"/>
                  </a:lnTo>
                  <a:cubicBezTo>
                    <a:pt x="268060" y="68390"/>
                    <a:pt x="268060" y="68330"/>
                    <a:pt x="268060" y="68299"/>
                  </a:cubicBezTo>
                  <a:lnTo>
                    <a:pt x="262923" y="56992"/>
                  </a:lnTo>
                  <a:lnTo>
                    <a:pt x="262923" y="56992"/>
                  </a:lnTo>
                  <a:lnTo>
                    <a:pt x="279823" y="58998"/>
                  </a:lnTo>
                  <a:cubicBezTo>
                    <a:pt x="279884" y="58998"/>
                    <a:pt x="279884" y="58998"/>
                    <a:pt x="279884" y="58968"/>
                  </a:cubicBezTo>
                  <a:cubicBezTo>
                    <a:pt x="279884" y="58907"/>
                    <a:pt x="279884" y="58907"/>
                    <a:pt x="279823" y="58907"/>
                  </a:cubicBezTo>
                  <a:lnTo>
                    <a:pt x="262893" y="56901"/>
                  </a:lnTo>
                  <a:lnTo>
                    <a:pt x="266905" y="41825"/>
                  </a:lnTo>
                  <a:cubicBezTo>
                    <a:pt x="266905" y="41794"/>
                    <a:pt x="266905" y="41794"/>
                    <a:pt x="266875" y="41734"/>
                  </a:cubicBezTo>
                  <a:cubicBezTo>
                    <a:pt x="266844" y="41734"/>
                    <a:pt x="266844" y="41734"/>
                    <a:pt x="266814" y="41794"/>
                  </a:cubicBezTo>
                  <a:lnTo>
                    <a:pt x="262771" y="56901"/>
                  </a:lnTo>
                  <a:lnTo>
                    <a:pt x="247969" y="91734"/>
                  </a:lnTo>
                  <a:lnTo>
                    <a:pt x="237847" y="87722"/>
                  </a:lnTo>
                  <a:lnTo>
                    <a:pt x="237877" y="87692"/>
                  </a:lnTo>
                  <a:lnTo>
                    <a:pt x="237847" y="87296"/>
                  </a:lnTo>
                  <a:lnTo>
                    <a:pt x="248060" y="59211"/>
                  </a:lnTo>
                  <a:cubicBezTo>
                    <a:pt x="248060" y="59181"/>
                    <a:pt x="248060" y="59181"/>
                    <a:pt x="248029" y="59150"/>
                  </a:cubicBezTo>
                  <a:cubicBezTo>
                    <a:pt x="247999" y="59150"/>
                    <a:pt x="247999" y="59150"/>
                    <a:pt x="247969" y="59181"/>
                  </a:cubicBezTo>
                  <a:lnTo>
                    <a:pt x="237817" y="87084"/>
                  </a:lnTo>
                  <a:lnTo>
                    <a:pt x="234595" y="64895"/>
                  </a:lnTo>
                  <a:lnTo>
                    <a:pt x="226783" y="51126"/>
                  </a:lnTo>
                  <a:lnTo>
                    <a:pt x="258212" y="38542"/>
                  </a:lnTo>
                  <a:lnTo>
                    <a:pt x="258242" y="38542"/>
                  </a:lnTo>
                  <a:lnTo>
                    <a:pt x="265750" y="27569"/>
                  </a:lnTo>
                  <a:lnTo>
                    <a:pt x="288000" y="39819"/>
                  </a:lnTo>
                  <a:lnTo>
                    <a:pt x="288030" y="39819"/>
                  </a:lnTo>
                  <a:cubicBezTo>
                    <a:pt x="288030" y="39819"/>
                    <a:pt x="288091" y="39819"/>
                    <a:pt x="288091" y="39758"/>
                  </a:cubicBezTo>
                  <a:cubicBezTo>
                    <a:pt x="288091" y="39758"/>
                    <a:pt x="288091" y="39727"/>
                    <a:pt x="288030" y="39727"/>
                  </a:cubicBezTo>
                  <a:lnTo>
                    <a:pt x="265659" y="27508"/>
                  </a:lnTo>
                  <a:lnTo>
                    <a:pt x="281282" y="25745"/>
                  </a:lnTo>
                  <a:cubicBezTo>
                    <a:pt x="281313" y="25745"/>
                    <a:pt x="281313" y="25715"/>
                    <a:pt x="281313" y="25715"/>
                  </a:cubicBezTo>
                  <a:cubicBezTo>
                    <a:pt x="281313" y="25654"/>
                    <a:pt x="281282" y="25654"/>
                    <a:pt x="281282" y="25654"/>
                  </a:cubicBezTo>
                  <a:lnTo>
                    <a:pt x="265659" y="27417"/>
                  </a:lnTo>
                  <a:lnTo>
                    <a:pt x="274778" y="18420"/>
                  </a:lnTo>
                  <a:lnTo>
                    <a:pt x="274778" y="18329"/>
                  </a:lnTo>
                  <a:lnTo>
                    <a:pt x="274747" y="18299"/>
                  </a:lnTo>
                  <a:lnTo>
                    <a:pt x="266297" y="21217"/>
                  </a:lnTo>
                  <a:lnTo>
                    <a:pt x="268729" y="821"/>
                  </a:lnTo>
                  <a:cubicBezTo>
                    <a:pt x="268729" y="791"/>
                    <a:pt x="268729" y="791"/>
                    <a:pt x="268699" y="791"/>
                  </a:cubicBezTo>
                  <a:cubicBezTo>
                    <a:pt x="268668" y="791"/>
                    <a:pt x="268668" y="791"/>
                    <a:pt x="268668" y="821"/>
                  </a:cubicBezTo>
                  <a:lnTo>
                    <a:pt x="266237" y="21247"/>
                  </a:lnTo>
                  <a:lnTo>
                    <a:pt x="263197" y="22311"/>
                  </a:lnTo>
                  <a:lnTo>
                    <a:pt x="259580" y="14803"/>
                  </a:lnTo>
                  <a:cubicBezTo>
                    <a:pt x="259580" y="14773"/>
                    <a:pt x="259549" y="14773"/>
                    <a:pt x="259519" y="14773"/>
                  </a:cubicBezTo>
                  <a:cubicBezTo>
                    <a:pt x="259458" y="14773"/>
                    <a:pt x="259458" y="14803"/>
                    <a:pt x="259458" y="14833"/>
                  </a:cubicBezTo>
                  <a:lnTo>
                    <a:pt x="263045" y="22402"/>
                  </a:lnTo>
                  <a:lnTo>
                    <a:pt x="248333" y="27539"/>
                  </a:lnTo>
                  <a:lnTo>
                    <a:pt x="240035" y="24560"/>
                  </a:lnTo>
                  <a:lnTo>
                    <a:pt x="240005" y="24560"/>
                  </a:lnTo>
                  <a:lnTo>
                    <a:pt x="240005" y="24621"/>
                  </a:lnTo>
                  <a:lnTo>
                    <a:pt x="241555" y="32432"/>
                  </a:lnTo>
                  <a:cubicBezTo>
                    <a:pt x="241555" y="32432"/>
                    <a:pt x="241555" y="32463"/>
                    <a:pt x="241616" y="32463"/>
                  </a:cubicBezTo>
                  <a:lnTo>
                    <a:pt x="241646" y="32463"/>
                  </a:lnTo>
                  <a:lnTo>
                    <a:pt x="248394" y="27600"/>
                  </a:lnTo>
                  <a:lnTo>
                    <a:pt x="263136" y="22493"/>
                  </a:lnTo>
                  <a:lnTo>
                    <a:pt x="265507" y="27448"/>
                  </a:lnTo>
                  <a:lnTo>
                    <a:pt x="258030" y="38451"/>
                  </a:lnTo>
                  <a:lnTo>
                    <a:pt x="226722" y="50943"/>
                  </a:lnTo>
                  <a:lnTo>
                    <a:pt x="236601" y="37843"/>
                  </a:lnTo>
                  <a:lnTo>
                    <a:pt x="236601" y="37752"/>
                  </a:lnTo>
                  <a:lnTo>
                    <a:pt x="236509" y="37752"/>
                  </a:lnTo>
                  <a:lnTo>
                    <a:pt x="226540" y="50943"/>
                  </a:lnTo>
                  <a:lnTo>
                    <a:pt x="224777" y="26688"/>
                  </a:lnTo>
                  <a:lnTo>
                    <a:pt x="233227" y="16809"/>
                  </a:lnTo>
                  <a:lnTo>
                    <a:pt x="233227" y="16748"/>
                  </a:lnTo>
                  <a:lnTo>
                    <a:pt x="233136" y="16748"/>
                  </a:lnTo>
                  <a:lnTo>
                    <a:pt x="224777" y="26505"/>
                  </a:lnTo>
                  <a:lnTo>
                    <a:pt x="225932" y="17113"/>
                  </a:lnTo>
                  <a:cubicBezTo>
                    <a:pt x="225932" y="17113"/>
                    <a:pt x="225932" y="17083"/>
                    <a:pt x="225871" y="17083"/>
                  </a:cubicBezTo>
                  <a:lnTo>
                    <a:pt x="210947" y="6323"/>
                  </a:lnTo>
                  <a:lnTo>
                    <a:pt x="210856" y="6323"/>
                  </a:lnTo>
                  <a:cubicBezTo>
                    <a:pt x="210856" y="6323"/>
                    <a:pt x="210825" y="6353"/>
                    <a:pt x="210856" y="6414"/>
                  </a:cubicBezTo>
                  <a:lnTo>
                    <a:pt x="224625" y="26688"/>
                  </a:lnTo>
                  <a:lnTo>
                    <a:pt x="226388" y="51065"/>
                  </a:lnTo>
                  <a:lnTo>
                    <a:pt x="215354" y="52372"/>
                  </a:lnTo>
                  <a:lnTo>
                    <a:pt x="202132" y="36718"/>
                  </a:lnTo>
                  <a:lnTo>
                    <a:pt x="196053" y="17630"/>
                  </a:lnTo>
                  <a:cubicBezTo>
                    <a:pt x="196053" y="17569"/>
                    <a:pt x="196022" y="17569"/>
                    <a:pt x="195962" y="17569"/>
                  </a:cubicBezTo>
                  <a:cubicBezTo>
                    <a:pt x="195931" y="17569"/>
                    <a:pt x="195931" y="17630"/>
                    <a:pt x="195931" y="17660"/>
                  </a:cubicBezTo>
                  <a:lnTo>
                    <a:pt x="202010" y="36627"/>
                  </a:lnTo>
                  <a:lnTo>
                    <a:pt x="184715" y="22858"/>
                  </a:lnTo>
                  <a:lnTo>
                    <a:pt x="184654" y="22858"/>
                  </a:lnTo>
                  <a:lnTo>
                    <a:pt x="184654" y="22949"/>
                  </a:lnTo>
                  <a:lnTo>
                    <a:pt x="201980" y="36718"/>
                  </a:lnTo>
                  <a:lnTo>
                    <a:pt x="183743" y="40031"/>
                  </a:lnTo>
                  <a:lnTo>
                    <a:pt x="172679" y="30305"/>
                  </a:lnTo>
                  <a:lnTo>
                    <a:pt x="172618" y="30305"/>
                  </a:lnTo>
                  <a:lnTo>
                    <a:pt x="172618" y="30396"/>
                  </a:lnTo>
                  <a:lnTo>
                    <a:pt x="183712" y="40123"/>
                  </a:lnTo>
                  <a:lnTo>
                    <a:pt x="181493" y="50761"/>
                  </a:lnTo>
                  <a:lnTo>
                    <a:pt x="163955" y="28633"/>
                  </a:lnTo>
                  <a:lnTo>
                    <a:pt x="162709" y="8086"/>
                  </a:lnTo>
                  <a:cubicBezTo>
                    <a:pt x="162709" y="8025"/>
                    <a:pt x="162648" y="8025"/>
                    <a:pt x="162648" y="8025"/>
                  </a:cubicBezTo>
                  <a:cubicBezTo>
                    <a:pt x="162618" y="8025"/>
                    <a:pt x="162618" y="8086"/>
                    <a:pt x="162618" y="8086"/>
                  </a:cubicBezTo>
                  <a:lnTo>
                    <a:pt x="163894" y="28572"/>
                  </a:lnTo>
                  <a:lnTo>
                    <a:pt x="130915" y="23131"/>
                  </a:lnTo>
                  <a:lnTo>
                    <a:pt x="130884" y="23131"/>
                  </a:lnTo>
                  <a:lnTo>
                    <a:pt x="108696" y="37721"/>
                  </a:lnTo>
                  <a:lnTo>
                    <a:pt x="134957" y="335"/>
                  </a:lnTo>
                  <a:lnTo>
                    <a:pt x="134957" y="244"/>
                  </a:lnTo>
                  <a:close/>
                  <a:moveTo>
                    <a:pt x="47447" y="89998"/>
                  </a:moveTo>
                  <a:lnTo>
                    <a:pt x="37965" y="94135"/>
                  </a:lnTo>
                  <a:lnTo>
                    <a:pt x="37934" y="94166"/>
                  </a:lnTo>
                  <a:lnTo>
                    <a:pt x="37905" y="94226"/>
                  </a:lnTo>
                  <a:lnTo>
                    <a:pt x="37905" y="94226"/>
                  </a:lnTo>
                  <a:lnTo>
                    <a:pt x="47418" y="90032"/>
                  </a:lnTo>
                  <a:cubicBezTo>
                    <a:pt x="47439" y="90032"/>
                    <a:pt x="47445" y="90017"/>
                    <a:pt x="47447" y="89998"/>
                  </a:cubicBezTo>
                  <a:close/>
                  <a:moveTo>
                    <a:pt x="37905" y="94226"/>
                  </a:moveTo>
                  <a:lnTo>
                    <a:pt x="37904" y="94227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7905" y="94226"/>
                  </a:lnTo>
                  <a:close/>
                  <a:moveTo>
                    <a:pt x="37965" y="94379"/>
                  </a:moveTo>
                  <a:lnTo>
                    <a:pt x="37952" y="94405"/>
                  </a:lnTo>
                  <a:lnTo>
                    <a:pt x="37952" y="94405"/>
                  </a:lnTo>
                  <a:lnTo>
                    <a:pt x="41916" y="109212"/>
                  </a:lnTo>
                  <a:lnTo>
                    <a:pt x="37965" y="94379"/>
                  </a:lnTo>
                  <a:close/>
                  <a:moveTo>
                    <a:pt x="2322" y="79036"/>
                  </a:moveTo>
                  <a:cubicBezTo>
                    <a:pt x="2311" y="79036"/>
                    <a:pt x="2295" y="79044"/>
                    <a:pt x="2280" y="79059"/>
                  </a:cubicBezTo>
                  <a:cubicBezTo>
                    <a:pt x="2250" y="79059"/>
                    <a:pt x="2250" y="79090"/>
                    <a:pt x="2280" y="79120"/>
                  </a:cubicBezTo>
                  <a:lnTo>
                    <a:pt x="15381" y="94439"/>
                  </a:lnTo>
                  <a:lnTo>
                    <a:pt x="14925" y="117844"/>
                  </a:lnTo>
                  <a:cubicBezTo>
                    <a:pt x="14925" y="117874"/>
                    <a:pt x="14955" y="117874"/>
                    <a:pt x="14955" y="117874"/>
                  </a:cubicBezTo>
                  <a:cubicBezTo>
                    <a:pt x="15016" y="117874"/>
                    <a:pt x="15016" y="117844"/>
                    <a:pt x="15016" y="117844"/>
                  </a:cubicBezTo>
                  <a:lnTo>
                    <a:pt x="15472" y="94531"/>
                  </a:lnTo>
                  <a:lnTo>
                    <a:pt x="27661" y="101248"/>
                  </a:lnTo>
                  <a:lnTo>
                    <a:pt x="30731" y="108604"/>
                  </a:lnTo>
                  <a:lnTo>
                    <a:pt x="30761" y="108665"/>
                  </a:lnTo>
                  <a:lnTo>
                    <a:pt x="41855" y="109272"/>
                  </a:lnTo>
                  <a:lnTo>
                    <a:pt x="41916" y="10927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30943" y="108604"/>
                  </a:lnTo>
                  <a:lnTo>
                    <a:pt x="37952" y="94405"/>
                  </a:lnTo>
                  <a:lnTo>
                    <a:pt x="37952" y="94405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0852" y="108543"/>
                  </a:lnTo>
                  <a:lnTo>
                    <a:pt x="27813" y="101248"/>
                  </a:lnTo>
                  <a:lnTo>
                    <a:pt x="27782" y="101218"/>
                  </a:lnTo>
                  <a:lnTo>
                    <a:pt x="15533" y="94470"/>
                  </a:lnTo>
                  <a:lnTo>
                    <a:pt x="29576" y="87114"/>
                  </a:lnTo>
                  <a:cubicBezTo>
                    <a:pt x="29606" y="87114"/>
                    <a:pt x="29606" y="87084"/>
                    <a:pt x="29606" y="87023"/>
                  </a:cubicBezTo>
                  <a:cubicBezTo>
                    <a:pt x="29606" y="86993"/>
                    <a:pt x="29576" y="86993"/>
                    <a:pt x="29515" y="86993"/>
                  </a:cubicBezTo>
                  <a:lnTo>
                    <a:pt x="15411" y="94379"/>
                  </a:lnTo>
                  <a:lnTo>
                    <a:pt x="2341" y="79059"/>
                  </a:lnTo>
                  <a:cubicBezTo>
                    <a:pt x="2341" y="79044"/>
                    <a:pt x="2333" y="79036"/>
                    <a:pt x="2322" y="79036"/>
                  </a:cubicBezTo>
                  <a:close/>
                  <a:moveTo>
                    <a:pt x="261069" y="112403"/>
                  </a:moveTo>
                  <a:lnTo>
                    <a:pt x="256236" y="119060"/>
                  </a:lnTo>
                  <a:lnTo>
                    <a:pt x="250340" y="113011"/>
                  </a:lnTo>
                  <a:lnTo>
                    <a:pt x="261069" y="112403"/>
                  </a:lnTo>
                  <a:close/>
                  <a:moveTo>
                    <a:pt x="262103" y="74925"/>
                  </a:moveTo>
                  <a:cubicBezTo>
                    <a:pt x="262042" y="74925"/>
                    <a:pt x="262042" y="74925"/>
                    <a:pt x="262042" y="74956"/>
                  </a:cubicBezTo>
                  <a:lnTo>
                    <a:pt x="255355" y="107327"/>
                  </a:lnTo>
                  <a:lnTo>
                    <a:pt x="255355" y="107358"/>
                  </a:lnTo>
                  <a:lnTo>
                    <a:pt x="261039" y="112342"/>
                  </a:lnTo>
                  <a:lnTo>
                    <a:pt x="250248" y="112950"/>
                  </a:lnTo>
                  <a:cubicBezTo>
                    <a:pt x="250248" y="112950"/>
                    <a:pt x="250188" y="112950"/>
                    <a:pt x="250188" y="112981"/>
                  </a:cubicBezTo>
                  <a:lnTo>
                    <a:pt x="250188" y="113011"/>
                  </a:lnTo>
                  <a:lnTo>
                    <a:pt x="256206" y="119181"/>
                  </a:lnTo>
                  <a:lnTo>
                    <a:pt x="256236" y="119181"/>
                  </a:lnTo>
                  <a:cubicBezTo>
                    <a:pt x="256236" y="119181"/>
                    <a:pt x="256267" y="119181"/>
                    <a:pt x="256267" y="119151"/>
                  </a:cubicBezTo>
                  <a:lnTo>
                    <a:pt x="261191" y="112342"/>
                  </a:lnTo>
                  <a:lnTo>
                    <a:pt x="261191" y="112312"/>
                  </a:lnTo>
                  <a:lnTo>
                    <a:pt x="261191" y="112251"/>
                  </a:lnTo>
                  <a:lnTo>
                    <a:pt x="255476" y="107236"/>
                  </a:lnTo>
                  <a:lnTo>
                    <a:pt x="285872" y="94105"/>
                  </a:lnTo>
                  <a:cubicBezTo>
                    <a:pt x="285903" y="94105"/>
                    <a:pt x="285903" y="94075"/>
                    <a:pt x="285903" y="94014"/>
                  </a:cubicBezTo>
                  <a:lnTo>
                    <a:pt x="285903" y="94014"/>
                  </a:lnTo>
                  <a:cubicBezTo>
                    <a:pt x="285902" y="94075"/>
                    <a:pt x="285872" y="94075"/>
                    <a:pt x="285842" y="94075"/>
                  </a:cubicBezTo>
                  <a:lnTo>
                    <a:pt x="255446" y="107206"/>
                  </a:lnTo>
                  <a:lnTo>
                    <a:pt x="255446" y="107206"/>
                  </a:lnTo>
                  <a:lnTo>
                    <a:pt x="262133" y="74956"/>
                  </a:lnTo>
                  <a:cubicBezTo>
                    <a:pt x="262133" y="74925"/>
                    <a:pt x="262133" y="74925"/>
                    <a:pt x="262103" y="74925"/>
                  </a:cubicBezTo>
                  <a:close/>
                  <a:moveTo>
                    <a:pt x="278334" y="114136"/>
                  </a:moveTo>
                  <a:lnTo>
                    <a:pt x="265081" y="126628"/>
                  </a:lnTo>
                  <a:lnTo>
                    <a:pt x="265081" y="126689"/>
                  </a:lnTo>
                  <a:lnTo>
                    <a:pt x="265173" y="126689"/>
                  </a:lnTo>
                  <a:lnTo>
                    <a:pt x="278304" y="114288"/>
                  </a:lnTo>
                  <a:lnTo>
                    <a:pt x="276449" y="126172"/>
                  </a:lnTo>
                  <a:cubicBezTo>
                    <a:pt x="276449" y="126172"/>
                    <a:pt x="276449" y="126203"/>
                    <a:pt x="276480" y="126203"/>
                  </a:cubicBezTo>
                  <a:cubicBezTo>
                    <a:pt x="276480" y="126203"/>
                    <a:pt x="276541" y="126203"/>
                    <a:pt x="276541" y="126172"/>
                  </a:cubicBezTo>
                  <a:lnTo>
                    <a:pt x="278425" y="114166"/>
                  </a:lnTo>
                  <a:lnTo>
                    <a:pt x="278395" y="1141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116525" y="83125"/>
              <a:ext cx="7355800" cy="3179400"/>
            </a:xfrm>
            <a:custGeom>
              <a:rect b="b" l="l" r="r" t="t"/>
              <a:pathLst>
                <a:path extrusionOk="0" h="127176" w="294232">
                  <a:moveTo>
                    <a:pt x="101462" y="10912"/>
                  </a:moveTo>
                  <a:lnTo>
                    <a:pt x="95382" y="20548"/>
                  </a:lnTo>
                  <a:lnTo>
                    <a:pt x="77449" y="19271"/>
                  </a:lnTo>
                  <a:lnTo>
                    <a:pt x="101462" y="10912"/>
                  </a:lnTo>
                  <a:close/>
                  <a:moveTo>
                    <a:pt x="69915" y="7310"/>
                  </a:moveTo>
                  <a:cubicBezTo>
                    <a:pt x="69888" y="7310"/>
                    <a:pt x="69865" y="7326"/>
                    <a:pt x="69850" y="7356"/>
                  </a:cubicBezTo>
                  <a:lnTo>
                    <a:pt x="59880" y="24195"/>
                  </a:lnTo>
                  <a:lnTo>
                    <a:pt x="59880" y="24317"/>
                  </a:lnTo>
                  <a:lnTo>
                    <a:pt x="66598" y="24317"/>
                  </a:lnTo>
                  <a:cubicBezTo>
                    <a:pt x="66658" y="24317"/>
                    <a:pt x="66689" y="24286"/>
                    <a:pt x="66689" y="24256"/>
                  </a:cubicBezTo>
                  <a:cubicBezTo>
                    <a:pt x="66689" y="24195"/>
                    <a:pt x="66658" y="24165"/>
                    <a:pt x="66598" y="24165"/>
                  </a:cubicBezTo>
                  <a:lnTo>
                    <a:pt x="60154" y="24165"/>
                  </a:lnTo>
                  <a:lnTo>
                    <a:pt x="69941" y="7630"/>
                  </a:lnTo>
                  <a:lnTo>
                    <a:pt x="76932" y="19453"/>
                  </a:lnTo>
                  <a:cubicBezTo>
                    <a:pt x="76932" y="19453"/>
                    <a:pt x="76993" y="19453"/>
                    <a:pt x="76993" y="19484"/>
                  </a:cubicBezTo>
                  <a:lnTo>
                    <a:pt x="77023" y="19484"/>
                  </a:lnTo>
                  <a:lnTo>
                    <a:pt x="95443" y="20821"/>
                  </a:lnTo>
                  <a:cubicBezTo>
                    <a:pt x="95474" y="20821"/>
                    <a:pt x="95534" y="20821"/>
                    <a:pt x="95534" y="20791"/>
                  </a:cubicBezTo>
                  <a:lnTo>
                    <a:pt x="101766" y="10791"/>
                  </a:lnTo>
                  <a:cubicBezTo>
                    <a:pt x="101796" y="10760"/>
                    <a:pt x="101766" y="10699"/>
                    <a:pt x="101766" y="10669"/>
                  </a:cubicBezTo>
                  <a:cubicBezTo>
                    <a:pt x="101705" y="10639"/>
                    <a:pt x="101674" y="10639"/>
                    <a:pt x="101644" y="10639"/>
                  </a:cubicBezTo>
                  <a:lnTo>
                    <a:pt x="77023" y="19241"/>
                  </a:lnTo>
                  <a:lnTo>
                    <a:pt x="70002" y="7356"/>
                  </a:lnTo>
                  <a:cubicBezTo>
                    <a:pt x="69972" y="7326"/>
                    <a:pt x="69941" y="7310"/>
                    <a:pt x="69915" y="7310"/>
                  </a:cubicBezTo>
                  <a:close/>
                  <a:moveTo>
                    <a:pt x="40579" y="18329"/>
                  </a:moveTo>
                  <a:lnTo>
                    <a:pt x="50336" y="20943"/>
                  </a:lnTo>
                  <a:lnTo>
                    <a:pt x="44257" y="32007"/>
                  </a:lnTo>
                  <a:lnTo>
                    <a:pt x="40579" y="18329"/>
                  </a:lnTo>
                  <a:close/>
                  <a:moveTo>
                    <a:pt x="219610" y="24438"/>
                  </a:moveTo>
                  <a:lnTo>
                    <a:pt x="232862" y="27204"/>
                  </a:lnTo>
                  <a:lnTo>
                    <a:pt x="210643" y="36900"/>
                  </a:lnTo>
                  <a:lnTo>
                    <a:pt x="210643" y="36900"/>
                  </a:lnTo>
                  <a:lnTo>
                    <a:pt x="219610" y="24438"/>
                  </a:lnTo>
                  <a:close/>
                  <a:moveTo>
                    <a:pt x="19150" y="17204"/>
                  </a:moveTo>
                  <a:lnTo>
                    <a:pt x="24500" y="29606"/>
                  </a:lnTo>
                  <a:lnTo>
                    <a:pt x="8056" y="40761"/>
                  </a:lnTo>
                  <a:lnTo>
                    <a:pt x="9119" y="19788"/>
                  </a:lnTo>
                  <a:lnTo>
                    <a:pt x="19150" y="17204"/>
                  </a:lnTo>
                  <a:close/>
                  <a:moveTo>
                    <a:pt x="267817" y="14924"/>
                  </a:moveTo>
                  <a:lnTo>
                    <a:pt x="282650" y="18846"/>
                  </a:lnTo>
                  <a:lnTo>
                    <a:pt x="289337" y="26110"/>
                  </a:lnTo>
                  <a:lnTo>
                    <a:pt x="274595" y="42098"/>
                  </a:lnTo>
                  <a:lnTo>
                    <a:pt x="266267" y="38846"/>
                  </a:lnTo>
                  <a:lnTo>
                    <a:pt x="267817" y="14924"/>
                  </a:lnTo>
                  <a:close/>
                  <a:moveTo>
                    <a:pt x="170825" y="8693"/>
                  </a:moveTo>
                  <a:lnTo>
                    <a:pt x="180734" y="30730"/>
                  </a:lnTo>
                  <a:lnTo>
                    <a:pt x="176691" y="43800"/>
                  </a:lnTo>
                  <a:lnTo>
                    <a:pt x="158150" y="43800"/>
                  </a:lnTo>
                  <a:lnTo>
                    <a:pt x="158697" y="30669"/>
                  </a:lnTo>
                  <a:lnTo>
                    <a:pt x="170825" y="8693"/>
                  </a:lnTo>
                  <a:close/>
                  <a:moveTo>
                    <a:pt x="80823" y="24803"/>
                  </a:moveTo>
                  <a:lnTo>
                    <a:pt x="100307" y="34925"/>
                  </a:lnTo>
                  <a:lnTo>
                    <a:pt x="89790" y="47569"/>
                  </a:lnTo>
                  <a:lnTo>
                    <a:pt x="67935" y="33466"/>
                  </a:lnTo>
                  <a:lnTo>
                    <a:pt x="80823" y="24803"/>
                  </a:lnTo>
                  <a:close/>
                  <a:moveTo>
                    <a:pt x="114927" y="23070"/>
                  </a:moveTo>
                  <a:lnTo>
                    <a:pt x="141341" y="52372"/>
                  </a:lnTo>
                  <a:lnTo>
                    <a:pt x="119091" y="55107"/>
                  </a:lnTo>
                  <a:lnTo>
                    <a:pt x="102981" y="46110"/>
                  </a:lnTo>
                  <a:lnTo>
                    <a:pt x="114927" y="23070"/>
                  </a:lnTo>
                  <a:close/>
                  <a:moveTo>
                    <a:pt x="244868" y="38299"/>
                  </a:moveTo>
                  <a:lnTo>
                    <a:pt x="266054" y="38937"/>
                  </a:lnTo>
                  <a:lnTo>
                    <a:pt x="261951" y="50913"/>
                  </a:lnTo>
                  <a:lnTo>
                    <a:pt x="248455" y="55655"/>
                  </a:lnTo>
                  <a:lnTo>
                    <a:pt x="244868" y="38299"/>
                  </a:lnTo>
                  <a:close/>
                  <a:moveTo>
                    <a:pt x="275811" y="68755"/>
                  </a:moveTo>
                  <a:lnTo>
                    <a:pt x="270462" y="75229"/>
                  </a:lnTo>
                  <a:cubicBezTo>
                    <a:pt x="270401" y="75229"/>
                    <a:pt x="270401" y="75260"/>
                    <a:pt x="270401" y="75290"/>
                  </a:cubicBezTo>
                  <a:lnTo>
                    <a:pt x="270340" y="75351"/>
                  </a:lnTo>
                  <a:lnTo>
                    <a:pt x="268668" y="69302"/>
                  </a:lnTo>
                  <a:lnTo>
                    <a:pt x="275811" y="68755"/>
                  </a:lnTo>
                  <a:close/>
                  <a:moveTo>
                    <a:pt x="40579" y="55867"/>
                  </a:moveTo>
                  <a:lnTo>
                    <a:pt x="53224" y="60305"/>
                  </a:lnTo>
                  <a:lnTo>
                    <a:pt x="51096" y="80032"/>
                  </a:lnTo>
                  <a:lnTo>
                    <a:pt x="34500" y="73041"/>
                  </a:lnTo>
                  <a:lnTo>
                    <a:pt x="40579" y="55867"/>
                  </a:lnTo>
                  <a:close/>
                  <a:moveTo>
                    <a:pt x="40579" y="55655"/>
                  </a:moveTo>
                  <a:cubicBezTo>
                    <a:pt x="40549" y="55655"/>
                    <a:pt x="40457" y="55655"/>
                    <a:pt x="40457" y="55746"/>
                  </a:cubicBezTo>
                  <a:lnTo>
                    <a:pt x="34317" y="73102"/>
                  </a:lnTo>
                  <a:cubicBezTo>
                    <a:pt x="34317" y="73132"/>
                    <a:pt x="34317" y="73223"/>
                    <a:pt x="34348" y="73223"/>
                  </a:cubicBezTo>
                  <a:lnTo>
                    <a:pt x="51187" y="80275"/>
                  </a:lnTo>
                  <a:lnTo>
                    <a:pt x="51248" y="80275"/>
                  </a:lnTo>
                  <a:cubicBezTo>
                    <a:pt x="51278" y="80275"/>
                    <a:pt x="51278" y="80245"/>
                    <a:pt x="51278" y="80214"/>
                  </a:cubicBezTo>
                  <a:lnTo>
                    <a:pt x="53406" y="60305"/>
                  </a:lnTo>
                  <a:cubicBezTo>
                    <a:pt x="53436" y="60214"/>
                    <a:pt x="53376" y="60183"/>
                    <a:pt x="53345" y="60153"/>
                  </a:cubicBezTo>
                  <a:lnTo>
                    <a:pt x="40579" y="55655"/>
                  </a:lnTo>
                  <a:close/>
                  <a:moveTo>
                    <a:pt x="18785" y="69181"/>
                  </a:moveTo>
                  <a:lnTo>
                    <a:pt x="26992" y="87266"/>
                  </a:lnTo>
                  <a:lnTo>
                    <a:pt x="26992" y="87266"/>
                  </a:lnTo>
                  <a:lnTo>
                    <a:pt x="10487" y="79515"/>
                  </a:lnTo>
                  <a:lnTo>
                    <a:pt x="18785" y="69181"/>
                  </a:lnTo>
                  <a:close/>
                  <a:moveTo>
                    <a:pt x="255902" y="59697"/>
                  </a:moveTo>
                  <a:lnTo>
                    <a:pt x="255933" y="91734"/>
                  </a:lnTo>
                  <a:lnTo>
                    <a:pt x="242680" y="65138"/>
                  </a:lnTo>
                  <a:lnTo>
                    <a:pt x="255902" y="59697"/>
                  </a:lnTo>
                  <a:close/>
                  <a:moveTo>
                    <a:pt x="255980" y="59488"/>
                  </a:moveTo>
                  <a:cubicBezTo>
                    <a:pt x="255970" y="59488"/>
                    <a:pt x="255963" y="59495"/>
                    <a:pt x="255963" y="59515"/>
                  </a:cubicBezTo>
                  <a:lnTo>
                    <a:pt x="242528" y="65016"/>
                  </a:lnTo>
                  <a:cubicBezTo>
                    <a:pt x="242498" y="65016"/>
                    <a:pt x="242498" y="65047"/>
                    <a:pt x="242498" y="65047"/>
                  </a:cubicBezTo>
                  <a:lnTo>
                    <a:pt x="242498" y="65138"/>
                  </a:lnTo>
                  <a:lnTo>
                    <a:pt x="255963" y="92190"/>
                  </a:lnTo>
                  <a:cubicBezTo>
                    <a:pt x="255963" y="92220"/>
                    <a:pt x="256024" y="92220"/>
                    <a:pt x="256054" y="92220"/>
                  </a:cubicBezTo>
                  <a:lnTo>
                    <a:pt x="256084" y="92220"/>
                  </a:lnTo>
                  <a:cubicBezTo>
                    <a:pt x="256115" y="92220"/>
                    <a:pt x="256176" y="92190"/>
                    <a:pt x="256176" y="92129"/>
                  </a:cubicBezTo>
                  <a:lnTo>
                    <a:pt x="256115" y="59545"/>
                  </a:lnTo>
                  <a:cubicBezTo>
                    <a:pt x="256084" y="59545"/>
                    <a:pt x="256084" y="59515"/>
                    <a:pt x="256054" y="59515"/>
                  </a:cubicBezTo>
                  <a:cubicBezTo>
                    <a:pt x="256034" y="59515"/>
                    <a:pt x="256000" y="59488"/>
                    <a:pt x="255980" y="59488"/>
                  </a:cubicBezTo>
                  <a:close/>
                  <a:moveTo>
                    <a:pt x="245780" y="87935"/>
                  </a:moveTo>
                  <a:cubicBezTo>
                    <a:pt x="245750" y="87935"/>
                    <a:pt x="245750" y="87995"/>
                    <a:pt x="245750" y="88026"/>
                  </a:cubicBezTo>
                  <a:lnTo>
                    <a:pt x="249215" y="96962"/>
                  </a:lnTo>
                  <a:cubicBezTo>
                    <a:pt x="249215" y="96993"/>
                    <a:pt x="249245" y="97053"/>
                    <a:pt x="249276" y="97053"/>
                  </a:cubicBezTo>
                  <a:lnTo>
                    <a:pt x="249337" y="97053"/>
                  </a:lnTo>
                  <a:cubicBezTo>
                    <a:pt x="249367" y="97053"/>
                    <a:pt x="249367" y="96962"/>
                    <a:pt x="249367" y="96932"/>
                  </a:cubicBezTo>
                  <a:lnTo>
                    <a:pt x="245902" y="87995"/>
                  </a:lnTo>
                  <a:cubicBezTo>
                    <a:pt x="245902" y="87935"/>
                    <a:pt x="245872" y="87935"/>
                    <a:pt x="245780" y="87935"/>
                  </a:cubicBezTo>
                  <a:close/>
                  <a:moveTo>
                    <a:pt x="37836" y="87312"/>
                  </a:moveTo>
                  <a:cubicBezTo>
                    <a:pt x="37813" y="87312"/>
                    <a:pt x="37798" y="87327"/>
                    <a:pt x="37783" y="87357"/>
                  </a:cubicBezTo>
                  <a:cubicBezTo>
                    <a:pt x="37722" y="87418"/>
                    <a:pt x="37722" y="87448"/>
                    <a:pt x="37783" y="87509"/>
                  </a:cubicBezTo>
                  <a:lnTo>
                    <a:pt x="46050" y="94561"/>
                  </a:lnTo>
                  <a:lnTo>
                    <a:pt x="35868" y="101552"/>
                  </a:lnTo>
                  <a:cubicBezTo>
                    <a:pt x="35837" y="101552"/>
                    <a:pt x="35807" y="101643"/>
                    <a:pt x="35837" y="101673"/>
                  </a:cubicBezTo>
                  <a:cubicBezTo>
                    <a:pt x="35837" y="101704"/>
                    <a:pt x="35868" y="101704"/>
                    <a:pt x="35898" y="101704"/>
                  </a:cubicBezTo>
                  <a:lnTo>
                    <a:pt x="35959" y="101704"/>
                  </a:lnTo>
                  <a:lnTo>
                    <a:pt x="46233" y="94682"/>
                  </a:lnTo>
                  <a:cubicBezTo>
                    <a:pt x="46293" y="94652"/>
                    <a:pt x="46293" y="94652"/>
                    <a:pt x="46293" y="94622"/>
                  </a:cubicBezTo>
                  <a:cubicBezTo>
                    <a:pt x="46293" y="94561"/>
                    <a:pt x="46293" y="94561"/>
                    <a:pt x="46233" y="94530"/>
                  </a:cubicBezTo>
                  <a:lnTo>
                    <a:pt x="37935" y="87357"/>
                  </a:lnTo>
                  <a:cubicBezTo>
                    <a:pt x="37889" y="87327"/>
                    <a:pt x="37859" y="87312"/>
                    <a:pt x="37836" y="87312"/>
                  </a:cubicBezTo>
                  <a:close/>
                  <a:moveTo>
                    <a:pt x="10426" y="79667"/>
                  </a:moveTo>
                  <a:lnTo>
                    <a:pt x="27083" y="87540"/>
                  </a:lnTo>
                  <a:lnTo>
                    <a:pt x="29910" y="102980"/>
                  </a:lnTo>
                  <a:lnTo>
                    <a:pt x="9150" y="108391"/>
                  </a:lnTo>
                  <a:lnTo>
                    <a:pt x="10426" y="79667"/>
                  </a:lnTo>
                  <a:close/>
                  <a:moveTo>
                    <a:pt x="270553" y="75503"/>
                  </a:moveTo>
                  <a:lnTo>
                    <a:pt x="294018" y="94409"/>
                  </a:lnTo>
                  <a:lnTo>
                    <a:pt x="269459" y="112555"/>
                  </a:lnTo>
                  <a:lnTo>
                    <a:pt x="270553" y="75503"/>
                  </a:lnTo>
                  <a:close/>
                  <a:moveTo>
                    <a:pt x="143164" y="0"/>
                  </a:moveTo>
                  <a:lnTo>
                    <a:pt x="123042" y="456"/>
                  </a:lnTo>
                  <a:cubicBezTo>
                    <a:pt x="122982" y="456"/>
                    <a:pt x="122951" y="487"/>
                    <a:pt x="122951" y="517"/>
                  </a:cubicBezTo>
                  <a:lnTo>
                    <a:pt x="114866" y="22827"/>
                  </a:lnTo>
                  <a:lnTo>
                    <a:pt x="100458" y="34803"/>
                  </a:lnTo>
                  <a:lnTo>
                    <a:pt x="80853" y="24621"/>
                  </a:lnTo>
                  <a:lnTo>
                    <a:pt x="80732" y="24621"/>
                  </a:lnTo>
                  <a:lnTo>
                    <a:pt x="67692" y="33405"/>
                  </a:lnTo>
                  <a:lnTo>
                    <a:pt x="67692" y="33435"/>
                  </a:lnTo>
                  <a:lnTo>
                    <a:pt x="64652" y="51764"/>
                  </a:lnTo>
                  <a:lnTo>
                    <a:pt x="44348" y="32220"/>
                  </a:lnTo>
                  <a:lnTo>
                    <a:pt x="50579" y="20912"/>
                  </a:lnTo>
                  <a:lnTo>
                    <a:pt x="50579" y="20821"/>
                  </a:lnTo>
                  <a:cubicBezTo>
                    <a:pt x="50579" y="20791"/>
                    <a:pt x="50549" y="20791"/>
                    <a:pt x="50488" y="20791"/>
                  </a:cubicBezTo>
                  <a:lnTo>
                    <a:pt x="40427" y="18086"/>
                  </a:lnTo>
                  <a:lnTo>
                    <a:pt x="40397" y="18086"/>
                  </a:lnTo>
                  <a:lnTo>
                    <a:pt x="24621" y="29514"/>
                  </a:lnTo>
                  <a:lnTo>
                    <a:pt x="19272" y="17113"/>
                  </a:lnTo>
                  <a:cubicBezTo>
                    <a:pt x="19272" y="17068"/>
                    <a:pt x="19223" y="17040"/>
                    <a:pt x="19185" y="17040"/>
                  </a:cubicBezTo>
                  <a:cubicBezTo>
                    <a:pt x="19171" y="17040"/>
                    <a:pt x="19158" y="17044"/>
                    <a:pt x="19150" y="17052"/>
                  </a:cubicBezTo>
                  <a:lnTo>
                    <a:pt x="8967" y="19697"/>
                  </a:lnTo>
                  <a:cubicBezTo>
                    <a:pt x="8937" y="19697"/>
                    <a:pt x="8907" y="19727"/>
                    <a:pt x="8907" y="19757"/>
                  </a:cubicBezTo>
                  <a:lnTo>
                    <a:pt x="7873" y="40973"/>
                  </a:lnTo>
                  <a:cubicBezTo>
                    <a:pt x="7873" y="41004"/>
                    <a:pt x="7873" y="41034"/>
                    <a:pt x="7904" y="41034"/>
                  </a:cubicBezTo>
                  <a:lnTo>
                    <a:pt x="7964" y="41034"/>
                  </a:lnTo>
                  <a:lnTo>
                    <a:pt x="24621" y="29758"/>
                  </a:lnTo>
                  <a:lnTo>
                    <a:pt x="40305" y="18359"/>
                  </a:lnTo>
                  <a:lnTo>
                    <a:pt x="44074" y="32250"/>
                  </a:lnTo>
                  <a:lnTo>
                    <a:pt x="29333" y="53770"/>
                  </a:lnTo>
                  <a:lnTo>
                    <a:pt x="8329" y="51855"/>
                  </a:lnTo>
                  <a:cubicBezTo>
                    <a:pt x="8238" y="51855"/>
                    <a:pt x="8208" y="51916"/>
                    <a:pt x="8208" y="51946"/>
                  </a:cubicBezTo>
                  <a:cubicBezTo>
                    <a:pt x="8208" y="51977"/>
                    <a:pt x="8238" y="52068"/>
                    <a:pt x="8299" y="52068"/>
                  </a:cubicBezTo>
                  <a:lnTo>
                    <a:pt x="29181" y="53922"/>
                  </a:lnTo>
                  <a:lnTo>
                    <a:pt x="18694" y="68937"/>
                  </a:lnTo>
                  <a:lnTo>
                    <a:pt x="10214" y="79485"/>
                  </a:lnTo>
                  <a:lnTo>
                    <a:pt x="10214" y="79515"/>
                  </a:lnTo>
                  <a:lnTo>
                    <a:pt x="10214" y="79576"/>
                  </a:lnTo>
                  <a:lnTo>
                    <a:pt x="8937" y="108482"/>
                  </a:lnTo>
                  <a:lnTo>
                    <a:pt x="61" y="111522"/>
                  </a:lnTo>
                  <a:cubicBezTo>
                    <a:pt x="31" y="111522"/>
                    <a:pt x="1" y="111552"/>
                    <a:pt x="1" y="111582"/>
                  </a:cubicBezTo>
                  <a:cubicBezTo>
                    <a:pt x="1" y="111643"/>
                    <a:pt x="1" y="111674"/>
                    <a:pt x="31" y="111674"/>
                  </a:cubicBezTo>
                  <a:lnTo>
                    <a:pt x="17174" y="121643"/>
                  </a:lnTo>
                  <a:lnTo>
                    <a:pt x="17265" y="121643"/>
                  </a:lnTo>
                  <a:lnTo>
                    <a:pt x="23223" y="119029"/>
                  </a:lnTo>
                  <a:cubicBezTo>
                    <a:pt x="23253" y="118999"/>
                    <a:pt x="23284" y="118969"/>
                    <a:pt x="23253" y="118938"/>
                  </a:cubicBezTo>
                  <a:cubicBezTo>
                    <a:pt x="23231" y="118894"/>
                    <a:pt x="23209" y="118865"/>
                    <a:pt x="23175" y="118865"/>
                  </a:cubicBezTo>
                  <a:cubicBezTo>
                    <a:pt x="23162" y="118865"/>
                    <a:pt x="23148" y="118869"/>
                    <a:pt x="23132" y="118877"/>
                  </a:cubicBezTo>
                  <a:lnTo>
                    <a:pt x="17205" y="121461"/>
                  </a:lnTo>
                  <a:lnTo>
                    <a:pt x="305" y="111613"/>
                  </a:lnTo>
                  <a:lnTo>
                    <a:pt x="8998" y="108664"/>
                  </a:lnTo>
                  <a:lnTo>
                    <a:pt x="29971" y="103193"/>
                  </a:lnTo>
                  <a:cubicBezTo>
                    <a:pt x="30001" y="103193"/>
                    <a:pt x="30062" y="103102"/>
                    <a:pt x="30062" y="103072"/>
                  </a:cubicBezTo>
                  <a:lnTo>
                    <a:pt x="27205" y="87509"/>
                  </a:lnTo>
                  <a:lnTo>
                    <a:pt x="18846" y="69059"/>
                  </a:lnTo>
                  <a:lnTo>
                    <a:pt x="29393" y="53983"/>
                  </a:lnTo>
                  <a:lnTo>
                    <a:pt x="44166" y="32493"/>
                  </a:lnTo>
                  <a:lnTo>
                    <a:pt x="64561" y="52098"/>
                  </a:lnTo>
                  <a:cubicBezTo>
                    <a:pt x="64592" y="52129"/>
                    <a:pt x="64622" y="52129"/>
                    <a:pt x="64683" y="52129"/>
                  </a:cubicBezTo>
                  <a:cubicBezTo>
                    <a:pt x="64713" y="52129"/>
                    <a:pt x="64744" y="52098"/>
                    <a:pt x="64744" y="52037"/>
                  </a:cubicBezTo>
                  <a:lnTo>
                    <a:pt x="67783" y="33709"/>
                  </a:lnTo>
                  <a:lnTo>
                    <a:pt x="89698" y="47843"/>
                  </a:lnTo>
                  <a:lnTo>
                    <a:pt x="89759" y="47843"/>
                  </a:lnTo>
                  <a:cubicBezTo>
                    <a:pt x="89790" y="47843"/>
                    <a:pt x="89790" y="47843"/>
                    <a:pt x="89820" y="47782"/>
                  </a:cubicBezTo>
                  <a:lnTo>
                    <a:pt x="100458" y="35016"/>
                  </a:lnTo>
                  <a:lnTo>
                    <a:pt x="114562" y="23283"/>
                  </a:lnTo>
                  <a:lnTo>
                    <a:pt x="102708" y="46171"/>
                  </a:lnTo>
                  <a:cubicBezTo>
                    <a:pt x="102647" y="46202"/>
                    <a:pt x="102708" y="46262"/>
                    <a:pt x="102738" y="46262"/>
                  </a:cubicBezTo>
                  <a:lnTo>
                    <a:pt x="118969" y="55290"/>
                  </a:lnTo>
                  <a:lnTo>
                    <a:pt x="119000" y="55290"/>
                  </a:lnTo>
                  <a:lnTo>
                    <a:pt x="141462" y="52493"/>
                  </a:lnTo>
                  <a:cubicBezTo>
                    <a:pt x="141493" y="52493"/>
                    <a:pt x="141523" y="52463"/>
                    <a:pt x="141523" y="52433"/>
                  </a:cubicBezTo>
                  <a:lnTo>
                    <a:pt x="141523" y="52311"/>
                  </a:lnTo>
                  <a:lnTo>
                    <a:pt x="114988" y="22827"/>
                  </a:lnTo>
                  <a:lnTo>
                    <a:pt x="123042" y="608"/>
                  </a:lnTo>
                  <a:lnTo>
                    <a:pt x="142952" y="122"/>
                  </a:lnTo>
                  <a:lnTo>
                    <a:pt x="139000" y="23526"/>
                  </a:lnTo>
                  <a:cubicBezTo>
                    <a:pt x="139000" y="23557"/>
                    <a:pt x="139000" y="23587"/>
                    <a:pt x="139061" y="23648"/>
                  </a:cubicBezTo>
                  <a:lnTo>
                    <a:pt x="158514" y="30700"/>
                  </a:lnTo>
                  <a:lnTo>
                    <a:pt x="157937" y="43891"/>
                  </a:lnTo>
                  <a:cubicBezTo>
                    <a:pt x="157937" y="43922"/>
                    <a:pt x="157937" y="43922"/>
                    <a:pt x="157998" y="43952"/>
                  </a:cubicBezTo>
                  <a:cubicBezTo>
                    <a:pt x="157998" y="43952"/>
                    <a:pt x="158028" y="44013"/>
                    <a:pt x="158058" y="44013"/>
                  </a:cubicBezTo>
                  <a:lnTo>
                    <a:pt x="176782" y="44013"/>
                  </a:lnTo>
                  <a:cubicBezTo>
                    <a:pt x="176843" y="44013"/>
                    <a:pt x="176873" y="43952"/>
                    <a:pt x="176873" y="43922"/>
                  </a:cubicBezTo>
                  <a:lnTo>
                    <a:pt x="180946" y="30882"/>
                  </a:lnTo>
                  <a:lnTo>
                    <a:pt x="201220" y="43952"/>
                  </a:lnTo>
                  <a:lnTo>
                    <a:pt x="204290" y="53588"/>
                  </a:lnTo>
                  <a:cubicBezTo>
                    <a:pt x="204290" y="53618"/>
                    <a:pt x="204351" y="53618"/>
                    <a:pt x="204381" y="53648"/>
                  </a:cubicBezTo>
                  <a:cubicBezTo>
                    <a:pt x="204412" y="53648"/>
                    <a:pt x="204442" y="53648"/>
                    <a:pt x="204442" y="53618"/>
                  </a:cubicBezTo>
                  <a:lnTo>
                    <a:pt x="233136" y="27326"/>
                  </a:lnTo>
                  <a:lnTo>
                    <a:pt x="244656" y="38268"/>
                  </a:lnTo>
                  <a:lnTo>
                    <a:pt x="248273" y="55776"/>
                  </a:lnTo>
                  <a:cubicBezTo>
                    <a:pt x="248273" y="55807"/>
                    <a:pt x="248303" y="55807"/>
                    <a:pt x="248303" y="55867"/>
                  </a:cubicBezTo>
                  <a:lnTo>
                    <a:pt x="248364" y="55867"/>
                  </a:lnTo>
                  <a:lnTo>
                    <a:pt x="262012" y="51065"/>
                  </a:lnTo>
                  <a:cubicBezTo>
                    <a:pt x="262042" y="51065"/>
                    <a:pt x="262042" y="51034"/>
                    <a:pt x="262103" y="51004"/>
                  </a:cubicBezTo>
                  <a:lnTo>
                    <a:pt x="266237" y="38998"/>
                  </a:lnTo>
                  <a:lnTo>
                    <a:pt x="274565" y="42281"/>
                  </a:lnTo>
                  <a:lnTo>
                    <a:pt x="287666" y="59272"/>
                  </a:lnTo>
                  <a:lnTo>
                    <a:pt x="268486" y="69150"/>
                  </a:lnTo>
                  <a:lnTo>
                    <a:pt x="268425" y="69181"/>
                  </a:lnTo>
                  <a:lnTo>
                    <a:pt x="268425" y="69211"/>
                  </a:lnTo>
                  <a:lnTo>
                    <a:pt x="268425" y="69272"/>
                  </a:lnTo>
                  <a:lnTo>
                    <a:pt x="270218" y="75564"/>
                  </a:lnTo>
                  <a:cubicBezTo>
                    <a:pt x="270218" y="75594"/>
                    <a:pt x="270249" y="75655"/>
                    <a:pt x="270310" y="75655"/>
                  </a:cubicBezTo>
                  <a:lnTo>
                    <a:pt x="270340" y="75655"/>
                  </a:lnTo>
                  <a:cubicBezTo>
                    <a:pt x="270370" y="75655"/>
                    <a:pt x="270370" y="75655"/>
                    <a:pt x="270401" y="75594"/>
                  </a:cubicBezTo>
                  <a:lnTo>
                    <a:pt x="270401" y="75594"/>
                  </a:lnTo>
                  <a:lnTo>
                    <a:pt x="269307" y="112737"/>
                  </a:lnTo>
                  <a:lnTo>
                    <a:pt x="273258" y="127084"/>
                  </a:lnTo>
                  <a:cubicBezTo>
                    <a:pt x="273258" y="127145"/>
                    <a:pt x="273288" y="127175"/>
                    <a:pt x="273349" y="127175"/>
                  </a:cubicBezTo>
                  <a:lnTo>
                    <a:pt x="284687" y="126659"/>
                  </a:lnTo>
                  <a:cubicBezTo>
                    <a:pt x="284748" y="126659"/>
                    <a:pt x="284778" y="126628"/>
                    <a:pt x="284778" y="126567"/>
                  </a:cubicBezTo>
                  <a:cubicBezTo>
                    <a:pt x="284778" y="126507"/>
                    <a:pt x="284748" y="126476"/>
                    <a:pt x="284687" y="126476"/>
                  </a:cubicBezTo>
                  <a:lnTo>
                    <a:pt x="273410" y="126963"/>
                  </a:lnTo>
                  <a:lnTo>
                    <a:pt x="269459" y="112768"/>
                  </a:lnTo>
                  <a:lnTo>
                    <a:pt x="294201" y="94500"/>
                  </a:lnTo>
                  <a:cubicBezTo>
                    <a:pt x="294231" y="94470"/>
                    <a:pt x="294231" y="94470"/>
                    <a:pt x="294231" y="94409"/>
                  </a:cubicBezTo>
                  <a:cubicBezTo>
                    <a:pt x="294231" y="94379"/>
                    <a:pt x="294231" y="94348"/>
                    <a:pt x="294201" y="94348"/>
                  </a:cubicBezTo>
                  <a:lnTo>
                    <a:pt x="270614" y="75320"/>
                  </a:lnTo>
                  <a:lnTo>
                    <a:pt x="276085" y="68725"/>
                  </a:lnTo>
                  <a:cubicBezTo>
                    <a:pt x="276115" y="68694"/>
                    <a:pt x="276115" y="68664"/>
                    <a:pt x="276085" y="68603"/>
                  </a:cubicBezTo>
                  <a:cubicBezTo>
                    <a:pt x="276085" y="68573"/>
                    <a:pt x="276024" y="68573"/>
                    <a:pt x="275994" y="68573"/>
                  </a:cubicBezTo>
                  <a:lnTo>
                    <a:pt x="268972" y="69120"/>
                  </a:lnTo>
                  <a:lnTo>
                    <a:pt x="287848" y="59393"/>
                  </a:lnTo>
                  <a:cubicBezTo>
                    <a:pt x="287878" y="59393"/>
                    <a:pt x="287878" y="59363"/>
                    <a:pt x="287878" y="59302"/>
                  </a:cubicBezTo>
                  <a:lnTo>
                    <a:pt x="287878" y="59241"/>
                  </a:lnTo>
                  <a:lnTo>
                    <a:pt x="274747" y="42220"/>
                  </a:lnTo>
                  <a:lnTo>
                    <a:pt x="289520" y="26140"/>
                  </a:lnTo>
                  <a:cubicBezTo>
                    <a:pt x="289550" y="26110"/>
                    <a:pt x="289550" y="26080"/>
                    <a:pt x="289520" y="26019"/>
                  </a:cubicBezTo>
                  <a:lnTo>
                    <a:pt x="282802" y="18694"/>
                  </a:lnTo>
                  <a:lnTo>
                    <a:pt x="282772" y="18663"/>
                  </a:lnTo>
                  <a:lnTo>
                    <a:pt x="267787" y="14742"/>
                  </a:lnTo>
                  <a:lnTo>
                    <a:pt x="267726" y="14742"/>
                  </a:lnTo>
                  <a:cubicBezTo>
                    <a:pt x="267665" y="14742"/>
                    <a:pt x="267665" y="14773"/>
                    <a:pt x="267665" y="14803"/>
                  </a:cubicBezTo>
                  <a:lnTo>
                    <a:pt x="266115" y="38785"/>
                  </a:lnTo>
                  <a:lnTo>
                    <a:pt x="244808" y="38116"/>
                  </a:lnTo>
                  <a:lnTo>
                    <a:pt x="233227" y="27144"/>
                  </a:lnTo>
                  <a:lnTo>
                    <a:pt x="233166" y="27144"/>
                  </a:lnTo>
                  <a:lnTo>
                    <a:pt x="219914" y="24317"/>
                  </a:lnTo>
                  <a:lnTo>
                    <a:pt x="241343" y="17295"/>
                  </a:lnTo>
                  <a:lnTo>
                    <a:pt x="245142" y="21915"/>
                  </a:lnTo>
                  <a:cubicBezTo>
                    <a:pt x="245157" y="21946"/>
                    <a:pt x="245180" y="21961"/>
                    <a:pt x="245207" y="21961"/>
                  </a:cubicBezTo>
                  <a:cubicBezTo>
                    <a:pt x="245233" y="21961"/>
                    <a:pt x="245264" y="21946"/>
                    <a:pt x="245294" y="21915"/>
                  </a:cubicBezTo>
                  <a:cubicBezTo>
                    <a:pt x="245324" y="21885"/>
                    <a:pt x="245324" y="21855"/>
                    <a:pt x="245294" y="21763"/>
                  </a:cubicBezTo>
                  <a:lnTo>
                    <a:pt x="241495" y="17113"/>
                  </a:lnTo>
                  <a:cubicBezTo>
                    <a:pt x="241464" y="17052"/>
                    <a:pt x="241403" y="17052"/>
                    <a:pt x="241373" y="17052"/>
                  </a:cubicBezTo>
                  <a:lnTo>
                    <a:pt x="219549" y="24256"/>
                  </a:lnTo>
                  <a:cubicBezTo>
                    <a:pt x="219549" y="24256"/>
                    <a:pt x="219488" y="24256"/>
                    <a:pt x="219488" y="24286"/>
                  </a:cubicBezTo>
                  <a:lnTo>
                    <a:pt x="210278" y="37083"/>
                  </a:lnTo>
                  <a:cubicBezTo>
                    <a:pt x="210217" y="37113"/>
                    <a:pt x="210217" y="37174"/>
                    <a:pt x="210278" y="37204"/>
                  </a:cubicBezTo>
                  <a:cubicBezTo>
                    <a:pt x="210278" y="37235"/>
                    <a:pt x="210309" y="37235"/>
                    <a:pt x="210339" y="37235"/>
                  </a:cubicBezTo>
                  <a:lnTo>
                    <a:pt x="210369" y="37235"/>
                  </a:lnTo>
                  <a:lnTo>
                    <a:pt x="232680" y="27508"/>
                  </a:lnTo>
                  <a:lnTo>
                    <a:pt x="204442" y="53375"/>
                  </a:lnTo>
                  <a:lnTo>
                    <a:pt x="201372" y="43891"/>
                  </a:lnTo>
                  <a:cubicBezTo>
                    <a:pt x="201372" y="43831"/>
                    <a:pt x="201342" y="43831"/>
                    <a:pt x="201342" y="43831"/>
                  </a:cubicBezTo>
                  <a:lnTo>
                    <a:pt x="181037" y="30761"/>
                  </a:lnTo>
                  <a:lnTo>
                    <a:pt x="192953" y="23557"/>
                  </a:lnTo>
                  <a:lnTo>
                    <a:pt x="204199" y="18207"/>
                  </a:lnTo>
                  <a:cubicBezTo>
                    <a:pt x="204229" y="18177"/>
                    <a:pt x="204260" y="18116"/>
                    <a:pt x="204229" y="18086"/>
                  </a:cubicBezTo>
                  <a:cubicBezTo>
                    <a:pt x="204208" y="18064"/>
                    <a:pt x="204171" y="18043"/>
                    <a:pt x="204141" y="18043"/>
                  </a:cubicBezTo>
                  <a:cubicBezTo>
                    <a:pt x="204128" y="18043"/>
                    <a:pt x="204117" y="18046"/>
                    <a:pt x="204108" y="18055"/>
                  </a:cubicBezTo>
                  <a:lnTo>
                    <a:pt x="192861" y="23405"/>
                  </a:lnTo>
                  <a:lnTo>
                    <a:pt x="180946" y="30609"/>
                  </a:lnTo>
                  <a:lnTo>
                    <a:pt x="170946" y="8481"/>
                  </a:lnTo>
                  <a:cubicBezTo>
                    <a:pt x="170946" y="8420"/>
                    <a:pt x="170916" y="8420"/>
                    <a:pt x="170855" y="8420"/>
                  </a:cubicBezTo>
                  <a:cubicBezTo>
                    <a:pt x="170825" y="8420"/>
                    <a:pt x="170794" y="8420"/>
                    <a:pt x="170794" y="8481"/>
                  </a:cubicBezTo>
                  <a:lnTo>
                    <a:pt x="158636" y="30548"/>
                  </a:lnTo>
                  <a:lnTo>
                    <a:pt x="139243" y="23496"/>
                  </a:lnTo>
                  <a:lnTo>
                    <a:pt x="143286" y="122"/>
                  </a:lnTo>
                  <a:cubicBezTo>
                    <a:pt x="143286" y="61"/>
                    <a:pt x="143286" y="61"/>
                    <a:pt x="143256" y="31"/>
                  </a:cubicBezTo>
                  <a:cubicBezTo>
                    <a:pt x="143256" y="0"/>
                    <a:pt x="143195" y="0"/>
                    <a:pt x="14316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326250" y="3390150"/>
              <a:ext cx="360975" cy="210525"/>
            </a:xfrm>
            <a:custGeom>
              <a:rect b="b" l="l" r="r" t="t"/>
              <a:pathLst>
                <a:path extrusionOk="0" h="8421" w="14439">
                  <a:moveTo>
                    <a:pt x="2493" y="1"/>
                  </a:moveTo>
                  <a:lnTo>
                    <a:pt x="1" y="8390"/>
                  </a:lnTo>
                  <a:lnTo>
                    <a:pt x="92" y="8420"/>
                  </a:lnTo>
                  <a:lnTo>
                    <a:pt x="2554" y="183"/>
                  </a:lnTo>
                  <a:lnTo>
                    <a:pt x="14408" y="6171"/>
                  </a:lnTo>
                  <a:lnTo>
                    <a:pt x="14439" y="6080"/>
                  </a:lnTo>
                  <a:lnTo>
                    <a:pt x="2524" y="62"/>
                  </a:lnTo>
                  <a:lnTo>
                    <a:pt x="249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377175" y="33802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675050" y="353150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314850" y="35869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3022350" y="10291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183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4840025" y="15770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62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4408400" y="7966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4847625" y="13521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183"/>
                    <a:pt x="0" y="487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4903850" y="1082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4"/>
                    <a:pt x="1" y="48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60"/>
                    <a:pt x="1004" y="487"/>
                  </a:cubicBezTo>
                  <a:cubicBezTo>
                    <a:pt x="100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5694150" y="13909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486" y="1003"/>
                  </a:cubicBezTo>
                  <a:cubicBezTo>
                    <a:pt x="760" y="1003"/>
                    <a:pt x="973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5516325" y="1629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48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0" y="1003"/>
                    <a:pt x="1004" y="760"/>
                    <a:pt x="1004" y="487"/>
                  </a:cubicBezTo>
                  <a:cubicBezTo>
                    <a:pt x="1004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5972250" y="135670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14" y="61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5958575" y="5086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57" y="1"/>
                  </a:moveTo>
                  <a:cubicBezTo>
                    <a:pt x="183" y="1"/>
                    <a:pt x="1" y="21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30" y="1004"/>
                    <a:pt x="974" y="761"/>
                    <a:pt x="974" y="487"/>
                  </a:cubicBezTo>
                  <a:cubicBezTo>
                    <a:pt x="974" y="214"/>
                    <a:pt x="700" y="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6366650" y="5345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44" y="0"/>
                    <a:pt x="0" y="183"/>
                    <a:pt x="0" y="487"/>
                  </a:cubicBezTo>
                  <a:cubicBezTo>
                    <a:pt x="0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5844600" y="177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518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8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6049000" y="203452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8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6694150" y="2762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1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6564975" y="29046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3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6713150" y="3058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7274725" y="29342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43" y="61"/>
                    <a:pt x="0" y="244"/>
                    <a:pt x="0" y="517"/>
                  </a:cubicBezTo>
                  <a:cubicBezTo>
                    <a:pt x="0" y="760"/>
                    <a:pt x="243" y="1004"/>
                    <a:pt x="487" y="1004"/>
                  </a:cubicBezTo>
                  <a:cubicBezTo>
                    <a:pt x="760" y="1004"/>
                    <a:pt x="973" y="760"/>
                    <a:pt x="973" y="51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5814975" y="207327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6249625" y="226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487" y="1003"/>
                  </a:cubicBezTo>
                  <a:cubicBezTo>
                    <a:pt x="760" y="1003"/>
                    <a:pt x="1003" y="791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1756375" y="17723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1823250" y="18810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51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7180500" y="3434225"/>
              <a:ext cx="106400" cy="78300"/>
            </a:xfrm>
            <a:custGeom>
              <a:rect b="b" l="l" r="r" t="t"/>
              <a:pathLst>
                <a:path extrusionOk="0" h="3132" w="4256">
                  <a:moveTo>
                    <a:pt x="4195" y="1"/>
                  </a:moveTo>
                  <a:lnTo>
                    <a:pt x="0" y="3040"/>
                  </a:lnTo>
                  <a:lnTo>
                    <a:pt x="0" y="3131"/>
                  </a:lnTo>
                  <a:lnTo>
                    <a:pt x="91" y="3131"/>
                  </a:lnTo>
                  <a:lnTo>
                    <a:pt x="4225" y="92"/>
                  </a:lnTo>
                  <a:cubicBezTo>
                    <a:pt x="4256" y="92"/>
                    <a:pt x="4256" y="31"/>
                    <a:pt x="4256" y="31"/>
                  </a:cubicBezTo>
                  <a:lnTo>
                    <a:pt x="425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7169100" y="3498050"/>
              <a:ext cx="25100" cy="24425"/>
            </a:xfrm>
            <a:custGeom>
              <a:rect b="b" l="l" r="r" t="t"/>
              <a:pathLst>
                <a:path extrusionOk="0" h="977" w="1004">
                  <a:moveTo>
                    <a:pt x="456" y="1"/>
                  </a:moveTo>
                  <a:cubicBezTo>
                    <a:pt x="213" y="31"/>
                    <a:pt x="0" y="275"/>
                    <a:pt x="0" y="518"/>
                  </a:cubicBezTo>
                  <a:cubicBezTo>
                    <a:pt x="57" y="800"/>
                    <a:pt x="244" y="977"/>
                    <a:pt x="489" y="977"/>
                  </a:cubicBezTo>
                  <a:cubicBezTo>
                    <a:pt x="508" y="977"/>
                    <a:pt x="527" y="976"/>
                    <a:pt x="547" y="974"/>
                  </a:cubicBezTo>
                  <a:cubicBezTo>
                    <a:pt x="821" y="943"/>
                    <a:pt x="1003" y="730"/>
                    <a:pt x="1003" y="457"/>
                  </a:cubicBezTo>
                  <a:cubicBezTo>
                    <a:pt x="973" y="183"/>
                    <a:pt x="730" y="1"/>
                    <a:pt x="4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7273950" y="3422075"/>
              <a:ext cx="24350" cy="24425"/>
            </a:xfrm>
            <a:custGeom>
              <a:rect b="b" l="l" r="r" t="t"/>
              <a:pathLst>
                <a:path extrusionOk="0" h="977" w="974">
                  <a:moveTo>
                    <a:pt x="457" y="0"/>
                  </a:moveTo>
                  <a:cubicBezTo>
                    <a:pt x="183" y="31"/>
                    <a:pt x="1" y="274"/>
                    <a:pt x="1" y="517"/>
                  </a:cubicBezTo>
                  <a:cubicBezTo>
                    <a:pt x="1" y="799"/>
                    <a:pt x="236" y="976"/>
                    <a:pt x="464" y="976"/>
                  </a:cubicBezTo>
                  <a:cubicBezTo>
                    <a:pt x="482" y="976"/>
                    <a:pt x="500" y="975"/>
                    <a:pt x="518" y="973"/>
                  </a:cubicBezTo>
                  <a:cubicBezTo>
                    <a:pt x="791" y="943"/>
                    <a:pt x="973" y="730"/>
                    <a:pt x="973" y="456"/>
                  </a:cubicBezTo>
                  <a:cubicBezTo>
                    <a:pt x="943" y="183"/>
                    <a:pt x="730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1498025" y="23308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893900" y="21158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0" y="244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473675" y="1927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760925" y="7715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7"/>
                  </a:cubicBezTo>
                  <a:cubicBezTo>
                    <a:pt x="973" y="244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670500" y="20124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696325" y="24463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4"/>
                    <a:pt x="1" y="487"/>
                  </a:cubicBezTo>
                  <a:cubicBezTo>
                    <a:pt x="1" y="760"/>
                    <a:pt x="213" y="1004"/>
                    <a:pt x="487" y="1004"/>
                  </a:cubicBezTo>
                  <a:cubicBezTo>
                    <a:pt x="761" y="1004"/>
                    <a:pt x="973" y="760"/>
                    <a:pt x="973" y="487"/>
                  </a:cubicBezTo>
                  <a:cubicBezTo>
                    <a:pt x="973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1080825" y="27928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518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1358950" y="28058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108200" y="15763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0"/>
                    <a:pt x="244" y="1004"/>
                    <a:pt x="518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468400" y="1520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1943300" y="13407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1476725" y="964600"/>
              <a:ext cx="25125" cy="24325"/>
            </a:xfrm>
            <a:custGeom>
              <a:rect b="b" l="l" r="r" t="t"/>
              <a:pathLst>
                <a:path extrusionOk="0" h="973" w="1005">
                  <a:moveTo>
                    <a:pt x="487" y="0"/>
                  </a:moveTo>
                  <a:cubicBezTo>
                    <a:pt x="244" y="31"/>
                    <a:pt x="1" y="24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1476725" y="123055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487" y="1"/>
                  </a:moveTo>
                  <a:cubicBezTo>
                    <a:pt x="183" y="1"/>
                    <a:pt x="1" y="213"/>
                    <a:pt x="1" y="487"/>
                  </a:cubicBezTo>
                  <a:cubicBezTo>
                    <a:pt x="1" y="760"/>
                    <a:pt x="244" y="1004"/>
                    <a:pt x="487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1259400" y="166597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4067975" y="835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6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3581650" y="6606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43" y="1004"/>
                    <a:pt x="486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974475" y="6446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615825" y="9425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73" y="82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124925" y="6880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0" y="1003"/>
                    <a:pt x="943" y="76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1798925" y="9068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9850" y="126322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43" y="760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489675" y="5876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751075" y="536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791"/>
                    <a:pt x="244" y="1003"/>
                    <a:pt x="517" y="1003"/>
                  </a:cubicBezTo>
                  <a:cubicBezTo>
                    <a:pt x="791" y="1003"/>
                    <a:pt x="1004" y="791"/>
                    <a:pt x="1004" y="517"/>
                  </a:cubicBezTo>
                  <a:cubicBezTo>
                    <a:pt x="1004" y="244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039825" y="554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1003" y="791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1602875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9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1769300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9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1365800" y="5922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1115025" y="52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1" y="1003"/>
                    <a:pt x="973" y="760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1210025" y="8772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42" y="76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839200" y="1416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0"/>
                  </a:moveTo>
                  <a:cubicBezTo>
                    <a:pt x="243" y="0"/>
                    <a:pt x="0" y="244"/>
                    <a:pt x="0" y="487"/>
                  </a:cubicBezTo>
                  <a:cubicBezTo>
                    <a:pt x="0" y="760"/>
                    <a:pt x="243" y="1004"/>
                    <a:pt x="486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44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1118075" y="146460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1437975" y="15763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0"/>
                    <a:pt x="214" y="1004"/>
                    <a:pt x="487" y="1004"/>
                  </a:cubicBezTo>
                  <a:cubicBezTo>
                    <a:pt x="700" y="1004"/>
                    <a:pt x="943" y="760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1384025" y="20740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1049675" y="225715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4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571700" y="1798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1" y="1003"/>
                    <a:pt x="973" y="821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310300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487" y="974"/>
                  </a:cubicBezTo>
                  <a:cubicBezTo>
                    <a:pt x="760" y="974"/>
                    <a:pt x="973" y="761"/>
                    <a:pt x="1004" y="487"/>
                  </a:cubicBezTo>
                  <a:cubicBezTo>
                    <a:pt x="1004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719125" y="805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583875" y="499550"/>
              <a:ext cx="25100" cy="23575"/>
            </a:xfrm>
            <a:custGeom>
              <a:rect b="b" l="l" r="r" t="t"/>
              <a:pathLst>
                <a:path extrusionOk="0" h="943" w="1004">
                  <a:moveTo>
                    <a:pt x="486" y="0"/>
                  </a:moveTo>
                  <a:cubicBezTo>
                    <a:pt x="243" y="0"/>
                    <a:pt x="0" y="213"/>
                    <a:pt x="0" y="456"/>
                  </a:cubicBezTo>
                  <a:cubicBezTo>
                    <a:pt x="0" y="699"/>
                    <a:pt x="243" y="942"/>
                    <a:pt x="486" y="942"/>
                  </a:cubicBezTo>
                  <a:cubicBezTo>
                    <a:pt x="760" y="942"/>
                    <a:pt x="1003" y="760"/>
                    <a:pt x="1003" y="486"/>
                  </a:cubicBezTo>
                  <a:cubicBezTo>
                    <a:pt x="100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333850" y="563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1"/>
                    <a:pt x="244" y="1003"/>
                    <a:pt x="518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302700" y="1090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1" y="244"/>
                    <a:pt x="1" y="518"/>
                  </a:cubicBezTo>
                  <a:cubicBezTo>
                    <a:pt x="1" y="761"/>
                    <a:pt x="244" y="1004"/>
                    <a:pt x="487" y="1004"/>
                  </a:cubicBezTo>
                  <a:cubicBezTo>
                    <a:pt x="761" y="1004"/>
                    <a:pt x="1004" y="761"/>
                    <a:pt x="1004" y="518"/>
                  </a:cubicBezTo>
                  <a:cubicBezTo>
                    <a:pt x="100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782200" y="2256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852875" y="2645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6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332350" y="27807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6" y="1004"/>
                  </a:cubicBezTo>
                  <a:cubicBezTo>
                    <a:pt x="760" y="1004"/>
                    <a:pt x="973" y="760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535225" y="3108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684925" y="304290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368050" y="2058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1259400" y="24342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4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1004075" y="26112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4" y="0"/>
                    <a:pt x="1" y="244"/>
                    <a:pt x="1" y="517"/>
                  </a:cubicBezTo>
                  <a:cubicBezTo>
                    <a:pt x="1" y="791"/>
                    <a:pt x="214" y="1003"/>
                    <a:pt x="487" y="1003"/>
                  </a:cubicBezTo>
                  <a:cubicBezTo>
                    <a:pt x="761" y="1003"/>
                    <a:pt x="974" y="791"/>
                    <a:pt x="974" y="517"/>
                  </a:cubicBezTo>
                  <a:cubicBezTo>
                    <a:pt x="97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966100" y="18931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9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1721425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0" y="214"/>
                    <a:pt x="0" y="487"/>
                  </a:cubicBezTo>
                  <a:cubicBezTo>
                    <a:pt x="0" y="761"/>
                    <a:pt x="244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675100" y="1223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90" y="1003"/>
                    <a:pt x="1003" y="821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3080875" y="14501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3" y="1"/>
                    <a:pt x="0" y="214"/>
                    <a:pt x="0" y="487"/>
                  </a:cubicBezTo>
                  <a:cubicBezTo>
                    <a:pt x="0" y="761"/>
                    <a:pt x="243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3642425" y="13817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4980600" y="14798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973" y="791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5121175" y="14615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5098375" y="16553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6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4055825" y="11682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6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4523150" y="11682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4625725" y="839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4927400" y="6522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5136375" y="11682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5214650" y="1409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7" y="1004"/>
                  </a:cubicBezTo>
                  <a:cubicBezTo>
                    <a:pt x="760" y="1004"/>
                    <a:pt x="943" y="760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5928200" y="7472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5362825" y="9987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5593825" y="6788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30" y="973"/>
                    <a:pt x="943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6139450" y="500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3" y="0"/>
                    <a:pt x="0" y="213"/>
                    <a:pt x="0" y="487"/>
                  </a:cubicBezTo>
                  <a:cubicBezTo>
                    <a:pt x="0" y="760"/>
                    <a:pt x="243" y="973"/>
                    <a:pt x="517" y="973"/>
                  </a:cubicBezTo>
                  <a:cubicBezTo>
                    <a:pt x="760" y="973"/>
                    <a:pt x="942" y="760"/>
                    <a:pt x="1003" y="487"/>
                  </a:cubicBezTo>
                  <a:cubicBezTo>
                    <a:pt x="1003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6234425" y="6165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4" y="761"/>
                    <a:pt x="1004" y="518"/>
                  </a:cubicBezTo>
                  <a:cubicBezTo>
                    <a:pt x="1004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6222275" y="10253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6758750" y="10428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7" y="974"/>
                  </a:cubicBezTo>
                  <a:cubicBezTo>
                    <a:pt x="760" y="974"/>
                    <a:pt x="1004" y="761"/>
                    <a:pt x="1004" y="487"/>
                  </a:cubicBezTo>
                  <a:cubicBezTo>
                    <a:pt x="1004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6947200" y="767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4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6654650" y="13445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91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6313450" y="1464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1004" y="791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6168325" y="17016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30" y="973"/>
                    <a:pt x="942" y="79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6817275" y="1800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7004200" y="1786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7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7299800" y="15527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6975325" y="11241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48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60" y="1003"/>
                    <a:pt x="973" y="760"/>
                    <a:pt x="1003" y="48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6875025" y="15026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7341600" y="7259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699" y="1004"/>
                    <a:pt x="942" y="761"/>
                    <a:pt x="973" y="518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7178200" y="53980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518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6249625" y="2268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822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6336250" y="2493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0" y="1003"/>
                    <a:pt x="1004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6837775" y="28878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6937325" y="3247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1004" y="760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7221525" y="32351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1004" y="790"/>
                    <a:pt x="1004" y="486"/>
                  </a:cubicBezTo>
                  <a:cubicBezTo>
                    <a:pt x="1004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6504175" y="1559575"/>
              <a:ext cx="25125" cy="24350"/>
            </a:xfrm>
            <a:custGeom>
              <a:rect b="b" l="l" r="r" t="t"/>
              <a:pathLst>
                <a:path extrusionOk="0" h="974" w="1005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8" y="974"/>
                  </a:cubicBezTo>
                  <a:cubicBezTo>
                    <a:pt x="761" y="974"/>
                    <a:pt x="97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6504175" y="23741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974" y="76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5210100" y="5208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42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-120550" y="-115200"/>
              <a:ext cx="7728125" cy="3313125"/>
            </a:xfrm>
            <a:custGeom>
              <a:rect b="b" l="l" r="r" t="t"/>
              <a:pathLst>
                <a:path extrusionOk="0" h="132525" w="309125">
                  <a:moveTo>
                    <a:pt x="260066" y="49454"/>
                  </a:moveTo>
                  <a:lnTo>
                    <a:pt x="265294" y="67478"/>
                  </a:lnTo>
                  <a:lnTo>
                    <a:pt x="259975" y="84864"/>
                  </a:lnTo>
                  <a:cubicBezTo>
                    <a:pt x="259944" y="84956"/>
                    <a:pt x="260035" y="85016"/>
                    <a:pt x="260066" y="85047"/>
                  </a:cubicBezTo>
                  <a:lnTo>
                    <a:pt x="260096" y="85047"/>
                  </a:lnTo>
                  <a:cubicBezTo>
                    <a:pt x="260187" y="85047"/>
                    <a:pt x="260218" y="85016"/>
                    <a:pt x="260248" y="84956"/>
                  </a:cubicBezTo>
                  <a:lnTo>
                    <a:pt x="265537" y="67691"/>
                  </a:lnTo>
                  <a:lnTo>
                    <a:pt x="277878" y="77266"/>
                  </a:lnTo>
                  <a:cubicBezTo>
                    <a:pt x="277908" y="77296"/>
                    <a:pt x="277908" y="77296"/>
                    <a:pt x="277969" y="77296"/>
                  </a:cubicBezTo>
                  <a:cubicBezTo>
                    <a:pt x="277999" y="77296"/>
                    <a:pt x="278030" y="77296"/>
                    <a:pt x="278060" y="77266"/>
                  </a:cubicBezTo>
                  <a:cubicBezTo>
                    <a:pt x="278121" y="77205"/>
                    <a:pt x="278121" y="77114"/>
                    <a:pt x="278030" y="77083"/>
                  </a:cubicBezTo>
                  <a:lnTo>
                    <a:pt x="265537" y="67387"/>
                  </a:lnTo>
                  <a:lnTo>
                    <a:pt x="260279" y="49393"/>
                  </a:lnTo>
                  <a:lnTo>
                    <a:pt x="283288" y="56992"/>
                  </a:lnTo>
                  <a:cubicBezTo>
                    <a:pt x="283349" y="57022"/>
                    <a:pt x="283440" y="56992"/>
                    <a:pt x="283471" y="56901"/>
                  </a:cubicBezTo>
                  <a:cubicBezTo>
                    <a:pt x="283501" y="56840"/>
                    <a:pt x="283471" y="56749"/>
                    <a:pt x="283379" y="56718"/>
                  </a:cubicBezTo>
                  <a:lnTo>
                    <a:pt x="260187" y="49028"/>
                  </a:lnTo>
                  <a:lnTo>
                    <a:pt x="252072" y="36323"/>
                  </a:lnTo>
                  <a:lnTo>
                    <a:pt x="260187" y="26627"/>
                  </a:lnTo>
                  <a:cubicBezTo>
                    <a:pt x="260218" y="26596"/>
                    <a:pt x="260218" y="26535"/>
                    <a:pt x="260218" y="26505"/>
                  </a:cubicBezTo>
                  <a:lnTo>
                    <a:pt x="259519" y="10395"/>
                  </a:lnTo>
                  <a:cubicBezTo>
                    <a:pt x="259519" y="10365"/>
                    <a:pt x="259488" y="10335"/>
                    <a:pt x="259458" y="10274"/>
                  </a:cubicBezTo>
                  <a:cubicBezTo>
                    <a:pt x="259428" y="10243"/>
                    <a:pt x="259367" y="10243"/>
                    <a:pt x="259336" y="10274"/>
                  </a:cubicBezTo>
                  <a:lnTo>
                    <a:pt x="213834" y="25654"/>
                  </a:lnTo>
                  <a:cubicBezTo>
                    <a:pt x="213773" y="25654"/>
                    <a:pt x="213743" y="25684"/>
                    <a:pt x="213743" y="25745"/>
                  </a:cubicBezTo>
                  <a:cubicBezTo>
                    <a:pt x="213743" y="25775"/>
                    <a:pt x="213743" y="25836"/>
                    <a:pt x="213773" y="25867"/>
                  </a:cubicBezTo>
                  <a:lnTo>
                    <a:pt x="236205" y="53709"/>
                  </a:lnTo>
                  <a:cubicBezTo>
                    <a:pt x="236205" y="53709"/>
                    <a:pt x="236205" y="53770"/>
                    <a:pt x="236236" y="53770"/>
                  </a:cubicBezTo>
                  <a:lnTo>
                    <a:pt x="248546" y="62736"/>
                  </a:lnTo>
                  <a:lnTo>
                    <a:pt x="248546" y="62736"/>
                  </a:lnTo>
                  <a:cubicBezTo>
                    <a:pt x="248576" y="62736"/>
                    <a:pt x="248576" y="62767"/>
                    <a:pt x="248637" y="62767"/>
                  </a:cubicBezTo>
                  <a:lnTo>
                    <a:pt x="248667" y="62767"/>
                  </a:lnTo>
                  <a:lnTo>
                    <a:pt x="248667" y="62767"/>
                  </a:lnTo>
                  <a:lnTo>
                    <a:pt x="248698" y="62767"/>
                  </a:lnTo>
                  <a:cubicBezTo>
                    <a:pt x="248698" y="62767"/>
                    <a:pt x="248728" y="62767"/>
                    <a:pt x="248728" y="62736"/>
                  </a:cubicBezTo>
                  <a:lnTo>
                    <a:pt x="248728" y="62736"/>
                  </a:lnTo>
                  <a:close/>
                  <a:moveTo>
                    <a:pt x="259944" y="49150"/>
                  </a:moveTo>
                  <a:lnTo>
                    <a:pt x="248667" y="62311"/>
                  </a:lnTo>
                  <a:lnTo>
                    <a:pt x="245841" y="54773"/>
                  </a:lnTo>
                  <a:cubicBezTo>
                    <a:pt x="245841" y="54742"/>
                    <a:pt x="245780" y="54712"/>
                    <a:pt x="245749" y="54712"/>
                  </a:cubicBezTo>
                  <a:lnTo>
                    <a:pt x="236570" y="53496"/>
                  </a:lnTo>
                  <a:lnTo>
                    <a:pt x="251920" y="36535"/>
                  </a:lnTo>
                  <a:close/>
                  <a:moveTo>
                    <a:pt x="248303" y="62189"/>
                  </a:moveTo>
                  <a:lnTo>
                    <a:pt x="236844" y="53831"/>
                  </a:lnTo>
                  <a:lnTo>
                    <a:pt x="245658" y="54986"/>
                  </a:lnTo>
                  <a:close/>
                  <a:moveTo>
                    <a:pt x="259336" y="10638"/>
                  </a:moveTo>
                  <a:lnTo>
                    <a:pt x="259975" y="26475"/>
                  </a:lnTo>
                  <a:lnTo>
                    <a:pt x="251981" y="36080"/>
                  </a:lnTo>
                  <a:lnTo>
                    <a:pt x="243835" y="25168"/>
                  </a:lnTo>
                  <a:cubicBezTo>
                    <a:pt x="243804" y="25107"/>
                    <a:pt x="243683" y="25107"/>
                    <a:pt x="243652" y="25137"/>
                  </a:cubicBezTo>
                  <a:cubicBezTo>
                    <a:pt x="243561" y="25168"/>
                    <a:pt x="243561" y="25289"/>
                    <a:pt x="243622" y="25350"/>
                  </a:cubicBezTo>
                  <a:lnTo>
                    <a:pt x="251768" y="36262"/>
                  </a:lnTo>
                  <a:lnTo>
                    <a:pt x="236296" y="53375"/>
                  </a:lnTo>
                  <a:lnTo>
                    <a:pt x="214108" y="25867"/>
                  </a:lnTo>
                  <a:close/>
                  <a:moveTo>
                    <a:pt x="226752" y="54834"/>
                  </a:moveTo>
                  <a:cubicBezTo>
                    <a:pt x="226752" y="54773"/>
                    <a:pt x="226691" y="54742"/>
                    <a:pt x="226661" y="54742"/>
                  </a:cubicBezTo>
                  <a:lnTo>
                    <a:pt x="226539" y="54742"/>
                  </a:lnTo>
                  <a:lnTo>
                    <a:pt x="214199" y="60974"/>
                  </a:lnTo>
                  <a:lnTo>
                    <a:pt x="219092" y="50365"/>
                  </a:lnTo>
                  <a:cubicBezTo>
                    <a:pt x="219153" y="50305"/>
                    <a:pt x="219092" y="50214"/>
                    <a:pt x="219032" y="50183"/>
                  </a:cubicBezTo>
                  <a:cubicBezTo>
                    <a:pt x="218940" y="50153"/>
                    <a:pt x="218880" y="50183"/>
                    <a:pt x="218819" y="50274"/>
                  </a:cubicBezTo>
                  <a:lnTo>
                    <a:pt x="213773" y="61247"/>
                  </a:lnTo>
                  <a:lnTo>
                    <a:pt x="213773" y="61247"/>
                  </a:lnTo>
                  <a:lnTo>
                    <a:pt x="213773" y="61369"/>
                  </a:lnTo>
                  <a:cubicBezTo>
                    <a:pt x="213773" y="61399"/>
                    <a:pt x="213834" y="61429"/>
                    <a:pt x="213864" y="61429"/>
                  </a:cubicBez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95" y="61429"/>
                  </a:lnTo>
                  <a:lnTo>
                    <a:pt x="229245" y="63861"/>
                  </a:lnTo>
                  <a:lnTo>
                    <a:pt x="229275" y="63861"/>
                  </a:lnTo>
                  <a:cubicBezTo>
                    <a:pt x="229336" y="63861"/>
                    <a:pt x="229366" y="63861"/>
                    <a:pt x="229397" y="63831"/>
                  </a:cubicBezTo>
                  <a:cubicBezTo>
                    <a:pt x="229427" y="63800"/>
                    <a:pt x="229427" y="63740"/>
                    <a:pt x="229427" y="63679"/>
                  </a:cubicBezTo>
                  <a:close/>
                  <a:moveTo>
                    <a:pt x="214351" y="61217"/>
                  </a:moveTo>
                  <a:lnTo>
                    <a:pt x="226509" y="55046"/>
                  </a:lnTo>
                  <a:lnTo>
                    <a:pt x="229032" y="63527"/>
                  </a:lnTo>
                  <a:close/>
                  <a:moveTo>
                    <a:pt x="202588" y="23891"/>
                  </a:moveTo>
                  <a:lnTo>
                    <a:pt x="206448" y="10882"/>
                  </a:lnTo>
                  <a:cubicBezTo>
                    <a:pt x="206478" y="10821"/>
                    <a:pt x="206417" y="10730"/>
                    <a:pt x="206326" y="10699"/>
                  </a:cubicBezTo>
                  <a:cubicBezTo>
                    <a:pt x="206265" y="10669"/>
                    <a:pt x="206174" y="10730"/>
                    <a:pt x="206144" y="10821"/>
                  </a:cubicBezTo>
                  <a:lnTo>
                    <a:pt x="202314" y="23891"/>
                  </a:lnTo>
                  <a:cubicBezTo>
                    <a:pt x="202314" y="23921"/>
                    <a:pt x="202314" y="23982"/>
                    <a:pt x="202344" y="24013"/>
                  </a:cubicBezTo>
                  <a:lnTo>
                    <a:pt x="211402" y="35532"/>
                  </a:lnTo>
                  <a:lnTo>
                    <a:pt x="190429" y="38633"/>
                  </a:lnTo>
                  <a:lnTo>
                    <a:pt x="162192" y="61"/>
                  </a:lnTo>
                  <a:cubicBezTo>
                    <a:pt x="162161" y="0"/>
                    <a:pt x="162040" y="0"/>
                    <a:pt x="162009" y="30"/>
                  </a:cubicBezTo>
                  <a:cubicBezTo>
                    <a:pt x="161918" y="61"/>
                    <a:pt x="161918" y="182"/>
                    <a:pt x="161949" y="213"/>
                  </a:cubicBezTo>
                  <a:lnTo>
                    <a:pt x="189821" y="38238"/>
                  </a:lnTo>
                  <a:lnTo>
                    <a:pt x="166447" y="24468"/>
                  </a:lnTo>
                  <a:lnTo>
                    <a:pt x="166447" y="24468"/>
                  </a:lnTo>
                  <a:cubicBezTo>
                    <a:pt x="166417" y="24468"/>
                    <a:pt x="166417" y="24438"/>
                    <a:pt x="166356" y="24468"/>
                  </a:cubicBezTo>
                  <a:lnTo>
                    <a:pt x="166356" y="24468"/>
                  </a:lnTo>
                  <a:lnTo>
                    <a:pt x="166356" y="24468"/>
                  </a:lnTo>
                  <a:lnTo>
                    <a:pt x="131310" y="30244"/>
                  </a:lnTo>
                  <a:lnTo>
                    <a:pt x="132677" y="8511"/>
                  </a:lnTo>
                  <a:cubicBezTo>
                    <a:pt x="132677" y="8420"/>
                    <a:pt x="132617" y="8359"/>
                    <a:pt x="132526" y="8359"/>
                  </a:cubicBezTo>
                  <a:cubicBezTo>
                    <a:pt x="132434" y="8359"/>
                    <a:pt x="132374" y="8389"/>
                    <a:pt x="132374" y="8511"/>
                  </a:cubicBezTo>
                  <a:lnTo>
                    <a:pt x="131006" y="30365"/>
                  </a:lnTo>
                  <a:lnTo>
                    <a:pt x="112404" y="53770"/>
                  </a:lnTo>
                  <a:lnTo>
                    <a:pt x="110093" y="42675"/>
                  </a:lnTo>
                  <a:lnTo>
                    <a:pt x="116173" y="35228"/>
                  </a:lnTo>
                  <a:cubicBezTo>
                    <a:pt x="116203" y="35137"/>
                    <a:pt x="116203" y="35077"/>
                    <a:pt x="116142" y="35016"/>
                  </a:cubicBezTo>
                  <a:cubicBezTo>
                    <a:pt x="116051" y="34985"/>
                    <a:pt x="115990" y="34985"/>
                    <a:pt x="115929" y="35077"/>
                  </a:cubicBezTo>
                  <a:lnTo>
                    <a:pt x="109911" y="42432"/>
                  </a:lnTo>
                  <a:lnTo>
                    <a:pt x="88938" y="33010"/>
                  </a:lnTo>
                  <a:lnTo>
                    <a:pt x="104926" y="28754"/>
                  </a:lnTo>
                  <a:cubicBezTo>
                    <a:pt x="105017" y="28724"/>
                    <a:pt x="105048" y="28633"/>
                    <a:pt x="105048" y="28572"/>
                  </a:cubicBezTo>
                  <a:cubicBezTo>
                    <a:pt x="105017" y="28481"/>
                    <a:pt x="104926" y="28450"/>
                    <a:pt x="104865" y="28450"/>
                  </a:cubicBezTo>
                  <a:lnTo>
                    <a:pt x="88847" y="32736"/>
                  </a:lnTo>
                  <a:lnTo>
                    <a:pt x="105716" y="9575"/>
                  </a:lnTo>
                  <a:cubicBezTo>
                    <a:pt x="105777" y="9483"/>
                    <a:pt x="105777" y="9423"/>
                    <a:pt x="105686" y="9362"/>
                  </a:cubicBezTo>
                  <a:cubicBezTo>
                    <a:pt x="105625" y="9331"/>
                    <a:pt x="105534" y="9331"/>
                    <a:pt x="105504" y="9423"/>
                  </a:cubicBezTo>
                  <a:lnTo>
                    <a:pt x="88391" y="32949"/>
                  </a:lnTo>
                  <a:lnTo>
                    <a:pt x="88391" y="32949"/>
                  </a:lnTo>
                  <a:lnTo>
                    <a:pt x="88391" y="32949"/>
                  </a:lnTo>
                  <a:lnTo>
                    <a:pt x="76141" y="55624"/>
                  </a:lnTo>
                  <a:lnTo>
                    <a:pt x="64561" y="54226"/>
                  </a:lnTo>
                  <a:lnTo>
                    <a:pt x="70154" y="40122"/>
                  </a:lnTo>
                  <a:lnTo>
                    <a:pt x="85412" y="14833"/>
                  </a:lnTo>
                  <a:cubicBezTo>
                    <a:pt x="85443" y="14803"/>
                    <a:pt x="85443" y="14742"/>
                    <a:pt x="85412" y="14681"/>
                  </a:cubicBezTo>
                  <a:cubicBezTo>
                    <a:pt x="85351" y="14651"/>
                    <a:pt x="85321" y="14620"/>
                    <a:pt x="85291" y="14620"/>
                  </a:cubicBezTo>
                  <a:lnTo>
                    <a:pt x="63740" y="14620"/>
                  </a:lnTo>
                  <a:cubicBezTo>
                    <a:pt x="63710" y="14620"/>
                    <a:pt x="63679" y="14651"/>
                    <a:pt x="63618" y="14651"/>
                  </a:cubicBezTo>
                  <a:cubicBezTo>
                    <a:pt x="63588" y="14711"/>
                    <a:pt x="63588" y="14742"/>
                    <a:pt x="63588" y="14772"/>
                  </a:cubicBezTo>
                  <a:lnTo>
                    <a:pt x="69698" y="39514"/>
                  </a:lnTo>
                  <a:lnTo>
                    <a:pt x="60001" y="28663"/>
                  </a:lnTo>
                  <a:cubicBezTo>
                    <a:pt x="59971" y="28602"/>
                    <a:pt x="59849" y="28602"/>
                    <a:pt x="59819" y="28663"/>
                  </a:cubicBezTo>
                  <a:cubicBezTo>
                    <a:pt x="59758" y="28724"/>
                    <a:pt x="59758" y="28815"/>
                    <a:pt x="59819" y="28876"/>
                  </a:cubicBezTo>
                  <a:lnTo>
                    <a:pt x="69819" y="40031"/>
                  </a:lnTo>
                  <a:lnTo>
                    <a:pt x="64287" y="53983"/>
                  </a:lnTo>
                  <a:lnTo>
                    <a:pt x="53740" y="40031"/>
                  </a:lnTo>
                  <a:cubicBezTo>
                    <a:pt x="53709" y="39970"/>
                    <a:pt x="53588" y="39970"/>
                    <a:pt x="53557" y="40001"/>
                  </a:cubicBezTo>
                  <a:cubicBezTo>
                    <a:pt x="53497" y="40031"/>
                    <a:pt x="53497" y="40153"/>
                    <a:pt x="53527" y="40183"/>
                  </a:cubicBezTo>
                  <a:lnTo>
                    <a:pt x="63770" y="53800"/>
                  </a:lnTo>
                  <a:lnTo>
                    <a:pt x="34256" y="37204"/>
                  </a:lnTo>
                  <a:lnTo>
                    <a:pt x="34226" y="37204"/>
                  </a:lnTo>
                  <a:lnTo>
                    <a:pt x="23648" y="34377"/>
                  </a:lnTo>
                  <a:lnTo>
                    <a:pt x="28663" y="25107"/>
                  </a:lnTo>
                  <a:lnTo>
                    <a:pt x="40974" y="29393"/>
                  </a:lnTo>
                  <a:lnTo>
                    <a:pt x="48177" y="34560"/>
                  </a:lnTo>
                  <a:cubicBezTo>
                    <a:pt x="48208" y="34560"/>
                    <a:pt x="48208" y="34621"/>
                    <a:pt x="48238" y="34621"/>
                  </a:cubicBezTo>
                  <a:lnTo>
                    <a:pt x="48269" y="34621"/>
                  </a:lnTo>
                  <a:cubicBezTo>
                    <a:pt x="48329" y="34621"/>
                    <a:pt x="48360" y="34529"/>
                    <a:pt x="48360" y="34499"/>
                  </a:cubicBezTo>
                  <a:lnTo>
                    <a:pt x="50001" y="26140"/>
                  </a:lnTo>
                  <a:cubicBezTo>
                    <a:pt x="50001" y="26110"/>
                    <a:pt x="50001" y="26019"/>
                    <a:pt x="49940" y="25988"/>
                  </a:cubicBezTo>
                  <a:cubicBezTo>
                    <a:pt x="49910" y="25958"/>
                    <a:pt x="49880" y="25958"/>
                    <a:pt x="49788" y="25958"/>
                  </a:cubicBezTo>
                  <a:lnTo>
                    <a:pt x="41065" y="29149"/>
                  </a:lnTo>
                  <a:lnTo>
                    <a:pt x="28815" y="24894"/>
                  </a:lnTo>
                  <a:lnTo>
                    <a:pt x="34287" y="14772"/>
                  </a:lnTo>
                  <a:cubicBezTo>
                    <a:pt x="34347" y="14681"/>
                    <a:pt x="34287" y="14620"/>
                    <a:pt x="34226" y="14590"/>
                  </a:cubicBezTo>
                  <a:cubicBezTo>
                    <a:pt x="34135" y="14529"/>
                    <a:pt x="34074" y="14590"/>
                    <a:pt x="34043" y="14651"/>
                  </a:cubicBezTo>
                  <a:lnTo>
                    <a:pt x="28572" y="24772"/>
                  </a:lnTo>
                  <a:lnTo>
                    <a:pt x="22128" y="22523"/>
                  </a:lnTo>
                  <a:lnTo>
                    <a:pt x="19514" y="760"/>
                  </a:lnTo>
                  <a:cubicBezTo>
                    <a:pt x="19514" y="669"/>
                    <a:pt x="19453" y="608"/>
                    <a:pt x="19362" y="638"/>
                  </a:cubicBezTo>
                  <a:cubicBezTo>
                    <a:pt x="19302" y="638"/>
                    <a:pt x="19210" y="730"/>
                    <a:pt x="19241" y="790"/>
                  </a:cubicBezTo>
                  <a:lnTo>
                    <a:pt x="21855" y="22402"/>
                  </a:lnTo>
                  <a:lnTo>
                    <a:pt x="12949" y="19301"/>
                  </a:lnTo>
                  <a:cubicBezTo>
                    <a:pt x="12858" y="19271"/>
                    <a:pt x="12827" y="19301"/>
                    <a:pt x="12797" y="19332"/>
                  </a:cubicBezTo>
                  <a:cubicBezTo>
                    <a:pt x="12736" y="19362"/>
                    <a:pt x="12736" y="19453"/>
                    <a:pt x="12797" y="19484"/>
                  </a:cubicBezTo>
                  <a:lnTo>
                    <a:pt x="23101" y="34073"/>
                  </a:lnTo>
                  <a:lnTo>
                    <a:pt x="5988" y="27113"/>
                  </a:lnTo>
                  <a:cubicBezTo>
                    <a:pt x="5897" y="27082"/>
                    <a:pt x="5836" y="27113"/>
                    <a:pt x="5806" y="27204"/>
                  </a:cubicBezTo>
                  <a:cubicBezTo>
                    <a:pt x="5745" y="27265"/>
                    <a:pt x="5806" y="27356"/>
                    <a:pt x="5867" y="27386"/>
                  </a:cubicBezTo>
                  <a:lnTo>
                    <a:pt x="22979" y="34408"/>
                  </a:lnTo>
                  <a:lnTo>
                    <a:pt x="91" y="39362"/>
                  </a:lnTo>
                  <a:cubicBezTo>
                    <a:pt x="31" y="39362"/>
                    <a:pt x="0" y="39423"/>
                    <a:pt x="0" y="39514"/>
                  </a:cubicBezTo>
                  <a:cubicBezTo>
                    <a:pt x="0" y="39575"/>
                    <a:pt x="61" y="39605"/>
                    <a:pt x="122" y="39605"/>
                  </a:cubicBezTo>
                  <a:lnTo>
                    <a:pt x="183" y="39605"/>
                  </a:lnTo>
                  <a:lnTo>
                    <a:pt x="23466" y="34621"/>
                  </a:lnTo>
                  <a:lnTo>
                    <a:pt x="34104" y="37447"/>
                  </a:lnTo>
                  <a:lnTo>
                    <a:pt x="64074" y="54378"/>
                  </a:lnTo>
                  <a:lnTo>
                    <a:pt x="51004" y="62767"/>
                  </a:lnTo>
                  <a:cubicBezTo>
                    <a:pt x="50974" y="62797"/>
                    <a:pt x="50943" y="62828"/>
                    <a:pt x="50943" y="62919"/>
                  </a:cubicBezTo>
                  <a:lnTo>
                    <a:pt x="55077" y="91551"/>
                  </a:lnTo>
                  <a:lnTo>
                    <a:pt x="37843" y="63375"/>
                  </a:lnTo>
                  <a:cubicBezTo>
                    <a:pt x="37782" y="63284"/>
                    <a:pt x="37721" y="63284"/>
                    <a:pt x="37630" y="63344"/>
                  </a:cubicBezTo>
                  <a:cubicBezTo>
                    <a:pt x="37569" y="63375"/>
                    <a:pt x="37569" y="63436"/>
                    <a:pt x="37600" y="63527"/>
                  </a:cubicBezTo>
                  <a:lnTo>
                    <a:pt x="55047" y="92068"/>
                  </a:lnTo>
                  <a:lnTo>
                    <a:pt x="41126" y="89637"/>
                  </a:lnTo>
                  <a:lnTo>
                    <a:pt x="28967" y="63132"/>
                  </a:lnTo>
                  <a:lnTo>
                    <a:pt x="21672" y="44347"/>
                  </a:lnTo>
                  <a:cubicBezTo>
                    <a:pt x="21642" y="44256"/>
                    <a:pt x="21581" y="44226"/>
                    <a:pt x="21490" y="44256"/>
                  </a:cubicBezTo>
                  <a:cubicBezTo>
                    <a:pt x="21429" y="44286"/>
                    <a:pt x="21368" y="44378"/>
                    <a:pt x="21429" y="44438"/>
                  </a:cubicBezTo>
                  <a:lnTo>
                    <a:pt x="28633" y="62980"/>
                  </a:lnTo>
                  <a:lnTo>
                    <a:pt x="11034" y="59423"/>
                  </a:lnTo>
                  <a:cubicBezTo>
                    <a:pt x="10973" y="59423"/>
                    <a:pt x="10882" y="59454"/>
                    <a:pt x="10882" y="59515"/>
                  </a:cubicBezTo>
                  <a:cubicBezTo>
                    <a:pt x="10882" y="59606"/>
                    <a:pt x="10943" y="59697"/>
                    <a:pt x="11003" y="59697"/>
                  </a:cubicBezTo>
                  <a:lnTo>
                    <a:pt x="28511" y="63223"/>
                  </a:lnTo>
                  <a:lnTo>
                    <a:pt x="7812" y="77053"/>
                  </a:lnTo>
                  <a:cubicBezTo>
                    <a:pt x="7751" y="77083"/>
                    <a:pt x="7751" y="77174"/>
                    <a:pt x="7782" y="77235"/>
                  </a:cubicBezTo>
                  <a:cubicBezTo>
                    <a:pt x="7812" y="77266"/>
                    <a:pt x="7842" y="77296"/>
                    <a:pt x="7903" y="77296"/>
                  </a:cubicBezTo>
                  <a:cubicBezTo>
                    <a:pt x="7934" y="77296"/>
                    <a:pt x="7934" y="77296"/>
                    <a:pt x="7964" y="77266"/>
                  </a:cubicBezTo>
                  <a:lnTo>
                    <a:pt x="28785" y="63405"/>
                  </a:lnTo>
                  <a:lnTo>
                    <a:pt x="40913" y="89819"/>
                  </a:lnTo>
                  <a:cubicBezTo>
                    <a:pt x="40943" y="89849"/>
                    <a:pt x="40974" y="89880"/>
                    <a:pt x="41034" y="89880"/>
                  </a:cubicBezTo>
                  <a:lnTo>
                    <a:pt x="55320" y="92403"/>
                  </a:lnTo>
                  <a:lnTo>
                    <a:pt x="55351" y="92403"/>
                  </a:lnTo>
                  <a:lnTo>
                    <a:pt x="55381" y="92403"/>
                  </a:lnTo>
                  <a:lnTo>
                    <a:pt x="55412" y="92403"/>
                  </a:lnTo>
                  <a:lnTo>
                    <a:pt x="55412" y="92403"/>
                  </a:lnTo>
                  <a:lnTo>
                    <a:pt x="55442" y="92342"/>
                  </a:lnTo>
                  <a:lnTo>
                    <a:pt x="55442" y="92342"/>
                  </a:lnTo>
                  <a:lnTo>
                    <a:pt x="55442" y="92342"/>
                  </a:lnTo>
                  <a:cubicBezTo>
                    <a:pt x="55442" y="92342"/>
                    <a:pt x="55442" y="92311"/>
                    <a:pt x="55503" y="92281"/>
                  </a:cubicBezTo>
                  <a:lnTo>
                    <a:pt x="55503" y="92281"/>
                  </a:lnTo>
                  <a:lnTo>
                    <a:pt x="55503" y="92281"/>
                  </a:lnTo>
                  <a:lnTo>
                    <a:pt x="51278" y="63010"/>
                  </a:lnTo>
                  <a:lnTo>
                    <a:pt x="64409" y="54560"/>
                  </a:lnTo>
                  <a:lnTo>
                    <a:pt x="76172" y="55958"/>
                  </a:lnTo>
                  <a:lnTo>
                    <a:pt x="83801" y="65837"/>
                  </a:lnTo>
                  <a:lnTo>
                    <a:pt x="69789" y="72098"/>
                  </a:lnTo>
                  <a:cubicBezTo>
                    <a:pt x="69698" y="72129"/>
                    <a:pt x="69667" y="72220"/>
                    <a:pt x="69698" y="72311"/>
                  </a:cubicBezTo>
                  <a:cubicBezTo>
                    <a:pt x="69728" y="72341"/>
                    <a:pt x="69789" y="72372"/>
                    <a:pt x="69819" y="72372"/>
                  </a:cubicBezTo>
                  <a:lnTo>
                    <a:pt x="69880" y="72372"/>
                  </a:lnTo>
                  <a:lnTo>
                    <a:pt x="84075" y="66019"/>
                  </a:lnTo>
                  <a:cubicBezTo>
                    <a:pt x="84105" y="66019"/>
                    <a:pt x="84136" y="65989"/>
                    <a:pt x="84136" y="65898"/>
                  </a:cubicBezTo>
                  <a:cubicBezTo>
                    <a:pt x="84136" y="65867"/>
                    <a:pt x="84136" y="65837"/>
                    <a:pt x="84105" y="65806"/>
                  </a:cubicBezTo>
                  <a:lnTo>
                    <a:pt x="76385" y="55806"/>
                  </a:lnTo>
                  <a:lnTo>
                    <a:pt x="88573" y="33283"/>
                  </a:lnTo>
                  <a:lnTo>
                    <a:pt x="96567" y="41095"/>
                  </a:lnTo>
                  <a:lnTo>
                    <a:pt x="112252" y="54226"/>
                  </a:lnTo>
                  <a:lnTo>
                    <a:pt x="112252" y="54226"/>
                  </a:lnTo>
                  <a:cubicBezTo>
                    <a:pt x="112312" y="54256"/>
                    <a:pt x="112312" y="54256"/>
                    <a:pt x="112343" y="54256"/>
                  </a:cubicBezTo>
                  <a:lnTo>
                    <a:pt x="112343" y="54256"/>
                  </a:lnTo>
                  <a:lnTo>
                    <a:pt x="112343" y="54256"/>
                  </a:lnTo>
                  <a:lnTo>
                    <a:pt x="112343" y="54256"/>
                  </a:lnTo>
                  <a:lnTo>
                    <a:pt x="112373" y="54256"/>
                  </a:lnTo>
                  <a:lnTo>
                    <a:pt x="112404" y="54256"/>
                  </a:lnTo>
                  <a:lnTo>
                    <a:pt x="112464" y="54256"/>
                  </a:lnTo>
                  <a:lnTo>
                    <a:pt x="112464" y="54256"/>
                  </a:lnTo>
                  <a:lnTo>
                    <a:pt x="131158" y="30700"/>
                  </a:lnTo>
                  <a:lnTo>
                    <a:pt x="146052" y="46414"/>
                  </a:lnTo>
                  <a:cubicBezTo>
                    <a:pt x="146082" y="46444"/>
                    <a:pt x="146112" y="46444"/>
                    <a:pt x="146143" y="46444"/>
                  </a:cubicBezTo>
                  <a:lnTo>
                    <a:pt x="146143" y="46444"/>
                  </a:lnTo>
                  <a:cubicBezTo>
                    <a:pt x="146204" y="46444"/>
                    <a:pt x="146234" y="46444"/>
                    <a:pt x="146264" y="46414"/>
                  </a:cubicBezTo>
                  <a:lnTo>
                    <a:pt x="166417" y="24833"/>
                  </a:lnTo>
                  <a:lnTo>
                    <a:pt x="190004" y="38785"/>
                  </a:lnTo>
                  <a:lnTo>
                    <a:pt x="170277" y="43587"/>
                  </a:lnTo>
                  <a:cubicBezTo>
                    <a:pt x="170216" y="43587"/>
                    <a:pt x="170155" y="43678"/>
                    <a:pt x="170155" y="43770"/>
                  </a:cubicBezTo>
                  <a:cubicBezTo>
                    <a:pt x="170155" y="43830"/>
                    <a:pt x="170247" y="43891"/>
                    <a:pt x="170368" y="43891"/>
                  </a:cubicBezTo>
                  <a:lnTo>
                    <a:pt x="190186" y="39058"/>
                  </a:lnTo>
                  <a:lnTo>
                    <a:pt x="187603" y="58268"/>
                  </a:lnTo>
                  <a:cubicBezTo>
                    <a:pt x="187603" y="58360"/>
                    <a:pt x="187633" y="58420"/>
                    <a:pt x="187724" y="58420"/>
                  </a:cubicBezTo>
                  <a:lnTo>
                    <a:pt x="187724" y="58420"/>
                  </a:lnTo>
                  <a:cubicBezTo>
                    <a:pt x="187785" y="58420"/>
                    <a:pt x="187846" y="58390"/>
                    <a:pt x="187876" y="58329"/>
                  </a:cubicBezTo>
                  <a:lnTo>
                    <a:pt x="190460" y="39180"/>
                  </a:lnTo>
                  <a:lnTo>
                    <a:pt x="199001" y="50791"/>
                  </a:lnTo>
                  <a:cubicBezTo>
                    <a:pt x="199031" y="50821"/>
                    <a:pt x="199092" y="50882"/>
                    <a:pt x="199122" y="50882"/>
                  </a:cubicBezTo>
                  <a:cubicBezTo>
                    <a:pt x="199153" y="50882"/>
                    <a:pt x="199183" y="50882"/>
                    <a:pt x="199183" y="50821"/>
                  </a:cubicBezTo>
                  <a:cubicBezTo>
                    <a:pt x="199274" y="50791"/>
                    <a:pt x="199274" y="50669"/>
                    <a:pt x="199244" y="50639"/>
                  </a:cubicBezTo>
                  <a:lnTo>
                    <a:pt x="190612" y="38906"/>
                  </a:lnTo>
                  <a:lnTo>
                    <a:pt x="211646" y="35776"/>
                  </a:lnTo>
                  <a:cubicBezTo>
                    <a:pt x="211706" y="35776"/>
                    <a:pt x="211737" y="35745"/>
                    <a:pt x="211767" y="35715"/>
                  </a:cubicBezTo>
                  <a:cubicBezTo>
                    <a:pt x="211767" y="35684"/>
                    <a:pt x="211767" y="35593"/>
                    <a:pt x="211737" y="35563"/>
                  </a:cubicBezTo>
                  <a:close/>
                  <a:moveTo>
                    <a:pt x="85017" y="14924"/>
                  </a:moveTo>
                  <a:lnTo>
                    <a:pt x="70062" y="39697"/>
                  </a:lnTo>
                  <a:lnTo>
                    <a:pt x="63922" y="14924"/>
                  </a:lnTo>
                  <a:close/>
                  <a:moveTo>
                    <a:pt x="49728" y="26323"/>
                  </a:moveTo>
                  <a:lnTo>
                    <a:pt x="48177" y="34225"/>
                  </a:lnTo>
                  <a:lnTo>
                    <a:pt x="41369" y="29332"/>
                  </a:lnTo>
                  <a:close/>
                  <a:moveTo>
                    <a:pt x="28420" y="25046"/>
                  </a:moveTo>
                  <a:lnTo>
                    <a:pt x="23557" y="34013"/>
                  </a:lnTo>
                  <a:lnTo>
                    <a:pt x="22189" y="22857"/>
                  </a:lnTo>
                  <a:close/>
                  <a:moveTo>
                    <a:pt x="21916" y="22736"/>
                  </a:moveTo>
                  <a:lnTo>
                    <a:pt x="23283" y="33921"/>
                  </a:lnTo>
                  <a:lnTo>
                    <a:pt x="13283" y="19757"/>
                  </a:lnTo>
                  <a:close/>
                  <a:moveTo>
                    <a:pt x="89212" y="33435"/>
                  </a:moveTo>
                  <a:lnTo>
                    <a:pt x="109820" y="42706"/>
                  </a:lnTo>
                  <a:lnTo>
                    <a:pt x="112100" y="53709"/>
                  </a:lnTo>
                  <a:lnTo>
                    <a:pt x="96689" y="40852"/>
                  </a:lnTo>
                  <a:close/>
                  <a:moveTo>
                    <a:pt x="146143" y="46049"/>
                  </a:moveTo>
                  <a:lnTo>
                    <a:pt x="131401" y="30517"/>
                  </a:lnTo>
                  <a:lnTo>
                    <a:pt x="165991" y="24803"/>
                  </a:lnTo>
                  <a:close/>
                  <a:moveTo>
                    <a:pt x="37843" y="19757"/>
                  </a:moveTo>
                  <a:lnTo>
                    <a:pt x="53102" y="22888"/>
                  </a:lnTo>
                  <a:lnTo>
                    <a:pt x="53132" y="22888"/>
                  </a:lnTo>
                  <a:cubicBezTo>
                    <a:pt x="53162" y="22888"/>
                    <a:pt x="53223" y="22888"/>
                    <a:pt x="53223" y="22857"/>
                  </a:cubicBezTo>
                  <a:cubicBezTo>
                    <a:pt x="53254" y="22827"/>
                    <a:pt x="53254" y="22797"/>
                    <a:pt x="53284" y="22736"/>
                  </a:cubicBezTo>
                  <a:lnTo>
                    <a:pt x="54773" y="8389"/>
                  </a:lnTo>
                  <a:cubicBezTo>
                    <a:pt x="54773" y="8359"/>
                    <a:pt x="54743" y="8268"/>
                    <a:pt x="54712" y="8237"/>
                  </a:cubicBezTo>
                  <a:cubicBezTo>
                    <a:pt x="54652" y="8207"/>
                    <a:pt x="54591" y="8207"/>
                    <a:pt x="54561" y="8237"/>
                  </a:cubicBezTo>
                  <a:lnTo>
                    <a:pt x="37782" y="19484"/>
                  </a:lnTo>
                  <a:cubicBezTo>
                    <a:pt x="37752" y="19514"/>
                    <a:pt x="37721" y="19544"/>
                    <a:pt x="37721" y="19636"/>
                  </a:cubicBezTo>
                  <a:cubicBezTo>
                    <a:pt x="37752" y="19696"/>
                    <a:pt x="37782" y="19757"/>
                    <a:pt x="37843" y="19757"/>
                  </a:cubicBezTo>
                  <a:close/>
                  <a:moveTo>
                    <a:pt x="54439" y="8693"/>
                  </a:moveTo>
                  <a:lnTo>
                    <a:pt x="52980" y="22614"/>
                  </a:lnTo>
                  <a:lnTo>
                    <a:pt x="38208" y="19575"/>
                  </a:lnTo>
                  <a:close/>
                  <a:moveTo>
                    <a:pt x="162192" y="56961"/>
                  </a:moveTo>
                  <a:cubicBezTo>
                    <a:pt x="162222" y="57022"/>
                    <a:pt x="162192" y="57113"/>
                    <a:pt x="162101" y="57144"/>
                  </a:cubicBezTo>
                  <a:cubicBezTo>
                    <a:pt x="162040" y="57174"/>
                    <a:pt x="161949" y="57144"/>
                    <a:pt x="161918" y="57053"/>
                  </a:cubicBezTo>
                  <a:lnTo>
                    <a:pt x="159669" y="51551"/>
                  </a:lnTo>
                  <a:lnTo>
                    <a:pt x="150185" y="52189"/>
                  </a:lnTo>
                  <a:lnTo>
                    <a:pt x="151128" y="60335"/>
                  </a:lnTo>
                  <a:cubicBezTo>
                    <a:pt x="151128" y="60396"/>
                    <a:pt x="151097" y="60487"/>
                    <a:pt x="151006" y="60487"/>
                  </a:cubicBezTo>
                  <a:lnTo>
                    <a:pt x="151006" y="60487"/>
                  </a:lnTo>
                  <a:cubicBezTo>
                    <a:pt x="150945" y="60487"/>
                    <a:pt x="150854" y="60457"/>
                    <a:pt x="150854" y="60366"/>
                  </a:cubicBezTo>
                  <a:lnTo>
                    <a:pt x="149912" y="52128"/>
                  </a:lnTo>
                  <a:cubicBezTo>
                    <a:pt x="149912" y="52098"/>
                    <a:pt x="149912" y="52037"/>
                    <a:pt x="149942" y="52007"/>
                  </a:cubicBezTo>
                  <a:cubicBezTo>
                    <a:pt x="150003" y="51976"/>
                    <a:pt x="150033" y="51976"/>
                    <a:pt x="150064" y="51976"/>
                  </a:cubicBezTo>
                  <a:lnTo>
                    <a:pt x="159790" y="51277"/>
                  </a:lnTo>
                  <a:cubicBezTo>
                    <a:pt x="159882" y="51277"/>
                    <a:pt x="159912" y="51338"/>
                    <a:pt x="159942" y="51369"/>
                  </a:cubicBezTo>
                  <a:close/>
                  <a:moveTo>
                    <a:pt x="39089" y="120215"/>
                  </a:moveTo>
                  <a:lnTo>
                    <a:pt x="27721" y="119576"/>
                  </a:lnTo>
                  <a:lnTo>
                    <a:pt x="37144" y="110458"/>
                  </a:lnTo>
                  <a:lnTo>
                    <a:pt x="37144" y="110458"/>
                  </a:lnTo>
                  <a:lnTo>
                    <a:pt x="37144" y="110458"/>
                  </a:lnTo>
                  <a:cubicBezTo>
                    <a:pt x="37174" y="110397"/>
                    <a:pt x="37174" y="110397"/>
                    <a:pt x="37174" y="110366"/>
                  </a:cubicBezTo>
                  <a:lnTo>
                    <a:pt x="37174" y="110336"/>
                  </a:lnTo>
                  <a:lnTo>
                    <a:pt x="37174" y="110306"/>
                  </a:lnTo>
                  <a:lnTo>
                    <a:pt x="29666" y="94865"/>
                  </a:lnTo>
                  <a:cubicBezTo>
                    <a:pt x="29606" y="94804"/>
                    <a:pt x="29545" y="94743"/>
                    <a:pt x="29454" y="94804"/>
                  </a:cubicBezTo>
                  <a:cubicBezTo>
                    <a:pt x="29393" y="94834"/>
                    <a:pt x="29362" y="94895"/>
                    <a:pt x="29393" y="94986"/>
                  </a:cubicBezTo>
                  <a:lnTo>
                    <a:pt x="36779" y="110062"/>
                  </a:lnTo>
                  <a:lnTo>
                    <a:pt x="8602" y="98755"/>
                  </a:lnTo>
                  <a:cubicBezTo>
                    <a:pt x="8541" y="98694"/>
                    <a:pt x="8450" y="98755"/>
                    <a:pt x="8420" y="98816"/>
                  </a:cubicBezTo>
                  <a:cubicBezTo>
                    <a:pt x="8389" y="98877"/>
                    <a:pt x="8420" y="98968"/>
                    <a:pt x="8511" y="98998"/>
                  </a:cubicBezTo>
                  <a:lnTo>
                    <a:pt x="36809" y="110366"/>
                  </a:lnTo>
                  <a:lnTo>
                    <a:pt x="27296" y="119546"/>
                  </a:lnTo>
                  <a:cubicBezTo>
                    <a:pt x="27265" y="119607"/>
                    <a:pt x="27265" y="119607"/>
                    <a:pt x="27265" y="119637"/>
                  </a:cubicBezTo>
                  <a:lnTo>
                    <a:pt x="27265" y="119637"/>
                  </a:lnTo>
                  <a:lnTo>
                    <a:pt x="27265" y="119637"/>
                  </a:lnTo>
                  <a:lnTo>
                    <a:pt x="27265" y="119637"/>
                  </a:lnTo>
                  <a:cubicBezTo>
                    <a:pt x="27265" y="119667"/>
                    <a:pt x="27265" y="119698"/>
                    <a:pt x="27296" y="119698"/>
                  </a:cubicBezTo>
                  <a:lnTo>
                    <a:pt x="32554" y="126962"/>
                  </a:lnTo>
                  <a:cubicBezTo>
                    <a:pt x="32584" y="126993"/>
                    <a:pt x="32615" y="126993"/>
                    <a:pt x="32676" y="127054"/>
                  </a:cubicBezTo>
                  <a:lnTo>
                    <a:pt x="32676" y="127054"/>
                  </a:lnTo>
                  <a:cubicBezTo>
                    <a:pt x="32706" y="127054"/>
                    <a:pt x="32736" y="127054"/>
                    <a:pt x="32767" y="126993"/>
                  </a:cubicBezTo>
                  <a:lnTo>
                    <a:pt x="39211" y="120427"/>
                  </a:lnTo>
                  <a:cubicBezTo>
                    <a:pt x="39241" y="120397"/>
                    <a:pt x="39241" y="120306"/>
                    <a:pt x="39241" y="120275"/>
                  </a:cubicBezTo>
                  <a:cubicBezTo>
                    <a:pt x="39150" y="120245"/>
                    <a:pt x="39119" y="120215"/>
                    <a:pt x="39089" y="120215"/>
                  </a:cubicBezTo>
                  <a:close/>
                  <a:moveTo>
                    <a:pt x="32676" y="126719"/>
                  </a:moveTo>
                  <a:lnTo>
                    <a:pt x="27691" y="119819"/>
                  </a:lnTo>
                  <a:lnTo>
                    <a:pt x="38755" y="120488"/>
                  </a:lnTo>
                  <a:close/>
                  <a:moveTo>
                    <a:pt x="20153" y="132282"/>
                  </a:moveTo>
                  <a:cubicBezTo>
                    <a:pt x="20213" y="132373"/>
                    <a:pt x="20213" y="132434"/>
                    <a:pt x="20122" y="132494"/>
                  </a:cubicBezTo>
                  <a:cubicBezTo>
                    <a:pt x="20092" y="132525"/>
                    <a:pt x="20061" y="132525"/>
                    <a:pt x="20061" y="132525"/>
                  </a:cubicBezTo>
                  <a:cubicBezTo>
                    <a:pt x="20001" y="132525"/>
                    <a:pt x="19970" y="132525"/>
                    <a:pt x="19940" y="132494"/>
                  </a:cubicBezTo>
                  <a:lnTo>
                    <a:pt x="10061" y="120032"/>
                  </a:lnTo>
                  <a:lnTo>
                    <a:pt x="7630" y="130093"/>
                  </a:lnTo>
                  <a:cubicBezTo>
                    <a:pt x="7630" y="130154"/>
                    <a:pt x="7538" y="130215"/>
                    <a:pt x="7417" y="130215"/>
                  </a:cubicBezTo>
                  <a:cubicBezTo>
                    <a:pt x="7356" y="130215"/>
                    <a:pt x="7326" y="130093"/>
                    <a:pt x="7326" y="130002"/>
                  </a:cubicBezTo>
                  <a:lnTo>
                    <a:pt x="9818" y="119667"/>
                  </a:lnTo>
                  <a:cubicBezTo>
                    <a:pt x="9818" y="119637"/>
                    <a:pt x="9848" y="119607"/>
                    <a:pt x="9940" y="119576"/>
                  </a:cubicBezTo>
                  <a:cubicBezTo>
                    <a:pt x="9970" y="119576"/>
                    <a:pt x="10061" y="119576"/>
                    <a:pt x="10092" y="119607"/>
                  </a:cubicBezTo>
                  <a:close/>
                  <a:moveTo>
                    <a:pt x="71217" y="84925"/>
                  </a:moveTo>
                  <a:cubicBezTo>
                    <a:pt x="71217" y="84986"/>
                    <a:pt x="71157" y="85016"/>
                    <a:pt x="71065" y="85016"/>
                  </a:cubicBezTo>
                  <a:lnTo>
                    <a:pt x="71035" y="85016"/>
                  </a:lnTo>
                  <a:lnTo>
                    <a:pt x="61004" y="83405"/>
                  </a:lnTo>
                  <a:cubicBezTo>
                    <a:pt x="60913" y="83405"/>
                    <a:pt x="60883" y="83314"/>
                    <a:pt x="60883" y="83253"/>
                  </a:cubicBezTo>
                  <a:cubicBezTo>
                    <a:pt x="60883" y="83162"/>
                    <a:pt x="60974" y="83132"/>
                    <a:pt x="61035" y="83132"/>
                  </a:cubicBezTo>
                  <a:lnTo>
                    <a:pt x="71065" y="84773"/>
                  </a:lnTo>
                  <a:cubicBezTo>
                    <a:pt x="71187" y="84773"/>
                    <a:pt x="71217" y="84834"/>
                    <a:pt x="71217" y="84925"/>
                  </a:cubicBezTo>
                  <a:close/>
                  <a:moveTo>
                    <a:pt x="265416" y="100123"/>
                  </a:moveTo>
                  <a:lnTo>
                    <a:pt x="255263" y="96020"/>
                  </a:lnTo>
                  <a:cubicBezTo>
                    <a:pt x="255203" y="95959"/>
                    <a:pt x="255172" y="95898"/>
                    <a:pt x="255203" y="95807"/>
                  </a:cubicBezTo>
                  <a:cubicBezTo>
                    <a:pt x="255233" y="95746"/>
                    <a:pt x="255294" y="95716"/>
                    <a:pt x="255385" y="95746"/>
                  </a:cubicBezTo>
                  <a:lnTo>
                    <a:pt x="265537" y="99849"/>
                  </a:lnTo>
                  <a:cubicBezTo>
                    <a:pt x="265598" y="99880"/>
                    <a:pt x="265659" y="99971"/>
                    <a:pt x="265598" y="100032"/>
                  </a:cubicBezTo>
                  <a:cubicBezTo>
                    <a:pt x="265568" y="100062"/>
                    <a:pt x="265537" y="100123"/>
                    <a:pt x="265507" y="100123"/>
                  </a:cubicBezTo>
                  <a:close/>
                  <a:moveTo>
                    <a:pt x="309064" y="94044"/>
                  </a:moveTo>
                  <a:cubicBezTo>
                    <a:pt x="309033" y="93953"/>
                    <a:pt x="308973" y="93953"/>
                    <a:pt x="308881" y="93983"/>
                  </a:cubicBezTo>
                  <a:lnTo>
                    <a:pt x="293532" y="103163"/>
                  </a:lnTo>
                  <a:lnTo>
                    <a:pt x="274534" y="92615"/>
                  </a:lnTo>
                  <a:cubicBezTo>
                    <a:pt x="274473" y="92585"/>
                    <a:pt x="274382" y="92615"/>
                    <a:pt x="274352" y="92676"/>
                  </a:cubicBezTo>
                  <a:cubicBezTo>
                    <a:pt x="274321" y="92737"/>
                    <a:pt x="274352" y="92828"/>
                    <a:pt x="274382" y="92858"/>
                  </a:cubicBezTo>
                  <a:lnTo>
                    <a:pt x="293015" y="103163"/>
                  </a:lnTo>
                  <a:lnTo>
                    <a:pt x="273774" y="103801"/>
                  </a:lnTo>
                  <a:cubicBezTo>
                    <a:pt x="273714" y="103801"/>
                    <a:pt x="273622" y="103862"/>
                    <a:pt x="273622" y="103953"/>
                  </a:cubicBezTo>
                  <a:lnTo>
                    <a:pt x="272984" y="115199"/>
                  </a:lnTo>
                  <a:lnTo>
                    <a:pt x="265598" y="100883"/>
                  </a:lnTo>
                  <a:cubicBezTo>
                    <a:pt x="265568" y="100822"/>
                    <a:pt x="265537" y="100792"/>
                    <a:pt x="265446" y="100792"/>
                  </a:cubicBezTo>
                  <a:cubicBezTo>
                    <a:pt x="265385" y="100792"/>
                    <a:pt x="265355" y="100822"/>
                    <a:pt x="265355" y="100913"/>
                  </a:cubicBezTo>
                  <a:lnTo>
                    <a:pt x="261099" y="116385"/>
                  </a:lnTo>
                  <a:cubicBezTo>
                    <a:pt x="261099" y="116415"/>
                    <a:pt x="261099" y="116445"/>
                    <a:pt x="261130" y="116476"/>
                  </a:cubicBezTo>
                  <a:cubicBezTo>
                    <a:pt x="261160" y="116537"/>
                    <a:pt x="261191" y="116537"/>
                    <a:pt x="261251" y="116537"/>
                  </a:cubicBezTo>
                  <a:lnTo>
                    <a:pt x="261251" y="116537"/>
                  </a:lnTo>
                  <a:lnTo>
                    <a:pt x="273106" y="115868"/>
                  </a:lnTo>
                  <a:lnTo>
                    <a:pt x="273136" y="115868"/>
                  </a:lnTo>
                  <a:lnTo>
                    <a:pt x="273166" y="115868"/>
                  </a:lnTo>
                  <a:cubicBezTo>
                    <a:pt x="273197" y="115868"/>
                    <a:pt x="273197" y="115838"/>
                    <a:pt x="273197" y="115838"/>
                  </a:cubicBezTo>
                  <a:lnTo>
                    <a:pt x="273197" y="115807"/>
                  </a:lnTo>
                  <a:lnTo>
                    <a:pt x="273197" y="115807"/>
                  </a:lnTo>
                  <a:lnTo>
                    <a:pt x="273896" y="104135"/>
                  </a:lnTo>
                  <a:lnTo>
                    <a:pt x="293349" y="103467"/>
                  </a:lnTo>
                  <a:lnTo>
                    <a:pt x="291069" y="129941"/>
                  </a:lnTo>
                  <a:cubicBezTo>
                    <a:pt x="291069" y="130002"/>
                    <a:pt x="291100" y="130093"/>
                    <a:pt x="291191" y="130093"/>
                  </a:cubicBezTo>
                  <a:lnTo>
                    <a:pt x="291191" y="130093"/>
                  </a:lnTo>
                  <a:cubicBezTo>
                    <a:pt x="291252" y="130093"/>
                    <a:pt x="291343" y="130063"/>
                    <a:pt x="291343" y="129971"/>
                  </a:cubicBezTo>
                  <a:lnTo>
                    <a:pt x="293623" y="103375"/>
                  </a:lnTo>
                  <a:lnTo>
                    <a:pt x="309003" y="94226"/>
                  </a:lnTo>
                  <a:cubicBezTo>
                    <a:pt x="309064" y="94196"/>
                    <a:pt x="309125" y="94105"/>
                    <a:pt x="309064" y="94044"/>
                  </a:cubicBezTo>
                  <a:close/>
                  <a:moveTo>
                    <a:pt x="261434" y="116263"/>
                  </a:moveTo>
                  <a:lnTo>
                    <a:pt x="265537" y="101369"/>
                  </a:lnTo>
                  <a:lnTo>
                    <a:pt x="272862" y="115655"/>
                  </a:lnTo>
                  <a:close/>
                  <a:moveTo>
                    <a:pt x="277239" y="22857"/>
                  </a:moveTo>
                  <a:cubicBezTo>
                    <a:pt x="277148" y="22827"/>
                    <a:pt x="277148" y="22706"/>
                    <a:pt x="277209" y="22675"/>
                  </a:cubicBezTo>
                  <a:cubicBezTo>
                    <a:pt x="277239" y="22584"/>
                    <a:pt x="277361" y="22584"/>
                    <a:pt x="277391" y="22645"/>
                  </a:cubicBezTo>
                  <a:lnTo>
                    <a:pt x="286693" y="29149"/>
                  </a:lnTo>
                  <a:lnTo>
                    <a:pt x="305386" y="19332"/>
                  </a:lnTo>
                  <a:cubicBezTo>
                    <a:pt x="305477" y="19301"/>
                    <a:pt x="305538" y="19332"/>
                    <a:pt x="305568" y="19392"/>
                  </a:cubicBezTo>
                  <a:cubicBezTo>
                    <a:pt x="305629" y="19484"/>
                    <a:pt x="305568" y="19544"/>
                    <a:pt x="305507" y="19605"/>
                  </a:cubicBezTo>
                  <a:lnTo>
                    <a:pt x="286936" y="29332"/>
                  </a:lnTo>
                  <a:lnTo>
                    <a:pt x="306298" y="42858"/>
                  </a:lnTo>
                  <a:cubicBezTo>
                    <a:pt x="306389" y="42888"/>
                    <a:pt x="306389" y="43010"/>
                    <a:pt x="306328" y="43040"/>
                  </a:cubicBezTo>
                  <a:cubicBezTo>
                    <a:pt x="306298" y="43071"/>
                    <a:pt x="306267" y="43131"/>
                    <a:pt x="306237" y="43131"/>
                  </a:cubicBezTo>
                  <a:cubicBezTo>
                    <a:pt x="306176" y="43131"/>
                    <a:pt x="306176" y="43131"/>
                    <a:pt x="306146" y="43071"/>
                  </a:cubicBezTo>
                  <a:lnTo>
                    <a:pt x="286662" y="29453"/>
                  </a:lnTo>
                  <a:lnTo>
                    <a:pt x="260887" y="42979"/>
                  </a:lnTo>
                  <a:lnTo>
                    <a:pt x="285507" y="39818"/>
                  </a:lnTo>
                  <a:cubicBezTo>
                    <a:pt x="285568" y="39818"/>
                    <a:pt x="285598" y="39818"/>
                    <a:pt x="285629" y="39849"/>
                  </a:cubicBezTo>
                  <a:lnTo>
                    <a:pt x="306024" y="54742"/>
                  </a:lnTo>
                  <a:cubicBezTo>
                    <a:pt x="306115" y="54773"/>
                    <a:pt x="306115" y="54894"/>
                    <a:pt x="306085" y="54925"/>
                  </a:cubicBezTo>
                  <a:lnTo>
                    <a:pt x="291829" y="75229"/>
                  </a:lnTo>
                  <a:cubicBezTo>
                    <a:pt x="291799" y="75259"/>
                    <a:pt x="291738" y="75290"/>
                    <a:pt x="291708" y="75290"/>
                  </a:cubicBezTo>
                  <a:cubicBezTo>
                    <a:pt x="291677" y="75290"/>
                    <a:pt x="291677" y="75290"/>
                    <a:pt x="291647" y="75259"/>
                  </a:cubicBezTo>
                  <a:cubicBezTo>
                    <a:pt x="291556" y="75229"/>
                    <a:pt x="291556" y="75107"/>
                    <a:pt x="291586" y="75077"/>
                  </a:cubicBezTo>
                  <a:lnTo>
                    <a:pt x="305781" y="54894"/>
                  </a:lnTo>
                  <a:lnTo>
                    <a:pt x="285507" y="40122"/>
                  </a:lnTo>
                  <a:lnTo>
                    <a:pt x="260187" y="43344"/>
                  </a:lnTo>
                  <a:cubicBezTo>
                    <a:pt x="260096" y="43344"/>
                    <a:pt x="260035" y="43314"/>
                    <a:pt x="260035" y="43223"/>
                  </a:cubicBezTo>
                  <a:cubicBezTo>
                    <a:pt x="259975" y="43162"/>
                    <a:pt x="260035" y="43071"/>
                    <a:pt x="260096" y="43071"/>
                  </a:cubicBezTo>
                  <a:lnTo>
                    <a:pt x="286419" y="29241"/>
                  </a:lnTo>
                  <a:close/>
                  <a:moveTo>
                    <a:pt x="279823" y="83102"/>
                  </a:moveTo>
                  <a:lnTo>
                    <a:pt x="292741" y="87235"/>
                  </a:lnTo>
                  <a:lnTo>
                    <a:pt x="285446" y="76597"/>
                  </a:lnTo>
                  <a:cubicBezTo>
                    <a:pt x="285416" y="76506"/>
                    <a:pt x="285416" y="76445"/>
                    <a:pt x="285477" y="76414"/>
                  </a:cubicBezTo>
                  <a:cubicBezTo>
                    <a:pt x="285568" y="76354"/>
                    <a:pt x="285629" y="76354"/>
                    <a:pt x="285659" y="76445"/>
                  </a:cubicBezTo>
                  <a:lnTo>
                    <a:pt x="293197" y="87418"/>
                  </a:lnTo>
                  <a:cubicBezTo>
                    <a:pt x="293228" y="87448"/>
                    <a:pt x="293228" y="87539"/>
                    <a:pt x="293197" y="87570"/>
                  </a:cubicBezTo>
                  <a:cubicBezTo>
                    <a:pt x="293167" y="87600"/>
                    <a:pt x="293106" y="87661"/>
                    <a:pt x="293076" y="87661"/>
                  </a:cubicBezTo>
                  <a:lnTo>
                    <a:pt x="293045" y="87661"/>
                  </a:lnTo>
                  <a:lnTo>
                    <a:pt x="279732" y="83405"/>
                  </a:lnTo>
                  <a:cubicBezTo>
                    <a:pt x="279671" y="83345"/>
                    <a:pt x="279641" y="83284"/>
                    <a:pt x="279671" y="83193"/>
                  </a:cubicBezTo>
                  <a:cubicBezTo>
                    <a:pt x="279671" y="83132"/>
                    <a:pt x="279732" y="83102"/>
                    <a:pt x="279823" y="83102"/>
                  </a:cubicBezTo>
                  <a:close/>
                  <a:moveTo>
                    <a:pt x="245172" y="68086"/>
                  </a:moveTo>
                  <a:lnTo>
                    <a:pt x="242284" y="72767"/>
                  </a:lnTo>
                  <a:cubicBezTo>
                    <a:pt x="242224" y="72797"/>
                    <a:pt x="242193" y="72828"/>
                    <a:pt x="242163" y="72828"/>
                  </a:cubicBezTo>
                  <a:cubicBezTo>
                    <a:pt x="242132" y="72828"/>
                    <a:pt x="242132" y="72828"/>
                    <a:pt x="242102" y="72797"/>
                  </a:cubicBezTo>
                  <a:cubicBezTo>
                    <a:pt x="242011" y="72767"/>
                    <a:pt x="242011" y="72676"/>
                    <a:pt x="242041" y="72615"/>
                  </a:cubicBezTo>
                  <a:lnTo>
                    <a:pt x="244929" y="67934"/>
                  </a:lnTo>
                  <a:cubicBezTo>
                    <a:pt x="244990" y="67843"/>
                    <a:pt x="245050" y="67843"/>
                    <a:pt x="245142" y="67904"/>
                  </a:cubicBezTo>
                  <a:cubicBezTo>
                    <a:pt x="245202" y="67934"/>
                    <a:pt x="245202" y="67995"/>
                    <a:pt x="245172" y="6808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4624975" y="841500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7" y="0"/>
                  </a:moveTo>
                  <a:cubicBezTo>
                    <a:pt x="213" y="0"/>
                    <a:pt x="0" y="21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3917500" y="12959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5" y="821"/>
                    <a:pt x="1065" y="548"/>
                  </a:cubicBezTo>
                  <a:cubicBezTo>
                    <a:pt x="1065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3143950" y="6310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674325" y="12237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615050" y="9372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4" y="1"/>
                    <a:pt x="1" y="214"/>
                    <a:pt x="1" y="518"/>
                  </a:cubicBezTo>
                  <a:cubicBezTo>
                    <a:pt x="1" y="822"/>
                    <a:pt x="214" y="1065"/>
                    <a:pt x="517" y="1065"/>
                  </a:cubicBezTo>
                  <a:cubicBezTo>
                    <a:pt x="821" y="1065"/>
                    <a:pt x="1065" y="822"/>
                    <a:pt x="1065" y="518"/>
                  </a:cubicBezTo>
                  <a:cubicBezTo>
                    <a:pt x="1065" y="21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1771575" y="1265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3" y="1"/>
                    <a:pt x="1" y="244"/>
                    <a:pt x="1" y="548"/>
                  </a:cubicBezTo>
                  <a:cubicBezTo>
                    <a:pt x="1" y="821"/>
                    <a:pt x="21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1961550" y="15200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4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1475225" y="12298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1612000" y="1675075"/>
              <a:ext cx="25850" cy="26625"/>
            </a:xfrm>
            <a:custGeom>
              <a:rect b="b" l="l" r="r" t="t"/>
              <a:pathLst>
                <a:path extrusionOk="0" h="1065" w="1034">
                  <a:moveTo>
                    <a:pt x="517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822"/>
                    <a:pt x="213" y="1065"/>
                    <a:pt x="517" y="1065"/>
                  </a:cubicBezTo>
                  <a:cubicBezTo>
                    <a:pt x="821" y="1065"/>
                    <a:pt x="1034" y="822"/>
                    <a:pt x="1034" y="518"/>
                  </a:cubicBezTo>
                  <a:cubicBezTo>
                    <a:pt x="103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1392400" y="19524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43" y="0"/>
                    <a:pt x="0" y="244"/>
                    <a:pt x="0" y="517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792825" y="2629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842225" y="2880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4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683400" y="304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52"/>
                    <a:pt x="244" y="1065"/>
                    <a:pt x="548" y="1065"/>
                  </a:cubicBezTo>
                  <a:cubicBezTo>
                    <a:pt x="822" y="1065"/>
                    <a:pt x="1065" y="85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1643150" y="19934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4" y="1"/>
                    <a:pt x="1" y="244"/>
                    <a:pt x="1" y="517"/>
                  </a:cubicBezTo>
                  <a:cubicBezTo>
                    <a:pt x="1" y="821"/>
                    <a:pt x="244" y="1065"/>
                    <a:pt x="517" y="1065"/>
                  </a:cubicBezTo>
                  <a:cubicBezTo>
                    <a:pt x="821" y="1065"/>
                    <a:pt x="1065" y="821"/>
                    <a:pt x="1065" y="517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1236600" y="21766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5530775" y="12427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5992775" y="15717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5" y="821"/>
                    <a:pt x="1065" y="51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5920600" y="1688000"/>
              <a:ext cx="26600" cy="27375"/>
            </a:xfrm>
            <a:custGeom>
              <a:rect b="b" l="l" r="r" t="t"/>
              <a:pathLst>
                <a:path extrusionOk="0" h="109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95"/>
                    <a:pt x="517" y="1095"/>
                  </a:cubicBezTo>
                  <a:cubicBezTo>
                    <a:pt x="821" y="109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6248875" y="22685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52"/>
                    <a:pt x="243" y="1065"/>
                    <a:pt x="547" y="1065"/>
                  </a:cubicBezTo>
                  <a:cubicBezTo>
                    <a:pt x="851" y="1065"/>
                    <a:pt x="1064" y="852"/>
                    <a:pt x="1064" y="548"/>
                  </a:cubicBezTo>
                  <a:cubicBezTo>
                    <a:pt x="1064" y="244"/>
                    <a:pt x="851" y="1"/>
                    <a:pt x="54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6860575" y="19524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7002675" y="1785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7035350" y="60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7192650" y="20588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5"/>
                    <a:pt x="548" y="1065"/>
                  </a:cubicBezTo>
                  <a:cubicBezTo>
                    <a:pt x="852" y="1065"/>
                    <a:pt x="1064" y="821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7203300" y="245777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6692650" y="276172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65"/>
                    <a:pt x="517" y="1065"/>
                  </a:cubicBezTo>
                  <a:cubicBezTo>
                    <a:pt x="821" y="106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6397050" y="27738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5596125" y="14646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13"/>
                    <a:pt x="0" y="51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51" y="1064"/>
                    <a:pt x="1064" y="821"/>
                    <a:pt x="1064" y="517"/>
                  </a:cubicBezTo>
                  <a:cubicBezTo>
                    <a:pt x="1064" y="213"/>
                    <a:pt x="85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5213900" y="14030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13" y="0"/>
                    <a:pt x="0" y="244"/>
                    <a:pt x="0" y="547"/>
                  </a:cubicBezTo>
                  <a:cubicBezTo>
                    <a:pt x="0" y="851"/>
                    <a:pt x="213" y="1064"/>
                    <a:pt x="517" y="1064"/>
                  </a:cubicBezTo>
                  <a:cubicBezTo>
                    <a:pt x="821" y="1064"/>
                    <a:pt x="1064" y="851"/>
                    <a:pt x="1064" y="54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5773175" y="12115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1"/>
                    <a:pt x="24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6165275" y="7791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6369675" y="11013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6503425" y="1559575"/>
              <a:ext cx="26625" cy="25875"/>
            </a:xfrm>
            <a:custGeom>
              <a:rect b="b" l="l" r="r" t="t"/>
              <a:pathLst>
                <a:path extrusionOk="0" h="1035" w="1065">
                  <a:moveTo>
                    <a:pt x="548" y="1"/>
                  </a:moveTo>
                  <a:cubicBezTo>
                    <a:pt x="244" y="1"/>
                    <a:pt x="1" y="214"/>
                    <a:pt x="1" y="518"/>
                  </a:cubicBezTo>
                  <a:cubicBezTo>
                    <a:pt x="1" y="822"/>
                    <a:pt x="244" y="1034"/>
                    <a:pt x="548" y="1034"/>
                  </a:cubicBezTo>
                  <a:cubicBezTo>
                    <a:pt x="821" y="1034"/>
                    <a:pt x="1064" y="822"/>
                    <a:pt x="1064" y="518"/>
                  </a:cubicBezTo>
                  <a:cubicBezTo>
                    <a:pt x="1064" y="21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22300" y="-133450"/>
              <a:ext cx="7704575" cy="3386100"/>
            </a:xfrm>
            <a:custGeom>
              <a:rect b="b" l="l" r="r" t="t"/>
              <a:pathLst>
                <a:path extrusionOk="0" h="135444" w="308183">
                  <a:moveTo>
                    <a:pt x="207998" y="26597"/>
                  </a:moveTo>
                  <a:lnTo>
                    <a:pt x="208120" y="26718"/>
                  </a:lnTo>
                  <a:lnTo>
                    <a:pt x="208150" y="26718"/>
                  </a:lnTo>
                  <a:cubicBezTo>
                    <a:pt x="208181" y="26718"/>
                    <a:pt x="208211" y="26718"/>
                    <a:pt x="208272" y="26688"/>
                  </a:cubicBezTo>
                  <a:lnTo>
                    <a:pt x="223409" y="15533"/>
                  </a:lnTo>
                  <a:lnTo>
                    <a:pt x="234351" y="8329"/>
                  </a:lnTo>
                  <a:lnTo>
                    <a:pt x="244686" y="25806"/>
                  </a:lnTo>
                  <a:lnTo>
                    <a:pt x="237969" y="25806"/>
                  </a:lnTo>
                  <a:cubicBezTo>
                    <a:pt x="237847" y="25806"/>
                    <a:pt x="237786" y="25867"/>
                    <a:pt x="237786" y="25989"/>
                  </a:cubicBezTo>
                  <a:cubicBezTo>
                    <a:pt x="237786" y="26110"/>
                    <a:pt x="237847" y="26171"/>
                    <a:pt x="237969" y="26171"/>
                  </a:cubicBezTo>
                  <a:lnTo>
                    <a:pt x="245020" y="26171"/>
                  </a:lnTo>
                  <a:cubicBezTo>
                    <a:pt x="245112" y="26171"/>
                    <a:pt x="245142" y="26141"/>
                    <a:pt x="245172" y="26050"/>
                  </a:cubicBezTo>
                  <a:cubicBezTo>
                    <a:pt x="245233" y="25989"/>
                    <a:pt x="245233" y="25958"/>
                    <a:pt x="245172" y="25867"/>
                  </a:cubicBezTo>
                  <a:lnTo>
                    <a:pt x="234595" y="7934"/>
                  </a:lnTo>
                  <a:cubicBezTo>
                    <a:pt x="234534" y="7903"/>
                    <a:pt x="234503" y="7873"/>
                    <a:pt x="234473" y="7873"/>
                  </a:cubicBezTo>
                  <a:cubicBezTo>
                    <a:pt x="234443" y="7873"/>
                    <a:pt x="234351" y="7873"/>
                    <a:pt x="234321" y="7903"/>
                  </a:cubicBezTo>
                  <a:lnTo>
                    <a:pt x="223318" y="15198"/>
                  </a:lnTo>
                  <a:lnTo>
                    <a:pt x="200612" y="11429"/>
                  </a:lnTo>
                  <a:cubicBezTo>
                    <a:pt x="200551" y="11429"/>
                    <a:pt x="200460" y="11429"/>
                    <a:pt x="200430" y="11520"/>
                  </a:cubicBezTo>
                  <a:cubicBezTo>
                    <a:pt x="200399" y="11581"/>
                    <a:pt x="200399" y="11672"/>
                    <a:pt x="200430" y="11703"/>
                  </a:cubicBezTo>
                  <a:close/>
                  <a:moveTo>
                    <a:pt x="222832" y="15502"/>
                  </a:moveTo>
                  <a:lnTo>
                    <a:pt x="208211" y="26232"/>
                  </a:lnTo>
                  <a:lnTo>
                    <a:pt x="200916" y="11855"/>
                  </a:lnTo>
                  <a:close/>
                  <a:moveTo>
                    <a:pt x="265963" y="59576"/>
                  </a:moveTo>
                  <a:cubicBezTo>
                    <a:pt x="265933" y="59454"/>
                    <a:pt x="265811" y="59424"/>
                    <a:pt x="265750" y="59454"/>
                  </a:cubicBezTo>
                  <a:lnTo>
                    <a:pt x="252103" y="64257"/>
                  </a:lnTo>
                  <a:cubicBezTo>
                    <a:pt x="252011" y="64287"/>
                    <a:pt x="251951" y="64378"/>
                    <a:pt x="251981" y="64439"/>
                  </a:cubicBezTo>
                  <a:lnTo>
                    <a:pt x="254261" y="85686"/>
                  </a:lnTo>
                  <a:cubicBezTo>
                    <a:pt x="254261" y="85746"/>
                    <a:pt x="254321" y="85807"/>
                    <a:pt x="254352" y="85838"/>
                  </a:cubicBezTo>
                  <a:cubicBezTo>
                    <a:pt x="254382" y="85838"/>
                    <a:pt x="254413" y="85868"/>
                    <a:pt x="254473" y="85868"/>
                  </a:cubicBezTo>
                  <a:lnTo>
                    <a:pt x="254534" y="85868"/>
                  </a:lnTo>
                  <a:lnTo>
                    <a:pt x="272468" y="78360"/>
                  </a:lnTo>
                  <a:cubicBezTo>
                    <a:pt x="272559" y="78300"/>
                    <a:pt x="272620" y="78178"/>
                    <a:pt x="272589" y="78117"/>
                  </a:cubicBezTo>
                  <a:close/>
                  <a:moveTo>
                    <a:pt x="254565" y="85382"/>
                  </a:moveTo>
                  <a:lnTo>
                    <a:pt x="252346" y="64561"/>
                  </a:lnTo>
                  <a:lnTo>
                    <a:pt x="265659" y="59880"/>
                  </a:lnTo>
                  <a:lnTo>
                    <a:pt x="272133" y="78056"/>
                  </a:lnTo>
                  <a:close/>
                  <a:moveTo>
                    <a:pt x="45533" y="63315"/>
                  </a:moveTo>
                  <a:cubicBezTo>
                    <a:pt x="45503" y="63254"/>
                    <a:pt x="45412" y="63223"/>
                    <a:pt x="45381" y="63223"/>
                  </a:cubicBezTo>
                  <a:lnTo>
                    <a:pt x="32007" y="63983"/>
                  </a:lnTo>
                  <a:cubicBezTo>
                    <a:pt x="31947" y="63983"/>
                    <a:pt x="31886" y="64014"/>
                    <a:pt x="31855" y="64074"/>
                  </a:cubicBezTo>
                  <a:cubicBezTo>
                    <a:pt x="31795" y="64105"/>
                    <a:pt x="31795" y="64135"/>
                    <a:pt x="31795" y="64226"/>
                  </a:cubicBezTo>
                  <a:lnTo>
                    <a:pt x="35108" y="90519"/>
                  </a:lnTo>
                  <a:cubicBezTo>
                    <a:pt x="35108" y="90579"/>
                    <a:pt x="35199" y="90671"/>
                    <a:pt x="35260" y="90671"/>
                  </a:cubicBezTo>
                  <a:lnTo>
                    <a:pt x="35290" y="90671"/>
                  </a:lnTo>
                  <a:cubicBezTo>
                    <a:pt x="35381" y="90671"/>
                    <a:pt x="35442" y="90610"/>
                    <a:pt x="35503" y="90549"/>
                  </a:cubicBezTo>
                  <a:lnTo>
                    <a:pt x="45564" y="63497"/>
                  </a:lnTo>
                  <a:cubicBezTo>
                    <a:pt x="45564" y="63406"/>
                    <a:pt x="45564" y="63345"/>
                    <a:pt x="45533" y="63315"/>
                  </a:cubicBezTo>
                  <a:close/>
                  <a:moveTo>
                    <a:pt x="35381" y="89667"/>
                  </a:moveTo>
                  <a:lnTo>
                    <a:pt x="32220" y="64318"/>
                  </a:lnTo>
                  <a:lnTo>
                    <a:pt x="45108" y="63618"/>
                  </a:lnTo>
                  <a:close/>
                  <a:moveTo>
                    <a:pt x="308122" y="127540"/>
                  </a:moveTo>
                  <a:lnTo>
                    <a:pt x="299550" y="115899"/>
                  </a:lnTo>
                  <a:lnTo>
                    <a:pt x="303654" y="94865"/>
                  </a:lnTo>
                  <a:lnTo>
                    <a:pt x="303654" y="94835"/>
                  </a:lnTo>
                  <a:lnTo>
                    <a:pt x="303654" y="94835"/>
                  </a:lnTo>
                  <a:cubicBezTo>
                    <a:pt x="303654" y="94804"/>
                    <a:pt x="303623" y="94774"/>
                    <a:pt x="303623" y="94774"/>
                  </a:cubicBezTo>
                  <a:lnTo>
                    <a:pt x="303623" y="94774"/>
                  </a:lnTo>
                  <a:lnTo>
                    <a:pt x="286085" y="75655"/>
                  </a:lnTo>
                  <a:lnTo>
                    <a:pt x="277969" y="57843"/>
                  </a:lnTo>
                  <a:lnTo>
                    <a:pt x="300219" y="55807"/>
                  </a:lnTo>
                  <a:cubicBezTo>
                    <a:pt x="300310" y="55807"/>
                    <a:pt x="300401" y="55716"/>
                    <a:pt x="300401" y="55624"/>
                  </a:cubicBezTo>
                  <a:cubicBezTo>
                    <a:pt x="300401" y="55503"/>
                    <a:pt x="300280" y="55442"/>
                    <a:pt x="300219" y="55442"/>
                  </a:cubicBezTo>
                  <a:lnTo>
                    <a:pt x="277817" y="57448"/>
                  </a:lnTo>
                  <a:lnTo>
                    <a:pt x="261404" y="36050"/>
                  </a:lnTo>
                  <a:lnTo>
                    <a:pt x="271647" y="23891"/>
                  </a:lnTo>
                  <a:lnTo>
                    <a:pt x="279732" y="41156"/>
                  </a:lnTo>
                  <a:lnTo>
                    <a:pt x="279732" y="41156"/>
                  </a:lnTo>
                  <a:lnTo>
                    <a:pt x="279732" y="41156"/>
                  </a:lnTo>
                  <a:cubicBezTo>
                    <a:pt x="279732" y="41187"/>
                    <a:pt x="279763" y="41187"/>
                    <a:pt x="279793" y="41217"/>
                  </a:cubicBezTo>
                  <a:lnTo>
                    <a:pt x="279854" y="41217"/>
                  </a:lnTo>
                  <a:cubicBezTo>
                    <a:pt x="279854" y="41217"/>
                    <a:pt x="279884" y="41217"/>
                    <a:pt x="279884" y="41278"/>
                  </a:cubicBezTo>
                  <a:lnTo>
                    <a:pt x="300584" y="44104"/>
                  </a:lnTo>
                  <a:lnTo>
                    <a:pt x="300614" y="44104"/>
                  </a:lnTo>
                  <a:cubicBezTo>
                    <a:pt x="300675" y="44104"/>
                    <a:pt x="300705" y="44104"/>
                    <a:pt x="300736" y="44074"/>
                  </a:cubicBezTo>
                  <a:cubicBezTo>
                    <a:pt x="300766" y="44044"/>
                    <a:pt x="300827" y="44013"/>
                    <a:pt x="300827" y="43922"/>
                  </a:cubicBezTo>
                  <a:lnTo>
                    <a:pt x="300006" y="20244"/>
                  </a:lnTo>
                  <a:cubicBezTo>
                    <a:pt x="300006" y="20183"/>
                    <a:pt x="299945" y="20092"/>
                    <a:pt x="299854" y="20062"/>
                  </a:cubicBezTo>
                  <a:lnTo>
                    <a:pt x="290340" y="17964"/>
                  </a:lnTo>
                  <a:cubicBezTo>
                    <a:pt x="290249" y="17934"/>
                    <a:pt x="290128" y="18025"/>
                    <a:pt x="290097" y="18086"/>
                  </a:cubicBezTo>
                  <a:lnTo>
                    <a:pt x="279884" y="40609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08" y="23314"/>
                  </a:lnTo>
                  <a:lnTo>
                    <a:pt x="271708" y="23314"/>
                  </a:lnTo>
                  <a:lnTo>
                    <a:pt x="271586" y="23314"/>
                  </a:lnTo>
                  <a:lnTo>
                    <a:pt x="271586" y="23314"/>
                  </a:lnTo>
                  <a:lnTo>
                    <a:pt x="254413" y="27144"/>
                  </a:lnTo>
                  <a:lnTo>
                    <a:pt x="254413" y="27144"/>
                  </a:lnTo>
                  <a:lnTo>
                    <a:pt x="254382" y="27144"/>
                  </a:lnTo>
                  <a:cubicBezTo>
                    <a:pt x="254382" y="27144"/>
                    <a:pt x="254352" y="27144"/>
                    <a:pt x="254352" y="27174"/>
                  </a:cubicBezTo>
                  <a:lnTo>
                    <a:pt x="254352" y="27174"/>
                  </a:lnTo>
                  <a:lnTo>
                    <a:pt x="254352" y="27174"/>
                  </a:lnTo>
                  <a:lnTo>
                    <a:pt x="254291" y="27205"/>
                  </a:lnTo>
                  <a:lnTo>
                    <a:pt x="254291" y="27235"/>
                  </a:lnTo>
                  <a:lnTo>
                    <a:pt x="254291" y="27265"/>
                  </a:lnTo>
                  <a:lnTo>
                    <a:pt x="254291" y="27326"/>
                  </a:lnTo>
                  <a:lnTo>
                    <a:pt x="254291" y="27326"/>
                  </a:lnTo>
                  <a:lnTo>
                    <a:pt x="254291" y="43922"/>
                  </a:lnTo>
                  <a:lnTo>
                    <a:pt x="240218" y="55290"/>
                  </a:lnTo>
                  <a:lnTo>
                    <a:pt x="236966" y="35898"/>
                  </a:lnTo>
                  <a:lnTo>
                    <a:pt x="236966" y="35898"/>
                  </a:lnTo>
                  <a:lnTo>
                    <a:pt x="236966" y="35867"/>
                  </a:lnTo>
                  <a:cubicBezTo>
                    <a:pt x="236966" y="35867"/>
                    <a:pt x="236966" y="35837"/>
                    <a:pt x="236935" y="35837"/>
                  </a:cubicBezTo>
                  <a:lnTo>
                    <a:pt x="236905" y="35807"/>
                  </a:lnTo>
                  <a:lnTo>
                    <a:pt x="236905" y="35807"/>
                  </a:lnTo>
                  <a:lnTo>
                    <a:pt x="222923" y="26384"/>
                  </a:lnTo>
                  <a:cubicBezTo>
                    <a:pt x="222832" y="26323"/>
                    <a:pt x="222771" y="26323"/>
                    <a:pt x="222740" y="26384"/>
                  </a:cubicBezTo>
                  <a:lnTo>
                    <a:pt x="205901" y="36171"/>
                  </a:lnTo>
                  <a:lnTo>
                    <a:pt x="186114" y="26627"/>
                  </a:lnTo>
                  <a:lnTo>
                    <a:pt x="181311" y="8724"/>
                  </a:lnTo>
                  <a:cubicBezTo>
                    <a:pt x="181311" y="8663"/>
                    <a:pt x="181250" y="8633"/>
                    <a:pt x="181220" y="8633"/>
                  </a:cubicBezTo>
                  <a:lnTo>
                    <a:pt x="156447" y="31"/>
                  </a:lnTo>
                  <a:cubicBezTo>
                    <a:pt x="156356" y="1"/>
                    <a:pt x="156295" y="31"/>
                    <a:pt x="156235" y="61"/>
                  </a:cubicBezTo>
                  <a:cubicBezTo>
                    <a:pt x="156204" y="122"/>
                    <a:pt x="156174" y="183"/>
                    <a:pt x="156174" y="274"/>
                  </a:cubicBezTo>
                  <a:lnTo>
                    <a:pt x="160429" y="25107"/>
                  </a:lnTo>
                  <a:lnTo>
                    <a:pt x="139882" y="32615"/>
                  </a:lnTo>
                  <a:lnTo>
                    <a:pt x="126903" y="9119"/>
                  </a:lnTo>
                  <a:cubicBezTo>
                    <a:pt x="126872" y="9058"/>
                    <a:pt x="126842" y="8998"/>
                    <a:pt x="126751" y="8998"/>
                  </a:cubicBezTo>
                  <a:cubicBezTo>
                    <a:pt x="126690" y="8998"/>
                    <a:pt x="126629" y="9058"/>
                    <a:pt x="126599" y="9089"/>
                  </a:cubicBezTo>
                  <a:lnTo>
                    <a:pt x="110276" y="35563"/>
                  </a:lnTo>
                  <a:lnTo>
                    <a:pt x="99455" y="29454"/>
                  </a:lnTo>
                  <a:lnTo>
                    <a:pt x="100215" y="10335"/>
                  </a:lnTo>
                  <a:cubicBezTo>
                    <a:pt x="100215" y="10213"/>
                    <a:pt x="100124" y="10153"/>
                    <a:pt x="100002" y="10153"/>
                  </a:cubicBezTo>
                  <a:cubicBezTo>
                    <a:pt x="99911" y="10153"/>
                    <a:pt x="99820" y="10213"/>
                    <a:pt x="99820" y="10335"/>
                  </a:cubicBezTo>
                  <a:lnTo>
                    <a:pt x="99060" y="29575"/>
                  </a:lnTo>
                  <a:cubicBezTo>
                    <a:pt x="99060" y="29636"/>
                    <a:pt x="99091" y="29727"/>
                    <a:pt x="99182" y="29758"/>
                  </a:cubicBezTo>
                  <a:lnTo>
                    <a:pt x="109942" y="35867"/>
                  </a:lnTo>
                  <a:lnTo>
                    <a:pt x="90884" y="41582"/>
                  </a:lnTo>
                  <a:cubicBezTo>
                    <a:pt x="90823" y="41612"/>
                    <a:pt x="90793" y="41642"/>
                    <a:pt x="90793" y="41734"/>
                  </a:cubicBezTo>
                  <a:lnTo>
                    <a:pt x="87540" y="56627"/>
                  </a:lnTo>
                  <a:lnTo>
                    <a:pt x="64561" y="41035"/>
                  </a:lnTo>
                  <a:lnTo>
                    <a:pt x="82920" y="33983"/>
                  </a:lnTo>
                  <a:cubicBezTo>
                    <a:pt x="82981" y="33922"/>
                    <a:pt x="83042" y="33892"/>
                    <a:pt x="83042" y="33831"/>
                  </a:cubicBezTo>
                  <a:cubicBezTo>
                    <a:pt x="83042" y="33740"/>
                    <a:pt x="82981" y="33679"/>
                    <a:pt x="82920" y="33618"/>
                  </a:cubicBezTo>
                  <a:lnTo>
                    <a:pt x="66719" y="24894"/>
                  </a:lnTo>
                  <a:lnTo>
                    <a:pt x="66719" y="24894"/>
                  </a:lnTo>
                  <a:cubicBezTo>
                    <a:pt x="66689" y="24894"/>
                    <a:pt x="66689" y="24864"/>
                    <a:pt x="66658" y="24864"/>
                  </a:cubicBezTo>
                  <a:lnTo>
                    <a:pt x="66658" y="24864"/>
                  </a:lnTo>
                  <a:lnTo>
                    <a:pt x="66628" y="24864"/>
                  </a:lnTo>
                  <a:lnTo>
                    <a:pt x="54348" y="29363"/>
                  </a:lnTo>
                  <a:lnTo>
                    <a:pt x="47540" y="23314"/>
                  </a:lnTo>
                  <a:cubicBezTo>
                    <a:pt x="47479" y="23253"/>
                    <a:pt x="47357" y="23253"/>
                    <a:pt x="47266" y="23314"/>
                  </a:cubicBezTo>
                  <a:cubicBezTo>
                    <a:pt x="47205" y="23405"/>
                    <a:pt x="47205" y="23527"/>
                    <a:pt x="47266" y="23587"/>
                  </a:cubicBezTo>
                  <a:lnTo>
                    <a:pt x="54105" y="29667"/>
                  </a:lnTo>
                  <a:cubicBezTo>
                    <a:pt x="54166" y="29727"/>
                    <a:pt x="54196" y="29727"/>
                    <a:pt x="54227" y="29727"/>
                  </a:cubicBezTo>
                  <a:lnTo>
                    <a:pt x="54318" y="29727"/>
                  </a:lnTo>
                  <a:lnTo>
                    <a:pt x="66385" y="25259"/>
                  </a:lnTo>
                  <a:lnTo>
                    <a:pt x="63923" y="40700"/>
                  </a:lnTo>
                  <a:lnTo>
                    <a:pt x="47935" y="40700"/>
                  </a:lnTo>
                  <a:lnTo>
                    <a:pt x="28633" y="37843"/>
                  </a:lnTo>
                  <a:lnTo>
                    <a:pt x="28633" y="14925"/>
                  </a:lnTo>
                  <a:cubicBezTo>
                    <a:pt x="28633" y="14864"/>
                    <a:pt x="28573" y="14803"/>
                    <a:pt x="28542" y="14773"/>
                  </a:cubicBezTo>
                  <a:cubicBezTo>
                    <a:pt x="28512" y="14742"/>
                    <a:pt x="28421" y="14742"/>
                    <a:pt x="28390" y="14742"/>
                  </a:cubicBezTo>
                  <a:lnTo>
                    <a:pt x="7387" y="19970"/>
                  </a:lnTo>
                  <a:cubicBezTo>
                    <a:pt x="7326" y="19970"/>
                    <a:pt x="7296" y="20031"/>
                    <a:pt x="7296" y="20031"/>
                  </a:cubicBezTo>
                  <a:lnTo>
                    <a:pt x="92" y="27843"/>
                  </a:lnTo>
                  <a:cubicBezTo>
                    <a:pt x="1" y="27934"/>
                    <a:pt x="1" y="28056"/>
                    <a:pt x="92" y="28116"/>
                  </a:cubicBezTo>
                  <a:lnTo>
                    <a:pt x="15806" y="45229"/>
                  </a:lnTo>
                  <a:lnTo>
                    <a:pt x="5137" y="60184"/>
                  </a:lnTo>
                  <a:cubicBezTo>
                    <a:pt x="5107" y="60275"/>
                    <a:pt x="5107" y="60366"/>
                    <a:pt x="5137" y="60427"/>
                  </a:cubicBezTo>
                  <a:lnTo>
                    <a:pt x="22007" y="77752"/>
                  </a:lnTo>
                  <a:lnTo>
                    <a:pt x="2159" y="77752"/>
                  </a:lnTo>
                  <a:cubicBezTo>
                    <a:pt x="2098" y="77752"/>
                    <a:pt x="2037" y="77783"/>
                    <a:pt x="1976" y="77844"/>
                  </a:cubicBezTo>
                  <a:cubicBezTo>
                    <a:pt x="1946" y="77935"/>
                    <a:pt x="1976" y="77996"/>
                    <a:pt x="2037" y="78087"/>
                  </a:cubicBezTo>
                  <a:lnTo>
                    <a:pt x="14226" y="88330"/>
                  </a:lnTo>
                  <a:cubicBezTo>
                    <a:pt x="14256" y="88391"/>
                    <a:pt x="14287" y="88391"/>
                    <a:pt x="14347" y="88391"/>
                  </a:cubicBezTo>
                  <a:lnTo>
                    <a:pt x="14347" y="88391"/>
                  </a:lnTo>
                  <a:cubicBezTo>
                    <a:pt x="14378" y="88391"/>
                    <a:pt x="14439" y="88330"/>
                    <a:pt x="14439" y="88300"/>
                  </a:cubicBezTo>
                  <a:lnTo>
                    <a:pt x="22585" y="78056"/>
                  </a:lnTo>
                  <a:cubicBezTo>
                    <a:pt x="22615" y="77996"/>
                    <a:pt x="22615" y="77965"/>
                    <a:pt x="22615" y="77935"/>
                  </a:cubicBezTo>
                  <a:lnTo>
                    <a:pt x="22615" y="77935"/>
                  </a:lnTo>
                  <a:lnTo>
                    <a:pt x="22615" y="77935"/>
                  </a:lnTo>
                  <a:lnTo>
                    <a:pt x="22615" y="77935"/>
                  </a:lnTo>
                  <a:cubicBezTo>
                    <a:pt x="22615" y="77904"/>
                    <a:pt x="22615" y="77844"/>
                    <a:pt x="22585" y="77844"/>
                  </a:cubicBezTo>
                  <a:cubicBezTo>
                    <a:pt x="22585" y="77844"/>
                    <a:pt x="22585" y="77813"/>
                    <a:pt x="22554" y="77813"/>
                  </a:cubicBezTo>
                  <a:lnTo>
                    <a:pt x="5533" y="60275"/>
                  </a:lnTo>
                  <a:lnTo>
                    <a:pt x="16171" y="45320"/>
                  </a:lnTo>
                  <a:lnTo>
                    <a:pt x="28269" y="38329"/>
                  </a:lnTo>
                  <a:lnTo>
                    <a:pt x="31521" y="58907"/>
                  </a:lnTo>
                  <a:cubicBezTo>
                    <a:pt x="31521" y="58938"/>
                    <a:pt x="31551" y="58998"/>
                    <a:pt x="31582" y="58998"/>
                  </a:cubicBezTo>
                  <a:cubicBezTo>
                    <a:pt x="31612" y="59059"/>
                    <a:pt x="31673" y="59059"/>
                    <a:pt x="31703" y="59059"/>
                  </a:cubicBezTo>
                  <a:lnTo>
                    <a:pt x="31734" y="59059"/>
                  </a:lnTo>
                  <a:lnTo>
                    <a:pt x="48907" y="55017"/>
                  </a:lnTo>
                  <a:cubicBezTo>
                    <a:pt x="48998" y="54986"/>
                    <a:pt x="49059" y="54895"/>
                    <a:pt x="49059" y="54834"/>
                  </a:cubicBezTo>
                  <a:lnTo>
                    <a:pt x="48087" y="41126"/>
                  </a:lnTo>
                  <a:lnTo>
                    <a:pt x="63984" y="41126"/>
                  </a:lnTo>
                  <a:lnTo>
                    <a:pt x="87449" y="56992"/>
                  </a:lnTo>
                  <a:cubicBezTo>
                    <a:pt x="87479" y="57023"/>
                    <a:pt x="87540" y="57023"/>
                    <a:pt x="87631" y="57023"/>
                  </a:cubicBezTo>
                  <a:cubicBezTo>
                    <a:pt x="87692" y="56992"/>
                    <a:pt x="87753" y="56962"/>
                    <a:pt x="87753" y="56871"/>
                  </a:cubicBezTo>
                  <a:lnTo>
                    <a:pt x="91005" y="41825"/>
                  </a:lnTo>
                  <a:lnTo>
                    <a:pt x="110246" y="36080"/>
                  </a:lnTo>
                  <a:lnTo>
                    <a:pt x="120276" y="47114"/>
                  </a:lnTo>
                  <a:cubicBezTo>
                    <a:pt x="120307" y="47144"/>
                    <a:pt x="120337" y="47174"/>
                    <a:pt x="120428" y="47174"/>
                  </a:cubicBezTo>
                  <a:lnTo>
                    <a:pt x="140398" y="47174"/>
                  </a:lnTo>
                  <a:cubicBezTo>
                    <a:pt x="140429" y="47174"/>
                    <a:pt x="140520" y="47144"/>
                    <a:pt x="140550" y="47114"/>
                  </a:cubicBezTo>
                  <a:cubicBezTo>
                    <a:pt x="140581" y="47083"/>
                    <a:pt x="140581" y="47022"/>
                    <a:pt x="140581" y="46962"/>
                  </a:cubicBezTo>
                  <a:lnTo>
                    <a:pt x="139973" y="32949"/>
                  </a:lnTo>
                  <a:lnTo>
                    <a:pt x="160703" y="25381"/>
                  </a:lnTo>
                  <a:cubicBezTo>
                    <a:pt x="160763" y="25350"/>
                    <a:pt x="160855" y="25259"/>
                    <a:pt x="160794" y="25138"/>
                  </a:cubicBezTo>
                  <a:lnTo>
                    <a:pt x="156538" y="456"/>
                  </a:lnTo>
                  <a:lnTo>
                    <a:pt x="180916" y="8846"/>
                  </a:lnTo>
                  <a:lnTo>
                    <a:pt x="185658" y="26627"/>
                  </a:lnTo>
                  <a:lnTo>
                    <a:pt x="164411" y="44135"/>
                  </a:lnTo>
                  <a:cubicBezTo>
                    <a:pt x="164381" y="44196"/>
                    <a:pt x="164350" y="44226"/>
                    <a:pt x="164350" y="44287"/>
                  </a:cubicBezTo>
                  <a:cubicBezTo>
                    <a:pt x="164350" y="44348"/>
                    <a:pt x="164381" y="44408"/>
                    <a:pt x="164411" y="44439"/>
                  </a:cubicBezTo>
                  <a:lnTo>
                    <a:pt x="181889" y="59150"/>
                  </a:lnTo>
                  <a:cubicBezTo>
                    <a:pt x="181919" y="59181"/>
                    <a:pt x="181980" y="59181"/>
                    <a:pt x="182010" y="59181"/>
                  </a:cubicBezTo>
                  <a:cubicBezTo>
                    <a:pt x="182040" y="59181"/>
                    <a:pt x="182071" y="59181"/>
                    <a:pt x="182132" y="59150"/>
                  </a:cubicBezTo>
                  <a:lnTo>
                    <a:pt x="193469" y="51551"/>
                  </a:lnTo>
                  <a:cubicBezTo>
                    <a:pt x="193560" y="51521"/>
                    <a:pt x="193591" y="51399"/>
                    <a:pt x="193560" y="51339"/>
                  </a:cubicBezTo>
                  <a:lnTo>
                    <a:pt x="186235" y="27144"/>
                  </a:lnTo>
                  <a:lnTo>
                    <a:pt x="205749" y="36506"/>
                  </a:lnTo>
                  <a:lnTo>
                    <a:pt x="213044" y="51095"/>
                  </a:lnTo>
                  <a:lnTo>
                    <a:pt x="213166" y="51217"/>
                  </a:lnTo>
                  <a:lnTo>
                    <a:pt x="213196" y="51217"/>
                  </a:lnTo>
                  <a:cubicBezTo>
                    <a:pt x="213226" y="51217"/>
                    <a:pt x="213287" y="51217"/>
                    <a:pt x="213318" y="51187"/>
                  </a:cubicBezTo>
                  <a:lnTo>
                    <a:pt x="236601" y="36171"/>
                  </a:lnTo>
                  <a:lnTo>
                    <a:pt x="239823" y="55594"/>
                  </a:lnTo>
                  <a:cubicBezTo>
                    <a:pt x="239823" y="55655"/>
                    <a:pt x="239884" y="55716"/>
                    <a:pt x="239944" y="55746"/>
                  </a:cubicBezTo>
                  <a:cubicBezTo>
                    <a:pt x="240035" y="55776"/>
                    <a:pt x="240096" y="55746"/>
                    <a:pt x="240127" y="55716"/>
                  </a:cubicBezTo>
                  <a:lnTo>
                    <a:pt x="254473" y="44196"/>
                  </a:lnTo>
                  <a:lnTo>
                    <a:pt x="277574" y="57752"/>
                  </a:lnTo>
                  <a:lnTo>
                    <a:pt x="285720" y="75716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6845" y="110033"/>
                  </a:lnTo>
                  <a:cubicBezTo>
                    <a:pt x="276845" y="110154"/>
                    <a:pt x="276875" y="110215"/>
                    <a:pt x="276997" y="110276"/>
                  </a:cubicBezTo>
                  <a:lnTo>
                    <a:pt x="299307" y="116112"/>
                  </a:lnTo>
                  <a:lnTo>
                    <a:pt x="307696" y="127601"/>
                  </a:lnTo>
                  <a:lnTo>
                    <a:pt x="288547" y="135048"/>
                  </a:lnTo>
                  <a:lnTo>
                    <a:pt x="285690" y="131249"/>
                  </a:lnTo>
                  <a:cubicBezTo>
                    <a:pt x="285629" y="131157"/>
                    <a:pt x="285507" y="131127"/>
                    <a:pt x="285416" y="131188"/>
                  </a:cubicBezTo>
                  <a:cubicBezTo>
                    <a:pt x="285355" y="131279"/>
                    <a:pt x="285325" y="131401"/>
                    <a:pt x="285386" y="131461"/>
                  </a:cubicBezTo>
                  <a:lnTo>
                    <a:pt x="288304" y="135382"/>
                  </a:lnTo>
                  <a:cubicBezTo>
                    <a:pt x="288365" y="135413"/>
                    <a:pt x="288395" y="135443"/>
                    <a:pt x="288456" y="135443"/>
                  </a:cubicBezTo>
                  <a:lnTo>
                    <a:pt x="288547" y="135443"/>
                  </a:lnTo>
                  <a:lnTo>
                    <a:pt x="308061" y="127844"/>
                  </a:lnTo>
                  <a:cubicBezTo>
                    <a:pt x="308122" y="127814"/>
                    <a:pt x="308183" y="127784"/>
                    <a:pt x="308183" y="127723"/>
                  </a:cubicBezTo>
                  <a:cubicBezTo>
                    <a:pt x="308183" y="127662"/>
                    <a:pt x="308152" y="127601"/>
                    <a:pt x="308122" y="127540"/>
                  </a:cubicBezTo>
                  <a:close/>
                  <a:moveTo>
                    <a:pt x="14347" y="87935"/>
                  </a:moveTo>
                  <a:lnTo>
                    <a:pt x="2675" y="78117"/>
                  </a:lnTo>
                  <a:lnTo>
                    <a:pt x="22038" y="78117"/>
                  </a:lnTo>
                  <a:close/>
                  <a:moveTo>
                    <a:pt x="28269" y="37934"/>
                  </a:moveTo>
                  <a:lnTo>
                    <a:pt x="16110" y="44956"/>
                  </a:lnTo>
                  <a:lnTo>
                    <a:pt x="487" y="27995"/>
                  </a:lnTo>
                  <a:lnTo>
                    <a:pt x="7539" y="20366"/>
                  </a:lnTo>
                  <a:lnTo>
                    <a:pt x="28269" y="15229"/>
                  </a:lnTo>
                  <a:close/>
                  <a:moveTo>
                    <a:pt x="48725" y="54682"/>
                  </a:moveTo>
                  <a:lnTo>
                    <a:pt x="31886" y="58634"/>
                  </a:lnTo>
                  <a:lnTo>
                    <a:pt x="28664" y="38269"/>
                  </a:lnTo>
                  <a:lnTo>
                    <a:pt x="47722" y="41065"/>
                  </a:lnTo>
                  <a:close/>
                  <a:moveTo>
                    <a:pt x="66780" y="25320"/>
                  </a:moveTo>
                  <a:lnTo>
                    <a:pt x="82343" y="33709"/>
                  </a:lnTo>
                  <a:lnTo>
                    <a:pt x="64348" y="40670"/>
                  </a:lnTo>
                  <a:close/>
                  <a:moveTo>
                    <a:pt x="140246" y="46810"/>
                  </a:moveTo>
                  <a:lnTo>
                    <a:pt x="120550" y="46810"/>
                  </a:lnTo>
                  <a:lnTo>
                    <a:pt x="110611" y="35867"/>
                  </a:lnTo>
                  <a:lnTo>
                    <a:pt x="126811" y="9606"/>
                  </a:lnTo>
                  <a:lnTo>
                    <a:pt x="139638" y="32919"/>
                  </a:lnTo>
                  <a:close/>
                  <a:moveTo>
                    <a:pt x="182040" y="58786"/>
                  </a:moveTo>
                  <a:lnTo>
                    <a:pt x="164867" y="44348"/>
                  </a:lnTo>
                  <a:lnTo>
                    <a:pt x="185810" y="27053"/>
                  </a:lnTo>
                  <a:lnTo>
                    <a:pt x="193135" y="51339"/>
                  </a:lnTo>
                  <a:close/>
                  <a:moveTo>
                    <a:pt x="213318" y="50761"/>
                  </a:moveTo>
                  <a:lnTo>
                    <a:pt x="206175" y="36445"/>
                  </a:lnTo>
                  <a:lnTo>
                    <a:pt x="222862" y="26718"/>
                  </a:lnTo>
                  <a:lnTo>
                    <a:pt x="236418" y="35837"/>
                  </a:lnTo>
                  <a:close/>
                  <a:moveTo>
                    <a:pt x="290371" y="18299"/>
                  </a:moveTo>
                  <a:lnTo>
                    <a:pt x="299611" y="20335"/>
                  </a:lnTo>
                  <a:lnTo>
                    <a:pt x="300371" y="43618"/>
                  </a:lnTo>
                  <a:lnTo>
                    <a:pt x="280127" y="40852"/>
                  </a:lnTo>
                  <a:close/>
                  <a:moveTo>
                    <a:pt x="261100" y="35685"/>
                  </a:moveTo>
                  <a:lnTo>
                    <a:pt x="254747" y="27387"/>
                  </a:lnTo>
                  <a:lnTo>
                    <a:pt x="271100" y="23770"/>
                  </a:lnTo>
                  <a:close/>
                  <a:moveTo>
                    <a:pt x="254625" y="27812"/>
                  </a:moveTo>
                  <a:lnTo>
                    <a:pt x="260887" y="35989"/>
                  </a:lnTo>
                  <a:lnTo>
                    <a:pt x="254625" y="43436"/>
                  </a:lnTo>
                  <a:close/>
                  <a:moveTo>
                    <a:pt x="254717" y="43892"/>
                  </a:moveTo>
                  <a:lnTo>
                    <a:pt x="261100" y="36293"/>
                  </a:lnTo>
                  <a:lnTo>
                    <a:pt x="276966" y="56962"/>
                  </a:lnTo>
                  <a:close/>
                  <a:moveTo>
                    <a:pt x="285994" y="76081"/>
                  </a:moveTo>
                  <a:lnTo>
                    <a:pt x="303015" y="94592"/>
                  </a:lnTo>
                  <a:lnTo>
                    <a:pt x="280310" y="93285"/>
                  </a:lnTo>
                  <a:close/>
                  <a:moveTo>
                    <a:pt x="280188" y="93649"/>
                  </a:moveTo>
                  <a:lnTo>
                    <a:pt x="303259" y="94987"/>
                  </a:lnTo>
                  <a:lnTo>
                    <a:pt x="299216" y="115656"/>
                  </a:lnTo>
                  <a:lnTo>
                    <a:pt x="277209" y="109881"/>
                  </a:lnTo>
                  <a:close/>
                  <a:moveTo>
                    <a:pt x="23618" y="95443"/>
                  </a:moveTo>
                  <a:lnTo>
                    <a:pt x="2706" y="99364"/>
                  </a:lnTo>
                  <a:cubicBezTo>
                    <a:pt x="2615" y="99364"/>
                    <a:pt x="2584" y="99424"/>
                    <a:pt x="2554" y="99485"/>
                  </a:cubicBezTo>
                  <a:cubicBezTo>
                    <a:pt x="2523" y="99546"/>
                    <a:pt x="2554" y="99637"/>
                    <a:pt x="2584" y="99668"/>
                  </a:cubicBezTo>
                  <a:lnTo>
                    <a:pt x="21430" y="120458"/>
                  </a:lnTo>
                  <a:lnTo>
                    <a:pt x="14226" y="132920"/>
                  </a:lnTo>
                  <a:lnTo>
                    <a:pt x="1794" y="130580"/>
                  </a:lnTo>
                  <a:cubicBezTo>
                    <a:pt x="1672" y="130580"/>
                    <a:pt x="1612" y="130641"/>
                    <a:pt x="1551" y="130732"/>
                  </a:cubicBezTo>
                  <a:cubicBezTo>
                    <a:pt x="1520" y="130853"/>
                    <a:pt x="1612" y="130945"/>
                    <a:pt x="1703" y="130975"/>
                  </a:cubicBezTo>
                  <a:lnTo>
                    <a:pt x="14287" y="133316"/>
                  </a:lnTo>
                  <a:lnTo>
                    <a:pt x="14317" y="133316"/>
                  </a:lnTo>
                  <a:cubicBezTo>
                    <a:pt x="14408" y="133316"/>
                    <a:pt x="14439" y="133285"/>
                    <a:pt x="14469" y="133255"/>
                  </a:cubicBezTo>
                  <a:lnTo>
                    <a:pt x="21825" y="120549"/>
                  </a:lnTo>
                  <a:cubicBezTo>
                    <a:pt x="21825" y="120519"/>
                    <a:pt x="21855" y="120519"/>
                    <a:pt x="21855" y="120489"/>
                  </a:cubicBezTo>
                  <a:lnTo>
                    <a:pt x="21855" y="120489"/>
                  </a:lnTo>
                  <a:lnTo>
                    <a:pt x="23800" y="95686"/>
                  </a:lnTo>
                  <a:cubicBezTo>
                    <a:pt x="23800" y="95595"/>
                    <a:pt x="23800" y="95564"/>
                    <a:pt x="23709" y="95534"/>
                  </a:cubicBezTo>
                  <a:cubicBezTo>
                    <a:pt x="23709" y="95443"/>
                    <a:pt x="23679" y="95412"/>
                    <a:pt x="23618" y="95443"/>
                  </a:cubicBezTo>
                  <a:close/>
                  <a:moveTo>
                    <a:pt x="21551" y="119941"/>
                  </a:moveTo>
                  <a:lnTo>
                    <a:pt x="3131" y="99637"/>
                  </a:lnTo>
                  <a:lnTo>
                    <a:pt x="23466" y="95838"/>
                  </a:lnTo>
                  <a:close/>
                  <a:moveTo>
                    <a:pt x="154228" y="51977"/>
                  </a:moveTo>
                  <a:cubicBezTo>
                    <a:pt x="154320" y="52068"/>
                    <a:pt x="154320" y="52159"/>
                    <a:pt x="154228" y="52251"/>
                  </a:cubicBezTo>
                  <a:lnTo>
                    <a:pt x="145444" y="61187"/>
                  </a:lnTo>
                  <a:cubicBezTo>
                    <a:pt x="145414" y="61217"/>
                    <a:pt x="145383" y="61217"/>
                    <a:pt x="145292" y="61217"/>
                  </a:cubicBezTo>
                  <a:cubicBezTo>
                    <a:pt x="145262" y="61217"/>
                    <a:pt x="145201" y="61217"/>
                    <a:pt x="145140" y="61187"/>
                  </a:cubicBezTo>
                  <a:cubicBezTo>
                    <a:pt x="145079" y="61096"/>
                    <a:pt x="145079" y="60974"/>
                    <a:pt x="145140" y="60913"/>
                  </a:cubicBezTo>
                  <a:lnTo>
                    <a:pt x="153924" y="51977"/>
                  </a:lnTo>
                  <a:cubicBezTo>
                    <a:pt x="154046" y="51916"/>
                    <a:pt x="154168" y="51916"/>
                    <a:pt x="154228" y="51977"/>
                  </a:cubicBezTo>
                  <a:close/>
                  <a:moveTo>
                    <a:pt x="268851" y="93345"/>
                  </a:moveTo>
                  <a:cubicBezTo>
                    <a:pt x="268942" y="93437"/>
                    <a:pt x="268942" y="93558"/>
                    <a:pt x="268820" y="93619"/>
                  </a:cubicBezTo>
                  <a:lnTo>
                    <a:pt x="260127" y="101035"/>
                  </a:lnTo>
                  <a:lnTo>
                    <a:pt x="268212" y="104531"/>
                  </a:lnTo>
                  <a:cubicBezTo>
                    <a:pt x="268334" y="104561"/>
                    <a:pt x="268364" y="104683"/>
                    <a:pt x="268334" y="104774"/>
                  </a:cubicBezTo>
                  <a:cubicBezTo>
                    <a:pt x="268273" y="104865"/>
                    <a:pt x="268212" y="104896"/>
                    <a:pt x="268121" y="104896"/>
                  </a:cubicBezTo>
                  <a:lnTo>
                    <a:pt x="268060" y="104896"/>
                  </a:lnTo>
                  <a:lnTo>
                    <a:pt x="259702" y="101279"/>
                  </a:lnTo>
                  <a:cubicBezTo>
                    <a:pt x="259610" y="101248"/>
                    <a:pt x="259580" y="101218"/>
                    <a:pt x="259580" y="101127"/>
                  </a:cubicBezTo>
                  <a:cubicBezTo>
                    <a:pt x="259580" y="101066"/>
                    <a:pt x="259580" y="101035"/>
                    <a:pt x="259671" y="100944"/>
                  </a:cubicBezTo>
                  <a:lnTo>
                    <a:pt x="268638" y="93345"/>
                  </a:lnTo>
                  <a:cubicBezTo>
                    <a:pt x="268668" y="93254"/>
                    <a:pt x="268790" y="93285"/>
                    <a:pt x="268851" y="93345"/>
                  </a:cubicBezTo>
                  <a:close/>
                  <a:moveTo>
                    <a:pt x="49211" y="92798"/>
                  </a:moveTo>
                  <a:cubicBezTo>
                    <a:pt x="49302" y="92859"/>
                    <a:pt x="49333" y="92981"/>
                    <a:pt x="49242" y="93041"/>
                  </a:cubicBezTo>
                  <a:lnTo>
                    <a:pt x="39424" y="105899"/>
                  </a:lnTo>
                  <a:cubicBezTo>
                    <a:pt x="39363" y="105929"/>
                    <a:pt x="39333" y="105959"/>
                    <a:pt x="39241" y="105959"/>
                  </a:cubicBezTo>
                  <a:cubicBezTo>
                    <a:pt x="39211" y="105959"/>
                    <a:pt x="39181" y="105959"/>
                    <a:pt x="39150" y="105929"/>
                  </a:cubicBezTo>
                  <a:cubicBezTo>
                    <a:pt x="39059" y="105868"/>
                    <a:pt x="39029" y="105747"/>
                    <a:pt x="39120" y="105656"/>
                  </a:cubicBezTo>
                  <a:lnTo>
                    <a:pt x="48938" y="92859"/>
                  </a:lnTo>
                  <a:cubicBezTo>
                    <a:pt x="49029" y="92737"/>
                    <a:pt x="49150" y="92737"/>
                    <a:pt x="49211" y="9279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502600" y="6690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61"/>
                    <a:pt x="1369" y="36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4021625" y="482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4656125" y="5208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5153100" y="758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5575600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5922875" y="74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5336225" y="11249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5"/>
                    <a:pt x="305" y="1"/>
                    <a:pt x="669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5208575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6131850" y="4995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30"/>
                    <a:pt x="1368" y="33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5954775" y="4995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0"/>
                    <a:pt x="1369" y="33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6365875" y="531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6365875" y="948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70"/>
                  </a:moveTo>
                  <a:cubicBezTo>
                    <a:pt x="1369" y="1065"/>
                    <a:pt x="1065" y="1369"/>
                    <a:pt x="670" y="1369"/>
                  </a:cubicBezTo>
                  <a:cubicBezTo>
                    <a:pt x="305" y="1369"/>
                    <a:pt x="1" y="1065"/>
                    <a:pt x="1" y="67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"/>
            <p:cNvSpPr/>
            <p:nvPr/>
          </p:nvSpPr>
          <p:spPr>
            <a:xfrm>
              <a:off x="6947200" y="1289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"/>
            <p:cNvSpPr/>
            <p:nvPr/>
          </p:nvSpPr>
          <p:spPr>
            <a:xfrm>
              <a:off x="6650075" y="1339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67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6308900" y="1460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1368" y="669"/>
                  </a:moveTo>
                  <a:cubicBezTo>
                    <a:pt x="1368" y="1034"/>
                    <a:pt x="106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6365875" y="19904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1"/>
                    <a:pt x="1369" y="33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6723025" y="218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7155425" y="1746525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7001150" y="866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7008000" y="2184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6932775" y="260140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7216975" y="3230575"/>
              <a:ext cx="34200" cy="34975"/>
            </a:xfrm>
            <a:custGeom>
              <a:rect b="b" l="l" r="r" t="t"/>
              <a:pathLst>
                <a:path extrusionOk="0" h="1399" w="1368">
                  <a:moveTo>
                    <a:pt x="1368" y="700"/>
                  </a:moveTo>
                  <a:cubicBezTo>
                    <a:pt x="1368" y="1065"/>
                    <a:pt x="1064" y="1399"/>
                    <a:pt x="669" y="1399"/>
                  </a:cubicBezTo>
                  <a:cubicBezTo>
                    <a:pt x="304" y="139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7142500" y="31333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6498875" y="23741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6705550" y="2466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66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68119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6005700" y="12389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4839250" y="1135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9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4555050" y="13247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31"/>
                    <a:pt x="1369" y="33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4118875" y="959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34"/>
                    <a:pt x="1065" y="1368"/>
                    <a:pt x="700" y="1368"/>
                  </a:cubicBezTo>
                  <a:cubicBezTo>
                    <a:pt x="335" y="1368"/>
                    <a:pt x="1" y="1034"/>
                    <a:pt x="1" y="669"/>
                  </a:cubicBezTo>
                  <a:cubicBezTo>
                    <a:pt x="1" y="304"/>
                    <a:pt x="33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3856725" y="1152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35" y="1369"/>
                    <a:pt x="0" y="1065"/>
                    <a:pt x="0" y="700"/>
                  </a:cubicBezTo>
                  <a:cubicBezTo>
                    <a:pt x="0" y="335"/>
                    <a:pt x="335" y="1"/>
                    <a:pt x="699" y="1"/>
                  </a:cubicBezTo>
                  <a:cubicBezTo>
                    <a:pt x="1064" y="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3637875" y="13757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3516300" y="102462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3016275" y="1024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2764000" y="7457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35"/>
                    <a:pt x="304" y="0"/>
                    <a:pt x="669" y="0"/>
                  </a:cubicBezTo>
                  <a:cubicBezTo>
                    <a:pt x="1064" y="0"/>
                    <a:pt x="1368" y="335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2484350" y="583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2277675" y="8916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2194825" y="1270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70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612750" y="8696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8"/>
                    <a:pt x="670" y="1368"/>
                  </a:cubicBezTo>
                  <a:cubicBezTo>
                    <a:pt x="305" y="1368"/>
                    <a:pt x="1" y="1065"/>
                    <a:pt x="1" y="70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2074775" y="6918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700" y="1368"/>
                  </a:cubicBezTo>
                  <a:cubicBezTo>
                    <a:pt x="335" y="1368"/>
                    <a:pt x="0" y="1064"/>
                    <a:pt x="0" y="699"/>
                  </a:cubicBezTo>
                  <a:cubicBezTo>
                    <a:pt x="0" y="304"/>
                    <a:pt x="335" y="0"/>
                    <a:pt x="700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670500" y="474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361225" y="588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203925" y="872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716850" y="800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798925" y="13209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228250" y="12199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95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139350" y="14395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5671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363500" y="204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400725" y="976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241925" y="21690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986600" y="24942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601350" y="22396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548150" y="2859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363500" y="3176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805000" y="14539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888575" y="21112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5" name="Google Shape;985;p3"/>
          <p:cNvSpPr txBox="1"/>
          <p:nvPr>
            <p:ph type="title"/>
          </p:nvPr>
        </p:nvSpPr>
        <p:spPr>
          <a:xfrm>
            <a:off x="2440800" y="2336160"/>
            <a:ext cx="4262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6" name="Google Shape;986;p3"/>
          <p:cNvSpPr txBox="1"/>
          <p:nvPr>
            <p:ph idx="1" type="subTitle"/>
          </p:nvPr>
        </p:nvSpPr>
        <p:spPr>
          <a:xfrm>
            <a:off x="3003750" y="3339765"/>
            <a:ext cx="31365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87" name="Google Shape;987;p3"/>
          <p:cNvSpPr txBox="1"/>
          <p:nvPr>
            <p:ph hasCustomPrompt="1" idx="2" type="title"/>
          </p:nvPr>
        </p:nvSpPr>
        <p:spPr>
          <a:xfrm>
            <a:off x="3527550" y="1105335"/>
            <a:ext cx="2088900" cy="10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8" name="Google Shape;988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4_1">
    <p:spTree>
      <p:nvGrpSpPr>
        <p:cNvPr id="3279" name="Shape 3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0" name="Google Shape;3280;p21"/>
          <p:cNvGrpSpPr/>
          <p:nvPr/>
        </p:nvGrpSpPr>
        <p:grpSpPr>
          <a:xfrm rot="10800000">
            <a:off x="-500592" y="1121507"/>
            <a:ext cx="10488084" cy="6107348"/>
            <a:chOff x="-120550" y="-133450"/>
            <a:chExt cx="7847425" cy="4570000"/>
          </a:xfrm>
        </p:grpSpPr>
        <p:sp>
          <p:nvSpPr>
            <p:cNvPr id="3281" name="Google Shape;3281;p21"/>
            <p:cNvSpPr/>
            <p:nvPr/>
          </p:nvSpPr>
          <p:spPr>
            <a:xfrm>
              <a:off x="3043625" y="8544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487"/>
                    <a:pt x="943" y="791"/>
                    <a:pt x="730" y="913"/>
                  </a:cubicBezTo>
                  <a:cubicBezTo>
                    <a:pt x="548" y="1034"/>
                    <a:pt x="244" y="943"/>
                    <a:pt x="123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8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21"/>
            <p:cNvSpPr/>
            <p:nvPr/>
          </p:nvSpPr>
          <p:spPr>
            <a:xfrm>
              <a:off x="3832400" y="10747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973"/>
                    <a:pt x="244" y="912"/>
                    <a:pt x="122" y="730"/>
                  </a:cubicBezTo>
                  <a:cubicBezTo>
                    <a:pt x="1" y="517"/>
                    <a:pt x="92" y="213"/>
                    <a:pt x="274" y="122"/>
                  </a:cubicBezTo>
                  <a:cubicBezTo>
                    <a:pt x="48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21"/>
            <p:cNvSpPr/>
            <p:nvPr/>
          </p:nvSpPr>
          <p:spPr>
            <a:xfrm>
              <a:off x="3821775" y="7966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4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517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21"/>
            <p:cNvSpPr/>
            <p:nvPr/>
          </p:nvSpPr>
          <p:spPr>
            <a:xfrm>
              <a:off x="3083150" y="1124175"/>
              <a:ext cx="24350" cy="25850"/>
            </a:xfrm>
            <a:custGeom>
              <a:rect b="b" l="l" r="r" t="t"/>
              <a:pathLst>
                <a:path extrusionOk="0" h="1034" w="974">
                  <a:moveTo>
                    <a:pt x="882" y="304"/>
                  </a:moveTo>
                  <a:cubicBezTo>
                    <a:pt x="973" y="487"/>
                    <a:pt x="912" y="790"/>
                    <a:pt x="730" y="912"/>
                  </a:cubicBezTo>
                  <a:cubicBezTo>
                    <a:pt x="517" y="1034"/>
                    <a:pt x="213" y="942"/>
                    <a:pt x="122" y="760"/>
                  </a:cubicBezTo>
                  <a:cubicBezTo>
                    <a:pt x="1" y="578"/>
                    <a:pt x="61" y="274"/>
                    <a:pt x="274" y="152"/>
                  </a:cubicBezTo>
                  <a:cubicBezTo>
                    <a:pt x="487" y="0"/>
                    <a:pt x="760" y="9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21"/>
            <p:cNvSpPr/>
            <p:nvPr/>
          </p:nvSpPr>
          <p:spPr>
            <a:xfrm>
              <a:off x="1774625" y="761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3" y="487"/>
                    <a:pt x="942" y="791"/>
                    <a:pt x="730" y="912"/>
                  </a:cubicBezTo>
                  <a:cubicBezTo>
                    <a:pt x="547" y="1004"/>
                    <a:pt x="243" y="943"/>
                    <a:pt x="122" y="760"/>
                  </a:cubicBezTo>
                  <a:cubicBezTo>
                    <a:pt x="0" y="548"/>
                    <a:pt x="91" y="244"/>
                    <a:pt x="274" y="152"/>
                  </a:cubicBezTo>
                  <a:cubicBezTo>
                    <a:pt x="517" y="1"/>
                    <a:pt x="79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21"/>
            <p:cNvSpPr/>
            <p:nvPr/>
          </p:nvSpPr>
          <p:spPr>
            <a:xfrm>
              <a:off x="2267775" y="82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61"/>
                    <a:pt x="730" y="882"/>
                  </a:cubicBezTo>
                  <a:cubicBezTo>
                    <a:pt x="548" y="1004"/>
                    <a:pt x="244" y="943"/>
                    <a:pt x="123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8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21"/>
            <p:cNvSpPr/>
            <p:nvPr/>
          </p:nvSpPr>
          <p:spPr>
            <a:xfrm>
              <a:off x="2434200" y="767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2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457" y="1"/>
                    <a:pt x="73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21"/>
            <p:cNvSpPr/>
            <p:nvPr/>
          </p:nvSpPr>
          <p:spPr>
            <a:xfrm>
              <a:off x="1608950" y="13475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882" y="274"/>
                  </a:moveTo>
                  <a:cubicBezTo>
                    <a:pt x="974" y="456"/>
                    <a:pt x="913" y="760"/>
                    <a:pt x="700" y="882"/>
                  </a:cubicBezTo>
                  <a:cubicBezTo>
                    <a:pt x="518" y="973"/>
                    <a:pt x="214" y="912"/>
                    <a:pt x="122" y="700"/>
                  </a:cubicBezTo>
                  <a:cubicBezTo>
                    <a:pt x="1" y="517"/>
                    <a:pt x="62" y="213"/>
                    <a:pt x="274" y="122"/>
                  </a:cubicBezTo>
                  <a:cubicBezTo>
                    <a:pt x="45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21"/>
            <p:cNvSpPr/>
            <p:nvPr/>
          </p:nvSpPr>
          <p:spPr>
            <a:xfrm>
              <a:off x="2525400" y="967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1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486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21"/>
            <p:cNvSpPr/>
            <p:nvPr/>
          </p:nvSpPr>
          <p:spPr>
            <a:xfrm>
              <a:off x="2292850" y="1350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304"/>
                  </a:moveTo>
                  <a:cubicBezTo>
                    <a:pt x="974" y="486"/>
                    <a:pt x="913" y="790"/>
                    <a:pt x="730" y="912"/>
                  </a:cubicBezTo>
                  <a:cubicBezTo>
                    <a:pt x="518" y="1003"/>
                    <a:pt x="214" y="942"/>
                    <a:pt x="123" y="760"/>
                  </a:cubicBezTo>
                  <a:cubicBezTo>
                    <a:pt x="1" y="547"/>
                    <a:pt x="62" y="243"/>
                    <a:pt x="275" y="152"/>
                  </a:cubicBezTo>
                  <a:cubicBezTo>
                    <a:pt x="48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21"/>
            <p:cNvSpPr/>
            <p:nvPr/>
          </p:nvSpPr>
          <p:spPr>
            <a:xfrm>
              <a:off x="2779950" y="923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3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61" y="244"/>
                    <a:pt x="274" y="122"/>
                  </a:cubicBezTo>
                  <a:cubicBezTo>
                    <a:pt x="457" y="1"/>
                    <a:pt x="730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21"/>
            <p:cNvSpPr/>
            <p:nvPr/>
          </p:nvSpPr>
          <p:spPr>
            <a:xfrm>
              <a:off x="3086950" y="5481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6" y="122"/>
                  </a:moveTo>
                  <a:cubicBezTo>
                    <a:pt x="517" y="244"/>
                    <a:pt x="487" y="365"/>
                    <a:pt x="365" y="426"/>
                  </a:cubicBezTo>
                  <a:cubicBezTo>
                    <a:pt x="274" y="517"/>
                    <a:pt x="152" y="487"/>
                    <a:pt x="6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21"/>
            <p:cNvSpPr/>
            <p:nvPr/>
          </p:nvSpPr>
          <p:spPr>
            <a:xfrm>
              <a:off x="2854425" y="7092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456" y="122"/>
                  </a:moveTo>
                  <a:cubicBezTo>
                    <a:pt x="517" y="213"/>
                    <a:pt x="487" y="335"/>
                    <a:pt x="365" y="426"/>
                  </a:cubicBezTo>
                  <a:cubicBezTo>
                    <a:pt x="244" y="487"/>
                    <a:pt x="152" y="456"/>
                    <a:pt x="61" y="335"/>
                  </a:cubicBezTo>
                  <a:cubicBezTo>
                    <a:pt x="0" y="213"/>
                    <a:pt x="31" y="122"/>
                    <a:pt x="152" y="31"/>
                  </a:cubicBezTo>
                  <a:cubicBezTo>
                    <a:pt x="213" y="0"/>
                    <a:pt x="365" y="0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21"/>
            <p:cNvSpPr/>
            <p:nvPr/>
          </p:nvSpPr>
          <p:spPr>
            <a:xfrm>
              <a:off x="1967625" y="144407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7" y="153"/>
                  </a:moveTo>
                  <a:cubicBezTo>
                    <a:pt x="548" y="274"/>
                    <a:pt x="517" y="396"/>
                    <a:pt x="396" y="457"/>
                  </a:cubicBezTo>
                  <a:cubicBezTo>
                    <a:pt x="274" y="548"/>
                    <a:pt x="153" y="517"/>
                    <a:pt x="92" y="396"/>
                  </a:cubicBezTo>
                  <a:cubicBezTo>
                    <a:pt x="1" y="274"/>
                    <a:pt x="61" y="153"/>
                    <a:pt x="153" y="92"/>
                  </a:cubicBezTo>
                  <a:cubicBezTo>
                    <a:pt x="274" y="1"/>
                    <a:pt x="396" y="62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21"/>
            <p:cNvSpPr/>
            <p:nvPr/>
          </p:nvSpPr>
          <p:spPr>
            <a:xfrm>
              <a:off x="1424300" y="101322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7" y="122"/>
                  </a:moveTo>
                  <a:cubicBezTo>
                    <a:pt x="548" y="213"/>
                    <a:pt x="487" y="335"/>
                    <a:pt x="396" y="426"/>
                  </a:cubicBezTo>
                  <a:cubicBezTo>
                    <a:pt x="274" y="487"/>
                    <a:pt x="153" y="456"/>
                    <a:pt x="92" y="335"/>
                  </a:cubicBezTo>
                  <a:cubicBezTo>
                    <a:pt x="1" y="213"/>
                    <a:pt x="61" y="92"/>
                    <a:pt x="153" y="31"/>
                  </a:cubicBezTo>
                  <a:cubicBezTo>
                    <a:pt x="274" y="0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21"/>
            <p:cNvSpPr/>
            <p:nvPr/>
          </p:nvSpPr>
          <p:spPr>
            <a:xfrm>
              <a:off x="1719900" y="108390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57" y="122"/>
                  </a:moveTo>
                  <a:cubicBezTo>
                    <a:pt x="517" y="243"/>
                    <a:pt x="487" y="365"/>
                    <a:pt x="396" y="426"/>
                  </a:cubicBezTo>
                  <a:cubicBezTo>
                    <a:pt x="274" y="517"/>
                    <a:pt x="153" y="487"/>
                    <a:pt x="61" y="365"/>
                  </a:cubicBezTo>
                  <a:cubicBezTo>
                    <a:pt x="1" y="243"/>
                    <a:pt x="31" y="122"/>
                    <a:pt x="153" y="61"/>
                  </a:cubicBezTo>
                  <a:cubicBezTo>
                    <a:pt x="274" y="0"/>
                    <a:pt x="396" y="6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21"/>
            <p:cNvSpPr/>
            <p:nvPr/>
          </p:nvSpPr>
          <p:spPr>
            <a:xfrm>
              <a:off x="2843025" y="49955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26" y="152"/>
                  </a:moveTo>
                  <a:cubicBezTo>
                    <a:pt x="517" y="243"/>
                    <a:pt x="487" y="365"/>
                    <a:pt x="365" y="456"/>
                  </a:cubicBezTo>
                  <a:cubicBezTo>
                    <a:pt x="244" y="517"/>
                    <a:pt x="122" y="486"/>
                    <a:pt x="61" y="365"/>
                  </a:cubicBezTo>
                  <a:cubicBezTo>
                    <a:pt x="0" y="243"/>
                    <a:pt x="31" y="152"/>
                    <a:pt x="122" y="61"/>
                  </a:cubicBezTo>
                  <a:cubicBezTo>
                    <a:pt x="244" y="0"/>
                    <a:pt x="396" y="30"/>
                    <a:pt x="42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21"/>
            <p:cNvSpPr/>
            <p:nvPr/>
          </p:nvSpPr>
          <p:spPr>
            <a:xfrm>
              <a:off x="1463825" y="14767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51" y="274"/>
                  </a:moveTo>
                  <a:cubicBezTo>
                    <a:pt x="973" y="457"/>
                    <a:pt x="912" y="761"/>
                    <a:pt x="699" y="852"/>
                  </a:cubicBezTo>
                  <a:cubicBezTo>
                    <a:pt x="517" y="973"/>
                    <a:pt x="213" y="913"/>
                    <a:pt x="91" y="700"/>
                  </a:cubicBezTo>
                  <a:cubicBezTo>
                    <a:pt x="0" y="517"/>
                    <a:pt x="61" y="214"/>
                    <a:pt x="243" y="92"/>
                  </a:cubicBezTo>
                  <a:cubicBezTo>
                    <a:pt x="426" y="1"/>
                    <a:pt x="699" y="3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21"/>
            <p:cNvSpPr/>
            <p:nvPr/>
          </p:nvSpPr>
          <p:spPr>
            <a:xfrm>
              <a:off x="1924325" y="1191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304"/>
                  </a:moveTo>
                  <a:cubicBezTo>
                    <a:pt x="973" y="487"/>
                    <a:pt x="912" y="791"/>
                    <a:pt x="730" y="912"/>
                  </a:cubicBezTo>
                  <a:cubicBezTo>
                    <a:pt x="517" y="1003"/>
                    <a:pt x="213" y="943"/>
                    <a:pt x="122" y="760"/>
                  </a:cubicBezTo>
                  <a:cubicBezTo>
                    <a:pt x="0" y="548"/>
                    <a:pt x="61" y="244"/>
                    <a:pt x="274" y="152"/>
                  </a:cubicBezTo>
                  <a:cubicBezTo>
                    <a:pt x="456" y="0"/>
                    <a:pt x="73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21"/>
            <p:cNvSpPr/>
            <p:nvPr/>
          </p:nvSpPr>
          <p:spPr>
            <a:xfrm>
              <a:off x="1912925" y="8969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518"/>
                    <a:pt x="912" y="822"/>
                    <a:pt x="730" y="913"/>
                  </a:cubicBezTo>
                  <a:cubicBezTo>
                    <a:pt x="517" y="1034"/>
                    <a:pt x="213" y="974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21"/>
            <p:cNvSpPr/>
            <p:nvPr/>
          </p:nvSpPr>
          <p:spPr>
            <a:xfrm>
              <a:off x="1605150" y="1197875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83"/>
                  </a:moveTo>
                  <a:cubicBezTo>
                    <a:pt x="518" y="274"/>
                    <a:pt x="487" y="396"/>
                    <a:pt x="366" y="487"/>
                  </a:cubicBezTo>
                  <a:cubicBezTo>
                    <a:pt x="274" y="548"/>
                    <a:pt x="153" y="517"/>
                    <a:pt x="62" y="396"/>
                  </a:cubicBezTo>
                  <a:cubicBezTo>
                    <a:pt x="1" y="274"/>
                    <a:pt x="31" y="183"/>
                    <a:pt x="153" y="92"/>
                  </a:cubicBezTo>
                  <a:cubicBezTo>
                    <a:pt x="274" y="1"/>
                    <a:pt x="426" y="61"/>
                    <a:pt x="457" y="1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21"/>
            <p:cNvSpPr/>
            <p:nvPr/>
          </p:nvSpPr>
          <p:spPr>
            <a:xfrm>
              <a:off x="2583150" y="108617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6" y="122"/>
                  </a:moveTo>
                  <a:cubicBezTo>
                    <a:pt x="547" y="213"/>
                    <a:pt x="517" y="335"/>
                    <a:pt x="395" y="426"/>
                  </a:cubicBezTo>
                  <a:cubicBezTo>
                    <a:pt x="274" y="487"/>
                    <a:pt x="152" y="456"/>
                    <a:pt x="91" y="335"/>
                  </a:cubicBezTo>
                  <a:cubicBezTo>
                    <a:pt x="0" y="213"/>
                    <a:pt x="61" y="122"/>
                    <a:pt x="152" y="31"/>
                  </a:cubicBezTo>
                  <a:cubicBezTo>
                    <a:pt x="274" y="0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21"/>
            <p:cNvSpPr/>
            <p:nvPr/>
          </p:nvSpPr>
          <p:spPr>
            <a:xfrm>
              <a:off x="1608950" y="1570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53"/>
                  </a:moveTo>
                  <a:cubicBezTo>
                    <a:pt x="518" y="244"/>
                    <a:pt x="487" y="366"/>
                    <a:pt x="366" y="457"/>
                  </a:cubicBezTo>
                  <a:cubicBezTo>
                    <a:pt x="274" y="518"/>
                    <a:pt x="153" y="487"/>
                    <a:pt x="62" y="366"/>
                  </a:cubicBezTo>
                  <a:cubicBezTo>
                    <a:pt x="1" y="244"/>
                    <a:pt x="31" y="153"/>
                    <a:pt x="153" y="62"/>
                  </a:cubicBezTo>
                  <a:cubicBezTo>
                    <a:pt x="274" y="1"/>
                    <a:pt x="36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21"/>
            <p:cNvSpPr/>
            <p:nvPr/>
          </p:nvSpPr>
          <p:spPr>
            <a:xfrm>
              <a:off x="1942550" y="539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53"/>
                  </a:moveTo>
                  <a:cubicBezTo>
                    <a:pt x="517" y="274"/>
                    <a:pt x="487" y="365"/>
                    <a:pt x="365" y="457"/>
                  </a:cubicBezTo>
                  <a:cubicBezTo>
                    <a:pt x="244" y="548"/>
                    <a:pt x="153" y="48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65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21"/>
            <p:cNvSpPr/>
            <p:nvPr/>
          </p:nvSpPr>
          <p:spPr>
            <a:xfrm>
              <a:off x="2779950" y="134757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52"/>
                  </a:moveTo>
                  <a:cubicBezTo>
                    <a:pt x="548" y="274"/>
                    <a:pt x="487" y="365"/>
                    <a:pt x="396" y="456"/>
                  </a:cubicBezTo>
                  <a:cubicBezTo>
                    <a:pt x="274" y="517"/>
                    <a:pt x="153" y="487"/>
                    <a:pt x="92" y="365"/>
                  </a:cubicBezTo>
                  <a:cubicBezTo>
                    <a:pt x="1" y="274"/>
                    <a:pt x="31" y="152"/>
                    <a:pt x="153" y="61"/>
                  </a:cubicBezTo>
                  <a:cubicBezTo>
                    <a:pt x="274" y="0"/>
                    <a:pt x="396" y="31"/>
                    <a:pt x="457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21"/>
            <p:cNvSpPr/>
            <p:nvPr/>
          </p:nvSpPr>
          <p:spPr>
            <a:xfrm>
              <a:off x="1224450" y="827800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3"/>
                  </a:moveTo>
                  <a:cubicBezTo>
                    <a:pt x="517" y="21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14"/>
                    <a:pt x="31" y="123"/>
                    <a:pt x="153" y="31"/>
                  </a:cubicBezTo>
                  <a:cubicBezTo>
                    <a:pt x="244" y="1"/>
                    <a:pt x="396" y="31"/>
                    <a:pt x="457" y="12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21"/>
            <p:cNvSpPr/>
            <p:nvPr/>
          </p:nvSpPr>
          <p:spPr>
            <a:xfrm>
              <a:off x="488875" y="10223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87" y="0"/>
                    <a:pt x="76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21"/>
            <p:cNvSpPr/>
            <p:nvPr/>
          </p:nvSpPr>
          <p:spPr>
            <a:xfrm>
              <a:off x="693300" y="956225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730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6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21"/>
            <p:cNvSpPr/>
            <p:nvPr/>
          </p:nvSpPr>
          <p:spPr>
            <a:xfrm>
              <a:off x="848300" y="1102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2" y="274"/>
                  </a:moveTo>
                  <a:cubicBezTo>
                    <a:pt x="973" y="457"/>
                    <a:pt x="882" y="761"/>
                    <a:pt x="700" y="882"/>
                  </a:cubicBezTo>
                  <a:cubicBezTo>
                    <a:pt x="517" y="1004"/>
                    <a:pt x="214" y="913"/>
                    <a:pt x="92" y="730"/>
                  </a:cubicBezTo>
                  <a:cubicBezTo>
                    <a:pt x="1" y="548"/>
                    <a:pt x="62" y="244"/>
                    <a:pt x="244" y="122"/>
                  </a:cubicBezTo>
                  <a:cubicBezTo>
                    <a:pt x="457" y="1"/>
                    <a:pt x="700" y="92"/>
                    <a:pt x="85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21"/>
            <p:cNvSpPr/>
            <p:nvPr/>
          </p:nvSpPr>
          <p:spPr>
            <a:xfrm>
              <a:off x="1039050" y="107402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973"/>
                    <a:pt x="213" y="912"/>
                    <a:pt x="122" y="699"/>
                  </a:cubicBezTo>
                  <a:cubicBezTo>
                    <a:pt x="0" y="517"/>
                    <a:pt x="61" y="213"/>
                    <a:pt x="274" y="91"/>
                  </a:cubicBezTo>
                  <a:cubicBezTo>
                    <a:pt x="486" y="0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21"/>
            <p:cNvSpPr/>
            <p:nvPr/>
          </p:nvSpPr>
          <p:spPr>
            <a:xfrm>
              <a:off x="645425" y="25041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3"/>
                  </a:moveTo>
                  <a:cubicBezTo>
                    <a:pt x="547" y="274"/>
                    <a:pt x="517" y="396"/>
                    <a:pt x="395" y="456"/>
                  </a:cubicBezTo>
                  <a:cubicBezTo>
                    <a:pt x="274" y="548"/>
                    <a:pt x="152" y="517"/>
                    <a:pt x="91" y="396"/>
                  </a:cubicBezTo>
                  <a:cubicBezTo>
                    <a:pt x="0" y="274"/>
                    <a:pt x="61" y="153"/>
                    <a:pt x="152" y="92"/>
                  </a:cubicBezTo>
                  <a:cubicBezTo>
                    <a:pt x="274" y="1"/>
                    <a:pt x="395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21"/>
            <p:cNvSpPr/>
            <p:nvPr/>
          </p:nvSpPr>
          <p:spPr>
            <a:xfrm>
              <a:off x="2251075" y="703200"/>
              <a:ext cx="12925" cy="12925"/>
            </a:xfrm>
            <a:custGeom>
              <a:rect b="b" l="l" r="r" t="t"/>
              <a:pathLst>
                <a:path extrusionOk="0" h="517" w="517">
                  <a:moveTo>
                    <a:pt x="456" y="122"/>
                  </a:moveTo>
                  <a:cubicBezTo>
                    <a:pt x="517" y="243"/>
                    <a:pt x="487" y="365"/>
                    <a:pt x="365" y="426"/>
                  </a:cubicBezTo>
                  <a:cubicBezTo>
                    <a:pt x="274" y="517"/>
                    <a:pt x="152" y="456"/>
                    <a:pt x="61" y="365"/>
                  </a:cubicBezTo>
                  <a:cubicBezTo>
                    <a:pt x="0" y="243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21"/>
            <p:cNvSpPr/>
            <p:nvPr/>
          </p:nvSpPr>
          <p:spPr>
            <a:xfrm>
              <a:off x="806500" y="2165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22"/>
                  </a:moveTo>
                  <a:cubicBezTo>
                    <a:pt x="518" y="244"/>
                    <a:pt x="487" y="365"/>
                    <a:pt x="366" y="426"/>
                  </a:cubicBezTo>
                  <a:cubicBezTo>
                    <a:pt x="244" y="517"/>
                    <a:pt x="153" y="456"/>
                    <a:pt x="62" y="365"/>
                  </a:cubicBezTo>
                  <a:cubicBezTo>
                    <a:pt x="1" y="244"/>
                    <a:pt x="31" y="122"/>
                    <a:pt x="153" y="61"/>
                  </a:cubicBezTo>
                  <a:cubicBezTo>
                    <a:pt x="244" y="1"/>
                    <a:pt x="39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21"/>
            <p:cNvSpPr/>
            <p:nvPr/>
          </p:nvSpPr>
          <p:spPr>
            <a:xfrm>
              <a:off x="876425" y="11743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8" y="274"/>
                    <a:pt x="487" y="395"/>
                    <a:pt x="396" y="456"/>
                  </a:cubicBezTo>
                  <a:cubicBezTo>
                    <a:pt x="274" y="547"/>
                    <a:pt x="152" y="487"/>
                    <a:pt x="92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21"/>
            <p:cNvSpPr/>
            <p:nvPr/>
          </p:nvSpPr>
          <p:spPr>
            <a:xfrm>
              <a:off x="653025" y="58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1004"/>
                    <a:pt x="243" y="913"/>
                    <a:pt x="122" y="730"/>
                  </a:cubicBezTo>
                  <a:cubicBezTo>
                    <a:pt x="0" y="548"/>
                    <a:pt x="91" y="244"/>
                    <a:pt x="274" y="122"/>
                  </a:cubicBezTo>
                  <a:cubicBezTo>
                    <a:pt x="456" y="1"/>
                    <a:pt x="730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21"/>
            <p:cNvSpPr/>
            <p:nvPr/>
          </p:nvSpPr>
          <p:spPr>
            <a:xfrm>
              <a:off x="280675" y="728275"/>
              <a:ext cx="13700" cy="12925"/>
            </a:xfrm>
            <a:custGeom>
              <a:rect b="b" l="l" r="r" t="t"/>
              <a:pathLst>
                <a:path extrusionOk="0" h="517" w="548">
                  <a:moveTo>
                    <a:pt x="456" y="152"/>
                  </a:moveTo>
                  <a:cubicBezTo>
                    <a:pt x="547" y="274"/>
                    <a:pt x="517" y="365"/>
                    <a:pt x="395" y="456"/>
                  </a:cubicBezTo>
                  <a:cubicBezTo>
                    <a:pt x="274" y="517"/>
                    <a:pt x="152" y="486"/>
                    <a:pt x="91" y="365"/>
                  </a:cubicBezTo>
                  <a:cubicBezTo>
                    <a:pt x="0" y="274"/>
                    <a:pt x="61" y="152"/>
                    <a:pt x="152" y="61"/>
                  </a:cubicBezTo>
                  <a:cubicBezTo>
                    <a:pt x="274" y="0"/>
                    <a:pt x="426" y="30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21"/>
            <p:cNvSpPr/>
            <p:nvPr/>
          </p:nvSpPr>
          <p:spPr>
            <a:xfrm>
              <a:off x="352850" y="5626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518"/>
                    <a:pt x="913" y="822"/>
                    <a:pt x="730" y="913"/>
                  </a:cubicBezTo>
                  <a:cubicBezTo>
                    <a:pt x="548" y="1034"/>
                    <a:pt x="244" y="974"/>
                    <a:pt x="122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7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21"/>
            <p:cNvSpPr/>
            <p:nvPr/>
          </p:nvSpPr>
          <p:spPr>
            <a:xfrm>
              <a:off x="615775" y="629475"/>
              <a:ext cx="13700" cy="12200"/>
            </a:xfrm>
            <a:custGeom>
              <a:rect b="b" l="l" r="r" t="t"/>
              <a:pathLst>
                <a:path extrusionOk="0" h="488" w="548">
                  <a:moveTo>
                    <a:pt x="487" y="122"/>
                  </a:moveTo>
                  <a:cubicBezTo>
                    <a:pt x="548" y="213"/>
                    <a:pt x="517" y="335"/>
                    <a:pt x="396" y="426"/>
                  </a:cubicBezTo>
                  <a:cubicBezTo>
                    <a:pt x="274" y="487"/>
                    <a:pt x="153" y="457"/>
                    <a:pt x="92" y="335"/>
                  </a:cubicBezTo>
                  <a:cubicBezTo>
                    <a:pt x="1" y="213"/>
                    <a:pt x="61" y="122"/>
                    <a:pt x="183" y="31"/>
                  </a:cubicBezTo>
                  <a:cubicBezTo>
                    <a:pt x="274" y="1"/>
                    <a:pt x="396" y="31"/>
                    <a:pt x="48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21"/>
            <p:cNvSpPr/>
            <p:nvPr/>
          </p:nvSpPr>
          <p:spPr>
            <a:xfrm>
              <a:off x="906825" y="3757950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7" y="274"/>
                    <a:pt x="487" y="395"/>
                    <a:pt x="365" y="456"/>
                  </a:cubicBezTo>
                  <a:cubicBezTo>
                    <a:pt x="274" y="547"/>
                    <a:pt x="152" y="517"/>
                    <a:pt x="61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21"/>
            <p:cNvSpPr/>
            <p:nvPr/>
          </p:nvSpPr>
          <p:spPr>
            <a:xfrm>
              <a:off x="7275475" y="421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4" y="487"/>
                    <a:pt x="912" y="791"/>
                    <a:pt x="730" y="912"/>
                  </a:cubicBezTo>
                  <a:cubicBezTo>
                    <a:pt x="548" y="1003"/>
                    <a:pt x="244" y="943"/>
                    <a:pt x="122" y="760"/>
                  </a:cubicBezTo>
                  <a:cubicBezTo>
                    <a:pt x="1" y="548"/>
                    <a:pt x="92" y="244"/>
                    <a:pt x="274" y="152"/>
                  </a:cubicBezTo>
                  <a:cubicBezTo>
                    <a:pt x="51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21"/>
            <p:cNvSpPr/>
            <p:nvPr/>
          </p:nvSpPr>
          <p:spPr>
            <a:xfrm>
              <a:off x="555750" y="37655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1" y="274"/>
                  </a:moveTo>
                  <a:cubicBezTo>
                    <a:pt x="973" y="456"/>
                    <a:pt x="912" y="760"/>
                    <a:pt x="700" y="882"/>
                  </a:cubicBezTo>
                  <a:cubicBezTo>
                    <a:pt x="517" y="1003"/>
                    <a:pt x="213" y="912"/>
                    <a:pt x="92" y="730"/>
                  </a:cubicBezTo>
                  <a:cubicBezTo>
                    <a:pt x="0" y="547"/>
                    <a:pt x="61" y="243"/>
                    <a:pt x="244" y="122"/>
                  </a:cubicBezTo>
                  <a:cubicBezTo>
                    <a:pt x="456" y="0"/>
                    <a:pt x="700" y="9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21"/>
            <p:cNvSpPr/>
            <p:nvPr/>
          </p:nvSpPr>
          <p:spPr>
            <a:xfrm>
              <a:off x="647700" y="29235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82" y="244"/>
                  </a:moveTo>
                  <a:cubicBezTo>
                    <a:pt x="973" y="426"/>
                    <a:pt x="912" y="761"/>
                    <a:pt x="730" y="852"/>
                  </a:cubicBezTo>
                  <a:cubicBezTo>
                    <a:pt x="517" y="974"/>
                    <a:pt x="213" y="913"/>
                    <a:pt x="122" y="700"/>
                  </a:cubicBezTo>
                  <a:cubicBezTo>
                    <a:pt x="0" y="518"/>
                    <a:pt x="61" y="214"/>
                    <a:pt x="274" y="92"/>
                  </a:cubicBezTo>
                  <a:cubicBezTo>
                    <a:pt x="456" y="1"/>
                    <a:pt x="760" y="62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21"/>
            <p:cNvSpPr/>
            <p:nvPr/>
          </p:nvSpPr>
          <p:spPr>
            <a:xfrm>
              <a:off x="351325" y="39243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274"/>
                  </a:moveTo>
                  <a:cubicBezTo>
                    <a:pt x="974" y="457"/>
                    <a:pt x="913" y="761"/>
                    <a:pt x="730" y="882"/>
                  </a:cubicBezTo>
                  <a:cubicBezTo>
                    <a:pt x="518" y="1004"/>
                    <a:pt x="214" y="913"/>
                    <a:pt x="123" y="730"/>
                  </a:cubicBezTo>
                  <a:cubicBezTo>
                    <a:pt x="1" y="548"/>
                    <a:pt x="62" y="244"/>
                    <a:pt x="275" y="122"/>
                  </a:cubicBezTo>
                  <a:cubicBezTo>
                    <a:pt x="487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21"/>
            <p:cNvSpPr/>
            <p:nvPr/>
          </p:nvSpPr>
          <p:spPr>
            <a:xfrm>
              <a:off x="697850" y="35315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44"/>
                  </a:moveTo>
                  <a:cubicBezTo>
                    <a:pt x="1003" y="426"/>
                    <a:pt x="912" y="760"/>
                    <a:pt x="730" y="851"/>
                  </a:cubicBezTo>
                  <a:cubicBezTo>
                    <a:pt x="548" y="973"/>
                    <a:pt x="244" y="912"/>
                    <a:pt x="122" y="699"/>
                  </a:cubicBezTo>
                  <a:cubicBezTo>
                    <a:pt x="0" y="517"/>
                    <a:pt x="92" y="213"/>
                    <a:pt x="274" y="92"/>
                  </a:cubicBezTo>
                  <a:cubicBezTo>
                    <a:pt x="456" y="0"/>
                    <a:pt x="730" y="31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21"/>
            <p:cNvSpPr/>
            <p:nvPr/>
          </p:nvSpPr>
          <p:spPr>
            <a:xfrm>
              <a:off x="732050" y="31994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6" y="122"/>
                  </a:moveTo>
                  <a:cubicBezTo>
                    <a:pt x="547" y="244"/>
                    <a:pt x="487" y="365"/>
                    <a:pt x="395" y="426"/>
                  </a:cubicBezTo>
                  <a:cubicBezTo>
                    <a:pt x="274" y="517"/>
                    <a:pt x="152" y="456"/>
                    <a:pt x="9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1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21"/>
            <p:cNvSpPr/>
            <p:nvPr/>
          </p:nvSpPr>
          <p:spPr>
            <a:xfrm>
              <a:off x="314850" y="3972225"/>
              <a:ext cx="13725" cy="12950"/>
            </a:xfrm>
            <a:custGeom>
              <a:rect b="b" l="l" r="r" t="t"/>
              <a:pathLst>
                <a:path extrusionOk="0" h="518" w="549">
                  <a:moveTo>
                    <a:pt x="457" y="153"/>
                  </a:moveTo>
                  <a:cubicBezTo>
                    <a:pt x="548" y="244"/>
                    <a:pt x="518" y="366"/>
                    <a:pt x="396" y="457"/>
                  </a:cubicBezTo>
                  <a:cubicBezTo>
                    <a:pt x="275" y="518"/>
                    <a:pt x="153" y="487"/>
                    <a:pt x="92" y="366"/>
                  </a:cubicBezTo>
                  <a:cubicBezTo>
                    <a:pt x="1" y="244"/>
                    <a:pt x="62" y="153"/>
                    <a:pt x="153" y="62"/>
                  </a:cubicBezTo>
                  <a:cubicBezTo>
                    <a:pt x="275" y="1"/>
                    <a:pt x="39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21"/>
            <p:cNvSpPr/>
            <p:nvPr/>
          </p:nvSpPr>
          <p:spPr>
            <a:xfrm>
              <a:off x="529150" y="3017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6" y="153"/>
                  </a:moveTo>
                  <a:cubicBezTo>
                    <a:pt x="517" y="274"/>
                    <a:pt x="487" y="396"/>
                    <a:pt x="365" y="457"/>
                  </a:cubicBezTo>
                  <a:cubicBezTo>
                    <a:pt x="244" y="548"/>
                    <a:pt x="153" y="51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96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21"/>
            <p:cNvSpPr/>
            <p:nvPr/>
          </p:nvSpPr>
          <p:spPr>
            <a:xfrm>
              <a:off x="298150" y="32708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699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7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21"/>
            <p:cNvSpPr/>
            <p:nvPr/>
          </p:nvSpPr>
          <p:spPr>
            <a:xfrm>
              <a:off x="291300" y="3027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57" y="0"/>
                    <a:pt x="730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21"/>
            <p:cNvSpPr/>
            <p:nvPr/>
          </p:nvSpPr>
          <p:spPr>
            <a:xfrm>
              <a:off x="364250" y="33901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91"/>
                    <a:pt x="730" y="882"/>
                  </a:cubicBezTo>
                  <a:cubicBezTo>
                    <a:pt x="548" y="1004"/>
                    <a:pt x="244" y="94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7" y="1"/>
                    <a:pt x="761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21"/>
            <p:cNvSpPr/>
            <p:nvPr/>
          </p:nvSpPr>
          <p:spPr>
            <a:xfrm>
              <a:off x="7055100" y="38871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22"/>
                  </a:moveTo>
                  <a:cubicBezTo>
                    <a:pt x="548" y="244"/>
                    <a:pt x="518" y="365"/>
                    <a:pt x="396" y="426"/>
                  </a:cubicBezTo>
                  <a:cubicBezTo>
                    <a:pt x="274" y="517"/>
                    <a:pt x="153" y="456"/>
                    <a:pt x="92" y="365"/>
                  </a:cubicBezTo>
                  <a:cubicBezTo>
                    <a:pt x="1" y="244"/>
                    <a:pt x="62" y="122"/>
                    <a:pt x="153" y="61"/>
                  </a:cubicBezTo>
                  <a:cubicBezTo>
                    <a:pt x="274" y="1"/>
                    <a:pt x="42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21"/>
            <p:cNvSpPr/>
            <p:nvPr/>
          </p:nvSpPr>
          <p:spPr>
            <a:xfrm>
              <a:off x="7236725" y="3681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0" y="547"/>
                    <a:pt x="92" y="243"/>
                    <a:pt x="274" y="122"/>
                  </a:cubicBezTo>
                  <a:cubicBezTo>
                    <a:pt x="456" y="0"/>
                    <a:pt x="73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21"/>
            <p:cNvSpPr/>
            <p:nvPr/>
          </p:nvSpPr>
          <p:spPr>
            <a:xfrm>
              <a:off x="327775" y="34380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2"/>
                  </a:moveTo>
                  <a:cubicBezTo>
                    <a:pt x="517" y="24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44"/>
                    <a:pt x="31" y="122"/>
                    <a:pt x="122" y="31"/>
                  </a:cubicBezTo>
                  <a:cubicBezTo>
                    <a:pt x="244" y="1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21"/>
            <p:cNvSpPr/>
            <p:nvPr/>
          </p:nvSpPr>
          <p:spPr>
            <a:xfrm>
              <a:off x="3290600" y="5041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39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21"/>
            <p:cNvSpPr/>
            <p:nvPr/>
          </p:nvSpPr>
          <p:spPr>
            <a:xfrm>
              <a:off x="4995800" y="10109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1"/>
                  </a:moveTo>
                  <a:cubicBezTo>
                    <a:pt x="61" y="699"/>
                    <a:pt x="1" y="426"/>
                    <a:pt x="213" y="243"/>
                  </a:cubicBezTo>
                  <a:cubicBezTo>
                    <a:pt x="335" y="61"/>
                    <a:pt x="608" y="0"/>
                    <a:pt x="821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21"/>
            <p:cNvSpPr/>
            <p:nvPr/>
          </p:nvSpPr>
          <p:spPr>
            <a:xfrm>
              <a:off x="6143250" y="1058825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395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3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21"/>
            <p:cNvSpPr/>
            <p:nvPr/>
          </p:nvSpPr>
          <p:spPr>
            <a:xfrm>
              <a:off x="5658425" y="782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4" y="608"/>
                    <a:pt x="821" y="790"/>
                  </a:cubicBezTo>
                  <a:cubicBezTo>
                    <a:pt x="669" y="942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21"/>
            <p:cNvSpPr/>
            <p:nvPr/>
          </p:nvSpPr>
          <p:spPr>
            <a:xfrm>
              <a:off x="5652350" y="969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0"/>
                    <a:pt x="79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69" y="1004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21"/>
            <p:cNvSpPr/>
            <p:nvPr/>
          </p:nvSpPr>
          <p:spPr>
            <a:xfrm>
              <a:off x="3344550" y="1516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61"/>
                    <a:pt x="609" y="0"/>
                    <a:pt x="791" y="213"/>
                  </a:cubicBezTo>
                  <a:cubicBezTo>
                    <a:pt x="973" y="365"/>
                    <a:pt x="1004" y="608"/>
                    <a:pt x="821" y="821"/>
                  </a:cubicBezTo>
                  <a:cubicBezTo>
                    <a:pt x="669" y="100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21"/>
            <p:cNvSpPr/>
            <p:nvPr/>
          </p:nvSpPr>
          <p:spPr>
            <a:xfrm>
              <a:off x="5385625" y="84225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13" y="821"/>
                  </a:moveTo>
                  <a:cubicBezTo>
                    <a:pt x="31" y="669"/>
                    <a:pt x="0" y="39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34" y="608"/>
                    <a:pt x="821" y="791"/>
                  </a:cubicBezTo>
                  <a:cubicBezTo>
                    <a:pt x="669" y="943"/>
                    <a:pt x="42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21"/>
            <p:cNvSpPr/>
            <p:nvPr/>
          </p:nvSpPr>
          <p:spPr>
            <a:xfrm>
              <a:off x="5396275" y="5314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0" y="669"/>
                    <a:pt x="0" y="426"/>
                    <a:pt x="182" y="244"/>
                  </a:cubicBezTo>
                  <a:cubicBezTo>
                    <a:pt x="334" y="31"/>
                    <a:pt x="608" y="1"/>
                    <a:pt x="790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99" y="1004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21"/>
            <p:cNvSpPr/>
            <p:nvPr/>
          </p:nvSpPr>
          <p:spPr>
            <a:xfrm>
              <a:off x="5099150" y="846800"/>
              <a:ext cx="25850" cy="25875"/>
            </a:xfrm>
            <a:custGeom>
              <a:rect b="b" l="l" r="r" t="t"/>
              <a:pathLst>
                <a:path extrusionOk="0" h="1035" w="1034">
                  <a:moveTo>
                    <a:pt x="243" y="852"/>
                  </a:moveTo>
                  <a:cubicBezTo>
                    <a:pt x="61" y="700"/>
                    <a:pt x="0" y="426"/>
                    <a:pt x="213" y="214"/>
                  </a:cubicBezTo>
                  <a:cubicBezTo>
                    <a:pt x="365" y="31"/>
                    <a:pt x="639" y="1"/>
                    <a:pt x="821" y="183"/>
                  </a:cubicBezTo>
                  <a:cubicBezTo>
                    <a:pt x="1003" y="335"/>
                    <a:pt x="1034" y="609"/>
                    <a:pt x="851" y="791"/>
                  </a:cubicBezTo>
                  <a:cubicBezTo>
                    <a:pt x="699" y="1004"/>
                    <a:pt x="395" y="103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21"/>
            <p:cNvSpPr/>
            <p:nvPr/>
          </p:nvSpPr>
          <p:spPr>
            <a:xfrm>
              <a:off x="4022375" y="6530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1" y="335"/>
                    <a:pt x="1" y="183"/>
                    <a:pt x="92" y="123"/>
                  </a:cubicBezTo>
                  <a:cubicBezTo>
                    <a:pt x="153" y="31"/>
                    <a:pt x="305" y="1"/>
                    <a:pt x="396" y="6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21"/>
            <p:cNvSpPr/>
            <p:nvPr/>
          </p:nvSpPr>
          <p:spPr>
            <a:xfrm>
              <a:off x="4644725" y="6538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183"/>
                    <a:pt x="61" y="122"/>
                  </a:cubicBezTo>
                  <a:cubicBezTo>
                    <a:pt x="153" y="31"/>
                    <a:pt x="305" y="0"/>
                    <a:pt x="365" y="92"/>
                  </a:cubicBezTo>
                  <a:cubicBezTo>
                    <a:pt x="457" y="152"/>
                    <a:pt x="487" y="304"/>
                    <a:pt x="426" y="395"/>
                  </a:cubicBezTo>
                  <a:cubicBezTo>
                    <a:pt x="335" y="456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21"/>
            <p:cNvSpPr/>
            <p:nvPr/>
          </p:nvSpPr>
          <p:spPr>
            <a:xfrm>
              <a:off x="5827125" y="4919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5"/>
                  </a:moveTo>
                  <a:cubicBezTo>
                    <a:pt x="31" y="334"/>
                    <a:pt x="0" y="182"/>
                    <a:pt x="92" y="91"/>
                  </a:cubicBezTo>
                  <a:cubicBezTo>
                    <a:pt x="152" y="30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6"/>
                    <a:pt x="18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21"/>
            <p:cNvSpPr/>
            <p:nvPr/>
          </p:nvSpPr>
          <p:spPr>
            <a:xfrm>
              <a:off x="6405400" y="6834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4" y="1"/>
                    <a:pt x="396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6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21"/>
            <p:cNvSpPr/>
            <p:nvPr/>
          </p:nvSpPr>
          <p:spPr>
            <a:xfrm>
              <a:off x="6020125" y="6203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6"/>
                    <a:pt x="1" y="214"/>
                    <a:pt x="62" y="123"/>
                  </a:cubicBezTo>
                  <a:cubicBezTo>
                    <a:pt x="153" y="62"/>
                    <a:pt x="305" y="1"/>
                    <a:pt x="366" y="92"/>
                  </a:cubicBezTo>
                  <a:cubicBezTo>
                    <a:pt x="457" y="183"/>
                    <a:pt x="487" y="305"/>
                    <a:pt x="396" y="396"/>
                  </a:cubicBezTo>
                  <a:cubicBezTo>
                    <a:pt x="335" y="518"/>
                    <a:pt x="21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21"/>
            <p:cNvSpPr/>
            <p:nvPr/>
          </p:nvSpPr>
          <p:spPr>
            <a:xfrm>
              <a:off x="4245025" y="6788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5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21"/>
            <p:cNvSpPr/>
            <p:nvPr/>
          </p:nvSpPr>
          <p:spPr>
            <a:xfrm>
              <a:off x="4746550" y="1112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6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3" y="335"/>
                    <a:pt x="1004" y="608"/>
                    <a:pt x="821" y="791"/>
                  </a:cubicBezTo>
                  <a:cubicBezTo>
                    <a:pt x="669" y="94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21"/>
            <p:cNvSpPr/>
            <p:nvPr/>
          </p:nvSpPr>
          <p:spPr>
            <a:xfrm>
              <a:off x="5862825" y="68115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2"/>
                  </a:moveTo>
                  <a:cubicBezTo>
                    <a:pt x="62" y="700"/>
                    <a:pt x="1" y="426"/>
                    <a:pt x="214" y="244"/>
                  </a:cubicBezTo>
                  <a:cubicBezTo>
                    <a:pt x="366" y="61"/>
                    <a:pt x="609" y="1"/>
                    <a:pt x="822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21"/>
            <p:cNvSpPr/>
            <p:nvPr/>
          </p:nvSpPr>
          <p:spPr>
            <a:xfrm>
              <a:off x="5884875" y="936475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0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21"/>
            <p:cNvSpPr/>
            <p:nvPr/>
          </p:nvSpPr>
          <p:spPr>
            <a:xfrm>
              <a:off x="6180475" y="627950"/>
              <a:ext cx="12175" cy="12950"/>
            </a:xfrm>
            <a:custGeom>
              <a:rect b="b" l="l" r="r" t="t"/>
              <a:pathLst>
                <a:path extrusionOk="0" h="518" w="487">
                  <a:moveTo>
                    <a:pt x="122" y="426"/>
                  </a:moveTo>
                  <a:cubicBezTo>
                    <a:pt x="31" y="366"/>
                    <a:pt x="0" y="214"/>
                    <a:pt x="61" y="122"/>
                  </a:cubicBezTo>
                  <a:cubicBezTo>
                    <a:pt x="152" y="62"/>
                    <a:pt x="304" y="1"/>
                    <a:pt x="365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35" y="487"/>
                    <a:pt x="24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21"/>
            <p:cNvSpPr/>
            <p:nvPr/>
          </p:nvSpPr>
          <p:spPr>
            <a:xfrm>
              <a:off x="5481375" y="7693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6"/>
                  </a:moveTo>
                  <a:cubicBezTo>
                    <a:pt x="31" y="335"/>
                    <a:pt x="0" y="183"/>
                    <a:pt x="61" y="9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22"/>
                    <a:pt x="487" y="274"/>
                    <a:pt x="426" y="365"/>
                  </a:cubicBezTo>
                  <a:cubicBezTo>
                    <a:pt x="335" y="487"/>
                    <a:pt x="183" y="487"/>
                    <a:pt x="122" y="39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21"/>
            <p:cNvSpPr/>
            <p:nvPr/>
          </p:nvSpPr>
          <p:spPr>
            <a:xfrm>
              <a:off x="4619650" y="1207000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5" y="0"/>
                    <a:pt x="396" y="61"/>
                  </a:cubicBezTo>
                  <a:cubicBezTo>
                    <a:pt x="457" y="152"/>
                    <a:pt x="517" y="304"/>
                    <a:pt x="426" y="365"/>
                  </a:cubicBezTo>
                  <a:cubicBezTo>
                    <a:pt x="365" y="487"/>
                    <a:pt x="213" y="487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21"/>
            <p:cNvSpPr/>
            <p:nvPr/>
          </p:nvSpPr>
          <p:spPr>
            <a:xfrm>
              <a:off x="4659175" y="763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0" y="426"/>
                    <a:pt x="183" y="243"/>
                  </a:cubicBezTo>
                  <a:cubicBezTo>
                    <a:pt x="335" y="31"/>
                    <a:pt x="608" y="0"/>
                    <a:pt x="790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21"/>
            <p:cNvSpPr/>
            <p:nvPr/>
          </p:nvSpPr>
          <p:spPr>
            <a:xfrm>
              <a:off x="4497300" y="819450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21"/>
            <p:cNvSpPr/>
            <p:nvPr/>
          </p:nvSpPr>
          <p:spPr>
            <a:xfrm>
              <a:off x="6083975" y="13620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4"/>
                    <a:pt x="0" y="182"/>
                    <a:pt x="61" y="91"/>
                  </a:cubicBezTo>
                  <a:cubicBezTo>
                    <a:pt x="152" y="30"/>
                    <a:pt x="304" y="0"/>
                    <a:pt x="365" y="61"/>
                  </a:cubicBezTo>
                  <a:cubicBezTo>
                    <a:pt x="456" y="152"/>
                    <a:pt x="486" y="304"/>
                    <a:pt x="395" y="365"/>
                  </a:cubicBezTo>
                  <a:cubicBezTo>
                    <a:pt x="335" y="486"/>
                    <a:pt x="18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21"/>
            <p:cNvSpPr/>
            <p:nvPr/>
          </p:nvSpPr>
          <p:spPr>
            <a:xfrm>
              <a:off x="4670575" y="9934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5"/>
                    <a:pt x="0" y="183"/>
                    <a:pt x="61" y="91"/>
                  </a:cubicBezTo>
                  <a:cubicBezTo>
                    <a:pt x="122" y="31"/>
                    <a:pt x="304" y="0"/>
                    <a:pt x="365" y="61"/>
                  </a:cubicBezTo>
                  <a:cubicBezTo>
                    <a:pt x="426" y="152"/>
                    <a:pt x="486" y="304"/>
                    <a:pt x="395" y="365"/>
                  </a:cubicBezTo>
                  <a:cubicBezTo>
                    <a:pt x="334" y="456"/>
                    <a:pt x="21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21"/>
            <p:cNvSpPr/>
            <p:nvPr/>
          </p:nvSpPr>
          <p:spPr>
            <a:xfrm>
              <a:off x="5215400" y="701675"/>
              <a:ext cx="12200" cy="12175"/>
            </a:xfrm>
            <a:custGeom>
              <a:rect b="b" l="l" r="r" t="t"/>
              <a:pathLst>
                <a:path extrusionOk="0" h="487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0"/>
                    <a:pt x="366" y="61"/>
                  </a:cubicBezTo>
                  <a:cubicBezTo>
                    <a:pt x="457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21"/>
            <p:cNvSpPr/>
            <p:nvPr/>
          </p:nvSpPr>
          <p:spPr>
            <a:xfrm>
              <a:off x="6818775" y="9311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2"/>
                    <a:pt x="305" y="1"/>
                    <a:pt x="396" y="9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517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21"/>
            <p:cNvSpPr/>
            <p:nvPr/>
          </p:nvSpPr>
          <p:spPr>
            <a:xfrm>
              <a:off x="7305125" y="549700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4"/>
                    <a:pt x="1034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21"/>
            <p:cNvSpPr/>
            <p:nvPr/>
          </p:nvSpPr>
          <p:spPr>
            <a:xfrm>
              <a:off x="7207100" y="643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61" y="700"/>
                    <a:pt x="0" y="426"/>
                    <a:pt x="213" y="244"/>
                  </a:cubicBezTo>
                  <a:cubicBezTo>
                    <a:pt x="334" y="62"/>
                    <a:pt x="608" y="1"/>
                    <a:pt x="821" y="214"/>
                  </a:cubicBezTo>
                  <a:cubicBezTo>
                    <a:pt x="1003" y="366"/>
                    <a:pt x="1033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21"/>
            <p:cNvSpPr/>
            <p:nvPr/>
          </p:nvSpPr>
          <p:spPr>
            <a:xfrm>
              <a:off x="7170625" y="1497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0"/>
                    <a:pt x="790" y="213"/>
                  </a:cubicBezTo>
                  <a:cubicBezTo>
                    <a:pt x="973" y="365"/>
                    <a:pt x="1003" y="608"/>
                    <a:pt x="821" y="821"/>
                  </a:cubicBezTo>
                  <a:cubicBezTo>
                    <a:pt x="669" y="97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21"/>
            <p:cNvSpPr/>
            <p:nvPr/>
          </p:nvSpPr>
          <p:spPr>
            <a:xfrm>
              <a:off x="6975325" y="121612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61" y="699"/>
                    <a:pt x="0" y="426"/>
                    <a:pt x="213" y="243"/>
                  </a:cubicBezTo>
                  <a:cubicBezTo>
                    <a:pt x="365" y="61"/>
                    <a:pt x="608" y="0"/>
                    <a:pt x="82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21"/>
            <p:cNvSpPr/>
            <p:nvPr/>
          </p:nvSpPr>
          <p:spPr>
            <a:xfrm>
              <a:off x="6742025" y="5816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14" y="852"/>
                  </a:moveTo>
                  <a:cubicBezTo>
                    <a:pt x="31" y="700"/>
                    <a:pt x="1" y="426"/>
                    <a:pt x="183" y="244"/>
                  </a:cubicBezTo>
                  <a:cubicBezTo>
                    <a:pt x="335" y="62"/>
                    <a:pt x="609" y="1"/>
                    <a:pt x="791" y="214"/>
                  </a:cubicBezTo>
                  <a:cubicBezTo>
                    <a:pt x="973" y="366"/>
                    <a:pt x="1034" y="609"/>
                    <a:pt x="822" y="821"/>
                  </a:cubicBezTo>
                  <a:cubicBezTo>
                    <a:pt x="670" y="973"/>
                    <a:pt x="426" y="1004"/>
                    <a:pt x="21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21"/>
            <p:cNvSpPr/>
            <p:nvPr/>
          </p:nvSpPr>
          <p:spPr>
            <a:xfrm>
              <a:off x="6898575" y="19676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92" y="122"/>
                  </a:cubicBezTo>
                  <a:cubicBezTo>
                    <a:pt x="152" y="31"/>
                    <a:pt x="304" y="0"/>
                    <a:pt x="395" y="61"/>
                  </a:cubicBezTo>
                  <a:cubicBezTo>
                    <a:pt x="456" y="152"/>
                    <a:pt x="487" y="304"/>
                    <a:pt x="426" y="395"/>
                  </a:cubicBezTo>
                  <a:cubicBezTo>
                    <a:pt x="33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21"/>
            <p:cNvSpPr/>
            <p:nvPr/>
          </p:nvSpPr>
          <p:spPr>
            <a:xfrm>
              <a:off x="6875025" y="15079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0" y="335"/>
                    <a:pt x="0" y="183"/>
                    <a:pt x="61" y="123"/>
                  </a:cubicBezTo>
                  <a:cubicBezTo>
                    <a:pt x="152" y="31"/>
                    <a:pt x="304" y="1"/>
                    <a:pt x="365" y="92"/>
                  </a:cubicBezTo>
                  <a:cubicBezTo>
                    <a:pt x="456" y="153"/>
                    <a:pt x="486" y="305"/>
                    <a:pt x="426" y="396"/>
                  </a:cubicBezTo>
                  <a:cubicBezTo>
                    <a:pt x="334" y="457"/>
                    <a:pt x="182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21"/>
            <p:cNvSpPr/>
            <p:nvPr/>
          </p:nvSpPr>
          <p:spPr>
            <a:xfrm>
              <a:off x="6900850" y="2232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21"/>
            <p:cNvSpPr/>
            <p:nvPr/>
          </p:nvSpPr>
          <p:spPr>
            <a:xfrm>
              <a:off x="510150" y="21067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973" y="335"/>
                    <a:pt x="1004" y="609"/>
                    <a:pt x="821" y="791"/>
                  </a:cubicBezTo>
                  <a:cubicBezTo>
                    <a:pt x="669" y="97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21"/>
            <p:cNvSpPr/>
            <p:nvPr/>
          </p:nvSpPr>
          <p:spPr>
            <a:xfrm>
              <a:off x="405300" y="18719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38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21"/>
            <p:cNvSpPr/>
            <p:nvPr/>
          </p:nvSpPr>
          <p:spPr>
            <a:xfrm>
              <a:off x="401500" y="19760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1"/>
                    <a:pt x="790" y="213"/>
                  </a:cubicBezTo>
                  <a:cubicBezTo>
                    <a:pt x="1003" y="365"/>
                    <a:pt x="1034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21"/>
            <p:cNvSpPr/>
            <p:nvPr/>
          </p:nvSpPr>
          <p:spPr>
            <a:xfrm>
              <a:off x="741925" y="1534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1"/>
                    <a:pt x="791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69" y="943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21"/>
            <p:cNvSpPr/>
            <p:nvPr/>
          </p:nvSpPr>
          <p:spPr>
            <a:xfrm>
              <a:off x="2335425" y="180427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31" y="669"/>
                    <a:pt x="0" y="426"/>
                    <a:pt x="183" y="24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21"/>
            <p:cNvSpPr/>
            <p:nvPr/>
          </p:nvSpPr>
          <p:spPr>
            <a:xfrm>
              <a:off x="264700" y="2153825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1004" y="335"/>
                    <a:pt x="1034" y="608"/>
                    <a:pt x="852" y="790"/>
                  </a:cubicBezTo>
                  <a:cubicBezTo>
                    <a:pt x="670" y="942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21"/>
            <p:cNvSpPr/>
            <p:nvPr/>
          </p:nvSpPr>
          <p:spPr>
            <a:xfrm>
              <a:off x="444050" y="1482075"/>
              <a:ext cx="12925" cy="12950"/>
            </a:xfrm>
            <a:custGeom>
              <a:rect b="b" l="l" r="r" t="t"/>
              <a:pathLst>
                <a:path extrusionOk="0" h="518" w="517">
                  <a:moveTo>
                    <a:pt x="122" y="426"/>
                  </a:moveTo>
                  <a:cubicBezTo>
                    <a:pt x="61" y="365"/>
                    <a:pt x="0" y="213"/>
                    <a:pt x="91" y="122"/>
                  </a:cubicBezTo>
                  <a:cubicBezTo>
                    <a:pt x="152" y="61"/>
                    <a:pt x="304" y="1"/>
                    <a:pt x="395" y="92"/>
                  </a:cubicBezTo>
                  <a:cubicBezTo>
                    <a:pt x="456" y="152"/>
                    <a:pt x="517" y="304"/>
                    <a:pt x="426" y="396"/>
                  </a:cubicBezTo>
                  <a:cubicBezTo>
                    <a:pt x="365" y="517"/>
                    <a:pt x="21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21"/>
            <p:cNvSpPr/>
            <p:nvPr/>
          </p:nvSpPr>
          <p:spPr>
            <a:xfrm>
              <a:off x="741925" y="16363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2"/>
                  </a:cubicBezTo>
                  <a:cubicBezTo>
                    <a:pt x="456" y="153"/>
                    <a:pt x="487" y="305"/>
                    <a:pt x="395" y="366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21"/>
            <p:cNvSpPr/>
            <p:nvPr/>
          </p:nvSpPr>
          <p:spPr>
            <a:xfrm>
              <a:off x="1114275" y="13893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39" y="973"/>
                    <a:pt x="395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21"/>
            <p:cNvSpPr/>
            <p:nvPr/>
          </p:nvSpPr>
          <p:spPr>
            <a:xfrm>
              <a:off x="565625" y="1643175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21"/>
            <p:cNvSpPr/>
            <p:nvPr/>
          </p:nvSpPr>
          <p:spPr>
            <a:xfrm>
              <a:off x="450125" y="26637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1"/>
                    <a:pt x="791" y="213"/>
                  </a:cubicBezTo>
                  <a:cubicBezTo>
                    <a:pt x="973" y="365"/>
                    <a:pt x="1034" y="609"/>
                    <a:pt x="821" y="821"/>
                  </a:cubicBezTo>
                  <a:cubicBezTo>
                    <a:pt x="669" y="1004"/>
                    <a:pt x="426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21"/>
            <p:cNvSpPr/>
            <p:nvPr/>
          </p:nvSpPr>
          <p:spPr>
            <a:xfrm>
              <a:off x="902250" y="1643925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1"/>
                    <a:pt x="366" y="62"/>
                  </a:cubicBezTo>
                  <a:cubicBezTo>
                    <a:pt x="457" y="153"/>
                    <a:pt x="487" y="305"/>
                    <a:pt x="426" y="36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21"/>
            <p:cNvSpPr/>
            <p:nvPr/>
          </p:nvSpPr>
          <p:spPr>
            <a:xfrm>
              <a:off x="260150" y="17275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21"/>
            <p:cNvSpPr/>
            <p:nvPr/>
          </p:nvSpPr>
          <p:spPr>
            <a:xfrm>
              <a:off x="317150" y="44114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1004"/>
                    <a:pt x="213" y="912"/>
                    <a:pt x="122" y="730"/>
                  </a:cubicBezTo>
                  <a:cubicBezTo>
                    <a:pt x="0" y="548"/>
                    <a:pt x="61" y="244"/>
                    <a:pt x="274" y="122"/>
                  </a:cubicBezTo>
                  <a:cubicBezTo>
                    <a:pt x="456" y="0"/>
                    <a:pt x="699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21"/>
            <p:cNvSpPr/>
            <p:nvPr/>
          </p:nvSpPr>
          <p:spPr>
            <a:xfrm>
              <a:off x="710000" y="13339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62" y="365"/>
                    <a:pt x="1" y="213"/>
                    <a:pt x="92" y="122"/>
                  </a:cubicBezTo>
                  <a:cubicBezTo>
                    <a:pt x="153" y="61"/>
                    <a:pt x="305" y="0"/>
                    <a:pt x="396" y="92"/>
                  </a:cubicBezTo>
                  <a:cubicBezTo>
                    <a:pt x="457" y="152"/>
                    <a:pt x="487" y="304"/>
                    <a:pt x="426" y="396"/>
                  </a:cubicBezTo>
                  <a:cubicBezTo>
                    <a:pt x="365" y="517"/>
                    <a:pt x="244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21"/>
            <p:cNvSpPr/>
            <p:nvPr/>
          </p:nvSpPr>
          <p:spPr>
            <a:xfrm>
              <a:off x="406050" y="23726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4"/>
                    <a:pt x="0" y="183"/>
                    <a:pt x="92" y="91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517" y="304"/>
                    <a:pt x="426" y="365"/>
                  </a:cubicBezTo>
                  <a:cubicBezTo>
                    <a:pt x="365" y="486"/>
                    <a:pt x="21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21"/>
            <p:cNvSpPr/>
            <p:nvPr/>
          </p:nvSpPr>
          <p:spPr>
            <a:xfrm>
              <a:off x="1032200" y="561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92" y="122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21"/>
            <p:cNvSpPr/>
            <p:nvPr/>
          </p:nvSpPr>
          <p:spPr>
            <a:xfrm>
              <a:off x="7012550" y="16599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0"/>
                    <a:pt x="609" y="0"/>
                    <a:pt x="791" y="182"/>
                  </a:cubicBezTo>
                  <a:cubicBezTo>
                    <a:pt x="1004" y="334"/>
                    <a:pt x="1034" y="608"/>
                    <a:pt x="852" y="790"/>
                  </a:cubicBezTo>
                  <a:cubicBezTo>
                    <a:pt x="700" y="100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21"/>
            <p:cNvSpPr/>
            <p:nvPr/>
          </p:nvSpPr>
          <p:spPr>
            <a:xfrm>
              <a:off x="7330950" y="16067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2" y="31"/>
                    <a:pt x="304" y="0"/>
                    <a:pt x="365" y="92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21"/>
            <p:cNvSpPr/>
            <p:nvPr/>
          </p:nvSpPr>
          <p:spPr>
            <a:xfrm>
              <a:off x="7109825" y="11424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1"/>
                  </a:cubicBezTo>
                  <a:cubicBezTo>
                    <a:pt x="456" y="153"/>
                    <a:pt x="487" y="305"/>
                    <a:pt x="395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21"/>
            <p:cNvSpPr/>
            <p:nvPr/>
          </p:nvSpPr>
          <p:spPr>
            <a:xfrm>
              <a:off x="7294475" y="13787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2" y="31"/>
                    <a:pt x="304" y="1"/>
                    <a:pt x="396" y="92"/>
                  </a:cubicBezTo>
                  <a:cubicBezTo>
                    <a:pt x="456" y="153"/>
                    <a:pt x="517" y="305"/>
                    <a:pt x="426" y="396"/>
                  </a:cubicBezTo>
                  <a:cubicBezTo>
                    <a:pt x="365" y="457"/>
                    <a:pt x="21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21"/>
            <p:cNvSpPr/>
            <p:nvPr/>
          </p:nvSpPr>
          <p:spPr>
            <a:xfrm>
              <a:off x="6552825" y="1257150"/>
              <a:ext cx="25850" cy="25850"/>
            </a:xfrm>
            <a:custGeom>
              <a:rect b="b" l="l" r="r" t="t"/>
              <a:pathLst>
                <a:path extrusionOk="0" h="1034" w="1034">
                  <a:moveTo>
                    <a:pt x="243" y="851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34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21"/>
            <p:cNvSpPr/>
            <p:nvPr/>
          </p:nvSpPr>
          <p:spPr>
            <a:xfrm>
              <a:off x="7284600" y="1005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21"/>
            <p:cNvSpPr/>
            <p:nvPr/>
          </p:nvSpPr>
          <p:spPr>
            <a:xfrm>
              <a:off x="7193400" y="26728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4" y="335"/>
                    <a:pt x="1004" y="608"/>
                    <a:pt x="822" y="791"/>
                  </a:cubicBezTo>
                  <a:cubicBezTo>
                    <a:pt x="670" y="943"/>
                    <a:pt x="396" y="973"/>
                    <a:pt x="21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21"/>
            <p:cNvSpPr/>
            <p:nvPr/>
          </p:nvSpPr>
          <p:spPr>
            <a:xfrm>
              <a:off x="7316500" y="9577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3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1"/>
                    <a:pt x="305" y="1"/>
                    <a:pt x="396" y="92"/>
                  </a:cubicBezTo>
                  <a:cubicBezTo>
                    <a:pt x="457" y="153"/>
                    <a:pt x="487" y="305"/>
                    <a:pt x="427" y="396"/>
                  </a:cubicBezTo>
                  <a:cubicBezTo>
                    <a:pt x="335" y="517"/>
                    <a:pt x="244" y="517"/>
                    <a:pt x="123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21"/>
            <p:cNvSpPr/>
            <p:nvPr/>
          </p:nvSpPr>
          <p:spPr>
            <a:xfrm>
              <a:off x="321700" y="93000"/>
              <a:ext cx="7202275" cy="3167250"/>
            </a:xfrm>
            <a:custGeom>
              <a:rect b="b" l="l" r="r" t="t"/>
              <a:pathLst>
                <a:path extrusionOk="0" h="126690" w="288091">
                  <a:moveTo>
                    <a:pt x="232376" y="1155"/>
                  </a:moveTo>
                  <a:lnTo>
                    <a:pt x="242224" y="18116"/>
                  </a:lnTo>
                  <a:lnTo>
                    <a:pt x="237057" y="21368"/>
                  </a:lnTo>
                  <a:lnTo>
                    <a:pt x="232376" y="1155"/>
                  </a:lnTo>
                  <a:close/>
                  <a:moveTo>
                    <a:pt x="232193" y="791"/>
                  </a:moveTo>
                  <a:cubicBezTo>
                    <a:pt x="232133" y="791"/>
                    <a:pt x="232133" y="821"/>
                    <a:pt x="232133" y="821"/>
                  </a:cubicBezTo>
                  <a:lnTo>
                    <a:pt x="237026" y="21490"/>
                  </a:lnTo>
                  <a:lnTo>
                    <a:pt x="237057" y="21490"/>
                  </a:lnTo>
                  <a:lnTo>
                    <a:pt x="242285" y="18147"/>
                  </a:lnTo>
                  <a:cubicBezTo>
                    <a:pt x="242345" y="18147"/>
                    <a:pt x="242345" y="18116"/>
                    <a:pt x="242285" y="18086"/>
                  </a:cubicBezTo>
                  <a:lnTo>
                    <a:pt x="232254" y="821"/>
                  </a:lnTo>
                  <a:cubicBezTo>
                    <a:pt x="232254" y="791"/>
                    <a:pt x="232224" y="791"/>
                    <a:pt x="232193" y="791"/>
                  </a:cubicBezTo>
                  <a:close/>
                  <a:moveTo>
                    <a:pt x="211220" y="6566"/>
                  </a:moveTo>
                  <a:lnTo>
                    <a:pt x="225871" y="17113"/>
                  </a:lnTo>
                  <a:lnTo>
                    <a:pt x="224746" y="26536"/>
                  </a:lnTo>
                  <a:lnTo>
                    <a:pt x="211220" y="6566"/>
                  </a:lnTo>
                  <a:close/>
                  <a:moveTo>
                    <a:pt x="266206" y="21429"/>
                  </a:moveTo>
                  <a:lnTo>
                    <a:pt x="265507" y="27296"/>
                  </a:lnTo>
                  <a:lnTo>
                    <a:pt x="263227" y="22493"/>
                  </a:lnTo>
                  <a:lnTo>
                    <a:pt x="266206" y="21429"/>
                  </a:lnTo>
                  <a:close/>
                  <a:moveTo>
                    <a:pt x="274565" y="18481"/>
                  </a:moveTo>
                  <a:lnTo>
                    <a:pt x="265537" y="27356"/>
                  </a:lnTo>
                  <a:lnTo>
                    <a:pt x="266267" y="21368"/>
                  </a:lnTo>
                  <a:lnTo>
                    <a:pt x="274565" y="18481"/>
                  </a:lnTo>
                  <a:close/>
                  <a:moveTo>
                    <a:pt x="240127" y="24682"/>
                  </a:moveTo>
                  <a:lnTo>
                    <a:pt x="248273" y="27569"/>
                  </a:lnTo>
                  <a:lnTo>
                    <a:pt x="241646" y="32372"/>
                  </a:lnTo>
                  <a:lnTo>
                    <a:pt x="240127" y="24682"/>
                  </a:lnTo>
                  <a:close/>
                  <a:moveTo>
                    <a:pt x="131036" y="23253"/>
                  </a:moveTo>
                  <a:lnTo>
                    <a:pt x="163833" y="28663"/>
                  </a:lnTo>
                  <a:lnTo>
                    <a:pt x="149851" y="43405"/>
                  </a:lnTo>
                  <a:lnTo>
                    <a:pt x="131036" y="23253"/>
                  </a:lnTo>
                  <a:close/>
                  <a:moveTo>
                    <a:pt x="81643" y="47235"/>
                  </a:moveTo>
                  <a:cubicBezTo>
                    <a:pt x="81630" y="47249"/>
                    <a:pt x="81628" y="47256"/>
                    <a:pt x="81631" y="47260"/>
                  </a:cubicBezTo>
                  <a:lnTo>
                    <a:pt x="81631" y="47260"/>
                  </a:lnTo>
                  <a:cubicBezTo>
                    <a:pt x="81634" y="47253"/>
                    <a:pt x="81638" y="47245"/>
                    <a:pt x="81643" y="47235"/>
                  </a:cubicBezTo>
                  <a:close/>
                  <a:moveTo>
                    <a:pt x="36962" y="61"/>
                  </a:moveTo>
                  <a:lnTo>
                    <a:pt x="87115" y="20244"/>
                  </a:lnTo>
                  <a:lnTo>
                    <a:pt x="65351" y="50335"/>
                  </a:lnTo>
                  <a:lnTo>
                    <a:pt x="46810" y="35350"/>
                  </a:lnTo>
                  <a:lnTo>
                    <a:pt x="58451" y="23861"/>
                  </a:lnTo>
                  <a:lnTo>
                    <a:pt x="58451" y="23770"/>
                  </a:lnTo>
                  <a:lnTo>
                    <a:pt x="58360" y="23770"/>
                  </a:lnTo>
                  <a:lnTo>
                    <a:pt x="46749" y="35259"/>
                  </a:lnTo>
                  <a:lnTo>
                    <a:pt x="42281" y="20426"/>
                  </a:lnTo>
                  <a:lnTo>
                    <a:pt x="36962" y="61"/>
                  </a:lnTo>
                  <a:close/>
                  <a:moveTo>
                    <a:pt x="201919" y="36809"/>
                  </a:moveTo>
                  <a:lnTo>
                    <a:pt x="193044" y="43436"/>
                  </a:lnTo>
                  <a:lnTo>
                    <a:pt x="181584" y="50761"/>
                  </a:lnTo>
                  <a:lnTo>
                    <a:pt x="183773" y="40123"/>
                  </a:lnTo>
                  <a:lnTo>
                    <a:pt x="201919" y="36809"/>
                  </a:lnTo>
                  <a:close/>
                  <a:moveTo>
                    <a:pt x="46628" y="46110"/>
                  </a:moveTo>
                  <a:lnTo>
                    <a:pt x="46610" y="46116"/>
                  </a:lnTo>
                  <a:lnTo>
                    <a:pt x="46610" y="46116"/>
                  </a:lnTo>
                  <a:lnTo>
                    <a:pt x="42296" y="54743"/>
                  </a:lnTo>
                  <a:lnTo>
                    <a:pt x="42296" y="54743"/>
                  </a:lnTo>
                  <a:lnTo>
                    <a:pt x="46628" y="46110"/>
                  </a:lnTo>
                  <a:close/>
                  <a:moveTo>
                    <a:pt x="46780" y="35472"/>
                  </a:moveTo>
                  <a:lnTo>
                    <a:pt x="65230" y="50366"/>
                  </a:lnTo>
                  <a:lnTo>
                    <a:pt x="56506" y="51521"/>
                  </a:lnTo>
                  <a:cubicBezTo>
                    <a:pt x="56506" y="51521"/>
                    <a:pt x="56476" y="51521"/>
                    <a:pt x="56476" y="51551"/>
                  </a:cubicBezTo>
                  <a:lnTo>
                    <a:pt x="53801" y="58694"/>
                  </a:lnTo>
                  <a:lnTo>
                    <a:pt x="46749" y="45989"/>
                  </a:lnTo>
                  <a:lnTo>
                    <a:pt x="46780" y="35472"/>
                  </a:lnTo>
                  <a:close/>
                  <a:moveTo>
                    <a:pt x="56631" y="56701"/>
                  </a:moveTo>
                  <a:lnTo>
                    <a:pt x="53912" y="58641"/>
                  </a:lnTo>
                  <a:lnTo>
                    <a:pt x="53912" y="58641"/>
                  </a:lnTo>
                  <a:lnTo>
                    <a:pt x="53892" y="58694"/>
                  </a:lnTo>
                  <a:lnTo>
                    <a:pt x="56631" y="56701"/>
                  </a:lnTo>
                  <a:close/>
                  <a:moveTo>
                    <a:pt x="36901" y="0"/>
                  </a:moveTo>
                  <a:lnTo>
                    <a:pt x="36901" y="31"/>
                  </a:lnTo>
                  <a:lnTo>
                    <a:pt x="42251" y="20457"/>
                  </a:lnTo>
                  <a:lnTo>
                    <a:pt x="46688" y="35350"/>
                  </a:lnTo>
                  <a:lnTo>
                    <a:pt x="46658" y="45959"/>
                  </a:lnTo>
                  <a:lnTo>
                    <a:pt x="21186" y="53405"/>
                  </a:lnTo>
                  <a:cubicBezTo>
                    <a:pt x="21156" y="53405"/>
                    <a:pt x="21156" y="53436"/>
                    <a:pt x="21156" y="53497"/>
                  </a:cubicBezTo>
                  <a:cubicBezTo>
                    <a:pt x="21156" y="53527"/>
                    <a:pt x="21186" y="53527"/>
                    <a:pt x="21247" y="53527"/>
                  </a:cubicBezTo>
                  <a:lnTo>
                    <a:pt x="46610" y="46116"/>
                  </a:lnTo>
                  <a:lnTo>
                    <a:pt x="46610" y="46116"/>
                  </a:lnTo>
                  <a:lnTo>
                    <a:pt x="46628" y="46080"/>
                  </a:lnTo>
                  <a:lnTo>
                    <a:pt x="53679" y="58785"/>
                  </a:lnTo>
                  <a:lnTo>
                    <a:pt x="53710" y="58785"/>
                  </a:lnTo>
                  <a:lnTo>
                    <a:pt x="53912" y="58641"/>
                  </a:lnTo>
                  <a:lnTo>
                    <a:pt x="53912" y="58641"/>
                  </a:lnTo>
                  <a:lnTo>
                    <a:pt x="56506" y="51612"/>
                  </a:lnTo>
                  <a:lnTo>
                    <a:pt x="65169" y="50487"/>
                  </a:lnTo>
                  <a:lnTo>
                    <a:pt x="56631" y="56701"/>
                  </a:lnTo>
                  <a:lnTo>
                    <a:pt x="56631" y="56701"/>
                  </a:lnTo>
                  <a:lnTo>
                    <a:pt x="65382" y="50457"/>
                  </a:lnTo>
                  <a:lnTo>
                    <a:pt x="87236" y="20305"/>
                  </a:lnTo>
                  <a:lnTo>
                    <a:pt x="87236" y="20274"/>
                  </a:lnTo>
                  <a:cubicBezTo>
                    <a:pt x="87236" y="20274"/>
                    <a:pt x="87236" y="20244"/>
                    <a:pt x="87206" y="20244"/>
                  </a:cubicBezTo>
                  <a:lnTo>
                    <a:pt x="36931" y="0"/>
                  </a:lnTo>
                  <a:close/>
                  <a:moveTo>
                    <a:pt x="81631" y="47260"/>
                  </a:moveTo>
                  <a:cubicBezTo>
                    <a:pt x="81613" y="47297"/>
                    <a:pt x="81613" y="47301"/>
                    <a:pt x="81613" y="47326"/>
                  </a:cubicBezTo>
                  <a:lnTo>
                    <a:pt x="86324" y="57539"/>
                  </a:lnTo>
                  <a:lnTo>
                    <a:pt x="72008" y="59819"/>
                  </a:lnTo>
                  <a:cubicBezTo>
                    <a:pt x="71978" y="59819"/>
                    <a:pt x="71978" y="59819"/>
                    <a:pt x="71978" y="59849"/>
                  </a:cubicBezTo>
                  <a:cubicBezTo>
                    <a:pt x="71978" y="59910"/>
                    <a:pt x="71978" y="59910"/>
                    <a:pt x="72008" y="59910"/>
                  </a:cubicBezTo>
                  <a:lnTo>
                    <a:pt x="86355" y="57630"/>
                  </a:lnTo>
                  <a:lnTo>
                    <a:pt x="86416" y="57570"/>
                  </a:lnTo>
                  <a:lnTo>
                    <a:pt x="86416" y="57539"/>
                  </a:lnTo>
                  <a:lnTo>
                    <a:pt x="81643" y="47266"/>
                  </a:lnTo>
                  <a:cubicBezTo>
                    <a:pt x="81643" y="47266"/>
                    <a:pt x="81634" y="47266"/>
                    <a:pt x="81631" y="47260"/>
                  </a:cubicBezTo>
                  <a:close/>
                  <a:moveTo>
                    <a:pt x="192511" y="55209"/>
                  </a:moveTo>
                  <a:cubicBezTo>
                    <a:pt x="192497" y="55209"/>
                    <a:pt x="192471" y="55224"/>
                    <a:pt x="192436" y="55260"/>
                  </a:cubicBezTo>
                  <a:lnTo>
                    <a:pt x="186813" y="55989"/>
                  </a:lnTo>
                  <a:lnTo>
                    <a:pt x="186782" y="55989"/>
                  </a:lnTo>
                  <a:lnTo>
                    <a:pt x="181159" y="59910"/>
                  </a:lnTo>
                  <a:lnTo>
                    <a:pt x="181159" y="59971"/>
                  </a:lnTo>
                  <a:lnTo>
                    <a:pt x="181220" y="59971"/>
                  </a:lnTo>
                  <a:lnTo>
                    <a:pt x="186843" y="56080"/>
                  </a:lnTo>
                  <a:lnTo>
                    <a:pt x="192405" y="55351"/>
                  </a:lnTo>
                  <a:lnTo>
                    <a:pt x="192405" y="55351"/>
                  </a:lnTo>
                  <a:lnTo>
                    <a:pt x="191524" y="63010"/>
                  </a:lnTo>
                  <a:cubicBezTo>
                    <a:pt x="191524" y="63010"/>
                    <a:pt x="191524" y="63041"/>
                    <a:pt x="191585" y="63041"/>
                  </a:cubicBezTo>
                  <a:cubicBezTo>
                    <a:pt x="191585" y="63041"/>
                    <a:pt x="191615" y="63041"/>
                    <a:pt x="191615" y="63010"/>
                  </a:cubicBezTo>
                  <a:lnTo>
                    <a:pt x="192527" y="55260"/>
                  </a:lnTo>
                  <a:lnTo>
                    <a:pt x="192527" y="55229"/>
                  </a:lnTo>
                  <a:cubicBezTo>
                    <a:pt x="192527" y="55217"/>
                    <a:pt x="192522" y="55209"/>
                    <a:pt x="192511" y="55209"/>
                  </a:cubicBezTo>
                  <a:close/>
                  <a:moveTo>
                    <a:pt x="852" y="19241"/>
                  </a:moveTo>
                  <a:cubicBezTo>
                    <a:pt x="791" y="19241"/>
                    <a:pt x="760" y="19241"/>
                    <a:pt x="760" y="19302"/>
                  </a:cubicBezTo>
                  <a:cubicBezTo>
                    <a:pt x="760" y="19332"/>
                    <a:pt x="760" y="19362"/>
                    <a:pt x="791" y="19362"/>
                  </a:cubicBezTo>
                  <a:lnTo>
                    <a:pt x="35533" y="31764"/>
                  </a:lnTo>
                  <a:lnTo>
                    <a:pt x="35533" y="31764"/>
                  </a:lnTo>
                  <a:lnTo>
                    <a:pt x="16384" y="28937"/>
                  </a:lnTo>
                  <a:lnTo>
                    <a:pt x="16353" y="28967"/>
                  </a:lnTo>
                  <a:lnTo>
                    <a:pt x="1" y="51551"/>
                  </a:lnTo>
                  <a:lnTo>
                    <a:pt x="1" y="51582"/>
                  </a:lnTo>
                  <a:lnTo>
                    <a:pt x="10457" y="68755"/>
                  </a:lnTo>
                  <a:cubicBezTo>
                    <a:pt x="10457" y="68786"/>
                    <a:pt x="10487" y="68786"/>
                    <a:pt x="10487" y="68786"/>
                  </a:cubicBezTo>
                  <a:lnTo>
                    <a:pt x="10517" y="68786"/>
                  </a:lnTo>
                  <a:lnTo>
                    <a:pt x="10517" y="68725"/>
                  </a:lnTo>
                  <a:lnTo>
                    <a:pt x="92" y="51551"/>
                  </a:lnTo>
                  <a:lnTo>
                    <a:pt x="16414" y="29059"/>
                  </a:lnTo>
                  <a:lnTo>
                    <a:pt x="36019" y="31855"/>
                  </a:lnTo>
                  <a:cubicBezTo>
                    <a:pt x="36019" y="31855"/>
                    <a:pt x="36050" y="31855"/>
                    <a:pt x="36050" y="31825"/>
                  </a:cubicBezTo>
                  <a:cubicBezTo>
                    <a:pt x="36050" y="31825"/>
                    <a:pt x="36050" y="31794"/>
                    <a:pt x="36019" y="31794"/>
                  </a:cubicBezTo>
                  <a:lnTo>
                    <a:pt x="852" y="19241"/>
                  </a:lnTo>
                  <a:close/>
                  <a:moveTo>
                    <a:pt x="57844" y="67631"/>
                  </a:moveTo>
                  <a:lnTo>
                    <a:pt x="57844" y="67691"/>
                  </a:lnTo>
                  <a:lnTo>
                    <a:pt x="60518" y="72068"/>
                  </a:lnTo>
                  <a:cubicBezTo>
                    <a:pt x="60518" y="72099"/>
                    <a:pt x="60579" y="72099"/>
                    <a:pt x="60579" y="72099"/>
                  </a:cubicBezTo>
                  <a:lnTo>
                    <a:pt x="60610" y="72099"/>
                  </a:lnTo>
                  <a:lnTo>
                    <a:pt x="60610" y="72038"/>
                  </a:lnTo>
                  <a:lnTo>
                    <a:pt x="57904" y="67631"/>
                  </a:lnTo>
                  <a:close/>
                  <a:moveTo>
                    <a:pt x="229610" y="78117"/>
                  </a:moveTo>
                  <a:lnTo>
                    <a:pt x="220217" y="79667"/>
                  </a:lnTo>
                  <a:cubicBezTo>
                    <a:pt x="220187" y="79667"/>
                    <a:pt x="220187" y="79667"/>
                    <a:pt x="220187" y="79698"/>
                  </a:cubicBezTo>
                  <a:cubicBezTo>
                    <a:pt x="220187" y="79728"/>
                    <a:pt x="220187" y="79728"/>
                    <a:pt x="220217" y="79728"/>
                  </a:cubicBezTo>
                  <a:lnTo>
                    <a:pt x="229610" y="78178"/>
                  </a:lnTo>
                  <a:cubicBezTo>
                    <a:pt x="229640" y="78178"/>
                    <a:pt x="229640" y="78178"/>
                    <a:pt x="229640" y="78147"/>
                  </a:cubicBezTo>
                  <a:lnTo>
                    <a:pt x="229610" y="78117"/>
                  </a:lnTo>
                  <a:close/>
                  <a:moveTo>
                    <a:pt x="42296" y="54743"/>
                  </a:moveTo>
                  <a:lnTo>
                    <a:pt x="37965" y="63375"/>
                  </a:lnTo>
                  <a:lnTo>
                    <a:pt x="26232" y="72494"/>
                  </a:lnTo>
                  <a:cubicBezTo>
                    <a:pt x="26171" y="72494"/>
                    <a:pt x="26171" y="72524"/>
                    <a:pt x="26232" y="72555"/>
                  </a:cubicBezTo>
                  <a:lnTo>
                    <a:pt x="26293" y="72555"/>
                  </a:lnTo>
                  <a:lnTo>
                    <a:pt x="37965" y="63466"/>
                  </a:lnTo>
                  <a:lnTo>
                    <a:pt x="42950" y="79728"/>
                  </a:lnTo>
                  <a:cubicBezTo>
                    <a:pt x="42950" y="79758"/>
                    <a:pt x="42980" y="79758"/>
                    <a:pt x="42980" y="79758"/>
                  </a:cubicBezTo>
                  <a:cubicBezTo>
                    <a:pt x="43010" y="79758"/>
                    <a:pt x="43010" y="79728"/>
                    <a:pt x="43010" y="79698"/>
                  </a:cubicBezTo>
                  <a:lnTo>
                    <a:pt x="37995" y="63345"/>
                  </a:lnTo>
                  <a:lnTo>
                    <a:pt x="42296" y="54743"/>
                  </a:lnTo>
                  <a:close/>
                  <a:moveTo>
                    <a:pt x="6505" y="73862"/>
                  </a:moveTo>
                  <a:cubicBezTo>
                    <a:pt x="6475" y="73862"/>
                    <a:pt x="6475" y="73862"/>
                    <a:pt x="6414" y="73892"/>
                  </a:cubicBezTo>
                  <a:cubicBezTo>
                    <a:pt x="6414" y="73922"/>
                    <a:pt x="6414" y="73953"/>
                    <a:pt x="6475" y="73953"/>
                  </a:cubicBezTo>
                  <a:lnTo>
                    <a:pt x="14408" y="77296"/>
                  </a:lnTo>
                  <a:lnTo>
                    <a:pt x="23344" y="81461"/>
                  </a:lnTo>
                  <a:lnTo>
                    <a:pt x="23375" y="81461"/>
                  </a:lnTo>
                  <a:lnTo>
                    <a:pt x="23405" y="81400"/>
                  </a:lnTo>
                  <a:cubicBezTo>
                    <a:pt x="23405" y="81369"/>
                    <a:pt x="23405" y="81339"/>
                    <a:pt x="23375" y="81339"/>
                  </a:cubicBezTo>
                  <a:lnTo>
                    <a:pt x="14438" y="77205"/>
                  </a:lnTo>
                  <a:lnTo>
                    <a:pt x="6505" y="73862"/>
                  </a:lnTo>
                  <a:close/>
                  <a:moveTo>
                    <a:pt x="237543" y="87448"/>
                  </a:moveTo>
                  <a:lnTo>
                    <a:pt x="237513" y="87600"/>
                  </a:lnTo>
                  <a:lnTo>
                    <a:pt x="237573" y="87631"/>
                  </a:lnTo>
                  <a:lnTo>
                    <a:pt x="237543" y="87448"/>
                  </a:lnTo>
                  <a:close/>
                  <a:moveTo>
                    <a:pt x="47448" y="89971"/>
                  </a:moveTo>
                  <a:cubicBezTo>
                    <a:pt x="47448" y="89981"/>
                    <a:pt x="47448" y="89990"/>
                    <a:pt x="47447" y="89998"/>
                  </a:cubicBezTo>
                  <a:lnTo>
                    <a:pt x="47447" y="89998"/>
                  </a:lnTo>
                  <a:lnTo>
                    <a:pt x="47509" y="89971"/>
                  </a:lnTo>
                  <a:close/>
                  <a:moveTo>
                    <a:pt x="134897" y="244"/>
                  </a:moveTo>
                  <a:lnTo>
                    <a:pt x="108483" y="37873"/>
                  </a:lnTo>
                  <a:lnTo>
                    <a:pt x="92343" y="34439"/>
                  </a:lnTo>
                  <a:lnTo>
                    <a:pt x="97753" y="18147"/>
                  </a:lnTo>
                  <a:lnTo>
                    <a:pt x="97753" y="18116"/>
                  </a:lnTo>
                  <a:lnTo>
                    <a:pt x="93498" y="10274"/>
                  </a:lnTo>
                  <a:cubicBezTo>
                    <a:pt x="93498" y="10244"/>
                    <a:pt x="93467" y="10244"/>
                    <a:pt x="93437" y="10244"/>
                  </a:cubicBezTo>
                  <a:cubicBezTo>
                    <a:pt x="93407" y="10244"/>
                    <a:pt x="93407" y="10274"/>
                    <a:pt x="93437" y="10304"/>
                  </a:cubicBezTo>
                  <a:lnTo>
                    <a:pt x="97662" y="18147"/>
                  </a:lnTo>
                  <a:lnTo>
                    <a:pt x="92221" y="34499"/>
                  </a:lnTo>
                  <a:lnTo>
                    <a:pt x="92221" y="34530"/>
                  </a:lnTo>
                  <a:cubicBezTo>
                    <a:pt x="92221" y="34530"/>
                    <a:pt x="92221" y="34560"/>
                    <a:pt x="92251" y="34560"/>
                  </a:cubicBezTo>
                  <a:lnTo>
                    <a:pt x="108361" y="37934"/>
                  </a:lnTo>
                  <a:lnTo>
                    <a:pt x="94653" y="45715"/>
                  </a:lnTo>
                  <a:cubicBezTo>
                    <a:pt x="94592" y="45715"/>
                    <a:pt x="94592" y="45776"/>
                    <a:pt x="94653" y="45807"/>
                  </a:cubicBezTo>
                  <a:lnTo>
                    <a:pt x="94683" y="45837"/>
                  </a:lnTo>
                  <a:lnTo>
                    <a:pt x="94714" y="45837"/>
                  </a:lnTo>
                  <a:lnTo>
                    <a:pt x="108513" y="38056"/>
                  </a:lnTo>
                  <a:lnTo>
                    <a:pt x="110884" y="54864"/>
                  </a:lnTo>
                  <a:cubicBezTo>
                    <a:pt x="110884" y="54895"/>
                    <a:pt x="110914" y="54895"/>
                    <a:pt x="110914" y="54895"/>
                  </a:cubicBezTo>
                  <a:cubicBezTo>
                    <a:pt x="110945" y="54895"/>
                    <a:pt x="110945" y="54864"/>
                    <a:pt x="110945" y="54864"/>
                  </a:cubicBezTo>
                  <a:lnTo>
                    <a:pt x="108604" y="38086"/>
                  </a:lnTo>
                  <a:lnTo>
                    <a:pt x="133377" y="52159"/>
                  </a:lnTo>
                  <a:lnTo>
                    <a:pt x="133438" y="52159"/>
                  </a:lnTo>
                  <a:lnTo>
                    <a:pt x="133438" y="52068"/>
                  </a:lnTo>
                  <a:lnTo>
                    <a:pt x="108665" y="38025"/>
                  </a:lnTo>
                  <a:lnTo>
                    <a:pt x="130976" y="23344"/>
                  </a:lnTo>
                  <a:lnTo>
                    <a:pt x="149882" y="43618"/>
                  </a:lnTo>
                  <a:lnTo>
                    <a:pt x="149973" y="43618"/>
                  </a:lnTo>
                  <a:lnTo>
                    <a:pt x="164016" y="28785"/>
                  </a:lnTo>
                  <a:lnTo>
                    <a:pt x="181615" y="50943"/>
                  </a:lnTo>
                  <a:lnTo>
                    <a:pt x="181645" y="50943"/>
                  </a:lnTo>
                  <a:lnTo>
                    <a:pt x="193196" y="43618"/>
                  </a:lnTo>
                  <a:lnTo>
                    <a:pt x="202223" y="36870"/>
                  </a:lnTo>
                  <a:lnTo>
                    <a:pt x="215445" y="52494"/>
                  </a:lnTo>
                  <a:lnTo>
                    <a:pt x="208181" y="61886"/>
                  </a:lnTo>
                  <a:lnTo>
                    <a:pt x="208181" y="61916"/>
                  </a:lnTo>
                  <a:cubicBezTo>
                    <a:pt x="208181" y="61916"/>
                    <a:pt x="208181" y="61947"/>
                    <a:pt x="208211" y="61947"/>
                  </a:cubicBezTo>
                  <a:lnTo>
                    <a:pt x="221524" y="67874"/>
                  </a:lnTo>
                  <a:lnTo>
                    <a:pt x="221555" y="67874"/>
                  </a:lnTo>
                  <a:cubicBezTo>
                    <a:pt x="221555" y="67874"/>
                    <a:pt x="221585" y="67874"/>
                    <a:pt x="221585" y="67843"/>
                  </a:cubicBezTo>
                  <a:cubicBezTo>
                    <a:pt x="221585" y="67813"/>
                    <a:pt x="221585" y="67813"/>
                    <a:pt x="221555" y="67783"/>
                  </a:cubicBezTo>
                  <a:lnTo>
                    <a:pt x="208333" y="61855"/>
                  </a:lnTo>
                  <a:lnTo>
                    <a:pt x="215597" y="52494"/>
                  </a:lnTo>
                  <a:lnTo>
                    <a:pt x="226631" y="51156"/>
                  </a:lnTo>
                  <a:lnTo>
                    <a:pt x="234473" y="64925"/>
                  </a:lnTo>
                  <a:lnTo>
                    <a:pt x="237695" y="87266"/>
                  </a:lnTo>
                  <a:lnTo>
                    <a:pt x="237573" y="87631"/>
                  </a:lnTo>
                  <a:cubicBezTo>
                    <a:pt x="237573" y="87692"/>
                    <a:pt x="237573" y="87692"/>
                    <a:pt x="237634" y="87722"/>
                  </a:cubicBezTo>
                  <a:lnTo>
                    <a:pt x="247999" y="91856"/>
                  </a:lnTo>
                  <a:cubicBezTo>
                    <a:pt x="247999" y="91856"/>
                    <a:pt x="248029" y="91856"/>
                    <a:pt x="248029" y="91825"/>
                  </a:cubicBezTo>
                  <a:lnTo>
                    <a:pt x="262802" y="57053"/>
                  </a:lnTo>
                  <a:lnTo>
                    <a:pt x="267939" y="68330"/>
                  </a:lnTo>
                  <a:lnTo>
                    <a:pt x="267969" y="68390"/>
                  </a:lnTo>
                  <a:lnTo>
                    <a:pt x="268030" y="68390"/>
                  </a:lnTo>
                  <a:cubicBezTo>
                    <a:pt x="268060" y="68390"/>
                    <a:pt x="268060" y="68330"/>
                    <a:pt x="268060" y="68299"/>
                  </a:cubicBezTo>
                  <a:lnTo>
                    <a:pt x="262923" y="56992"/>
                  </a:lnTo>
                  <a:lnTo>
                    <a:pt x="262923" y="56992"/>
                  </a:lnTo>
                  <a:lnTo>
                    <a:pt x="279823" y="58998"/>
                  </a:lnTo>
                  <a:cubicBezTo>
                    <a:pt x="279884" y="58998"/>
                    <a:pt x="279884" y="58998"/>
                    <a:pt x="279884" y="58968"/>
                  </a:cubicBezTo>
                  <a:cubicBezTo>
                    <a:pt x="279884" y="58907"/>
                    <a:pt x="279884" y="58907"/>
                    <a:pt x="279823" y="58907"/>
                  </a:cubicBezTo>
                  <a:lnTo>
                    <a:pt x="262893" y="56901"/>
                  </a:lnTo>
                  <a:lnTo>
                    <a:pt x="266905" y="41825"/>
                  </a:lnTo>
                  <a:cubicBezTo>
                    <a:pt x="266905" y="41794"/>
                    <a:pt x="266905" y="41794"/>
                    <a:pt x="266875" y="41734"/>
                  </a:cubicBezTo>
                  <a:cubicBezTo>
                    <a:pt x="266844" y="41734"/>
                    <a:pt x="266844" y="41734"/>
                    <a:pt x="266814" y="41794"/>
                  </a:cubicBezTo>
                  <a:lnTo>
                    <a:pt x="262771" y="56901"/>
                  </a:lnTo>
                  <a:lnTo>
                    <a:pt x="247969" y="91734"/>
                  </a:lnTo>
                  <a:lnTo>
                    <a:pt x="237847" y="87722"/>
                  </a:lnTo>
                  <a:lnTo>
                    <a:pt x="237877" y="87692"/>
                  </a:lnTo>
                  <a:lnTo>
                    <a:pt x="237847" y="87296"/>
                  </a:lnTo>
                  <a:lnTo>
                    <a:pt x="248060" y="59211"/>
                  </a:lnTo>
                  <a:cubicBezTo>
                    <a:pt x="248060" y="59181"/>
                    <a:pt x="248060" y="59181"/>
                    <a:pt x="248029" y="59150"/>
                  </a:cubicBezTo>
                  <a:cubicBezTo>
                    <a:pt x="247999" y="59150"/>
                    <a:pt x="247999" y="59150"/>
                    <a:pt x="247969" y="59181"/>
                  </a:cubicBezTo>
                  <a:lnTo>
                    <a:pt x="237817" y="87084"/>
                  </a:lnTo>
                  <a:lnTo>
                    <a:pt x="234595" y="64895"/>
                  </a:lnTo>
                  <a:lnTo>
                    <a:pt x="226783" y="51126"/>
                  </a:lnTo>
                  <a:lnTo>
                    <a:pt x="258212" y="38542"/>
                  </a:lnTo>
                  <a:lnTo>
                    <a:pt x="258242" y="38542"/>
                  </a:lnTo>
                  <a:lnTo>
                    <a:pt x="265750" y="27569"/>
                  </a:lnTo>
                  <a:lnTo>
                    <a:pt x="288000" y="39819"/>
                  </a:lnTo>
                  <a:lnTo>
                    <a:pt x="288030" y="39819"/>
                  </a:lnTo>
                  <a:cubicBezTo>
                    <a:pt x="288030" y="39819"/>
                    <a:pt x="288091" y="39819"/>
                    <a:pt x="288091" y="39758"/>
                  </a:cubicBezTo>
                  <a:cubicBezTo>
                    <a:pt x="288091" y="39758"/>
                    <a:pt x="288091" y="39727"/>
                    <a:pt x="288030" y="39727"/>
                  </a:cubicBezTo>
                  <a:lnTo>
                    <a:pt x="265659" y="27508"/>
                  </a:lnTo>
                  <a:lnTo>
                    <a:pt x="281282" y="25745"/>
                  </a:lnTo>
                  <a:cubicBezTo>
                    <a:pt x="281313" y="25745"/>
                    <a:pt x="281313" y="25715"/>
                    <a:pt x="281313" y="25715"/>
                  </a:cubicBezTo>
                  <a:cubicBezTo>
                    <a:pt x="281313" y="25654"/>
                    <a:pt x="281282" y="25654"/>
                    <a:pt x="281282" y="25654"/>
                  </a:cubicBezTo>
                  <a:lnTo>
                    <a:pt x="265659" y="27417"/>
                  </a:lnTo>
                  <a:lnTo>
                    <a:pt x="274778" y="18420"/>
                  </a:lnTo>
                  <a:lnTo>
                    <a:pt x="274778" y="18329"/>
                  </a:lnTo>
                  <a:lnTo>
                    <a:pt x="274747" y="18299"/>
                  </a:lnTo>
                  <a:lnTo>
                    <a:pt x="266297" y="21217"/>
                  </a:lnTo>
                  <a:lnTo>
                    <a:pt x="268729" y="821"/>
                  </a:lnTo>
                  <a:cubicBezTo>
                    <a:pt x="268729" y="791"/>
                    <a:pt x="268729" y="791"/>
                    <a:pt x="268699" y="791"/>
                  </a:cubicBezTo>
                  <a:cubicBezTo>
                    <a:pt x="268668" y="791"/>
                    <a:pt x="268668" y="791"/>
                    <a:pt x="268668" y="821"/>
                  </a:cubicBezTo>
                  <a:lnTo>
                    <a:pt x="266237" y="21247"/>
                  </a:lnTo>
                  <a:lnTo>
                    <a:pt x="263197" y="22311"/>
                  </a:lnTo>
                  <a:lnTo>
                    <a:pt x="259580" y="14803"/>
                  </a:lnTo>
                  <a:cubicBezTo>
                    <a:pt x="259580" y="14773"/>
                    <a:pt x="259549" y="14773"/>
                    <a:pt x="259519" y="14773"/>
                  </a:cubicBezTo>
                  <a:cubicBezTo>
                    <a:pt x="259458" y="14773"/>
                    <a:pt x="259458" y="14803"/>
                    <a:pt x="259458" y="14833"/>
                  </a:cubicBezTo>
                  <a:lnTo>
                    <a:pt x="263045" y="22402"/>
                  </a:lnTo>
                  <a:lnTo>
                    <a:pt x="248333" y="27539"/>
                  </a:lnTo>
                  <a:lnTo>
                    <a:pt x="240035" y="24560"/>
                  </a:lnTo>
                  <a:lnTo>
                    <a:pt x="240005" y="24560"/>
                  </a:lnTo>
                  <a:lnTo>
                    <a:pt x="240005" y="24621"/>
                  </a:lnTo>
                  <a:lnTo>
                    <a:pt x="241555" y="32432"/>
                  </a:lnTo>
                  <a:cubicBezTo>
                    <a:pt x="241555" y="32432"/>
                    <a:pt x="241555" y="32463"/>
                    <a:pt x="241616" y="32463"/>
                  </a:cubicBezTo>
                  <a:lnTo>
                    <a:pt x="241646" y="32463"/>
                  </a:lnTo>
                  <a:lnTo>
                    <a:pt x="248394" y="27600"/>
                  </a:lnTo>
                  <a:lnTo>
                    <a:pt x="263136" y="22493"/>
                  </a:lnTo>
                  <a:lnTo>
                    <a:pt x="265507" y="27448"/>
                  </a:lnTo>
                  <a:lnTo>
                    <a:pt x="258030" y="38451"/>
                  </a:lnTo>
                  <a:lnTo>
                    <a:pt x="226722" y="50943"/>
                  </a:lnTo>
                  <a:lnTo>
                    <a:pt x="236601" y="37843"/>
                  </a:lnTo>
                  <a:lnTo>
                    <a:pt x="236601" y="37752"/>
                  </a:lnTo>
                  <a:lnTo>
                    <a:pt x="236509" y="37752"/>
                  </a:lnTo>
                  <a:lnTo>
                    <a:pt x="226540" y="50943"/>
                  </a:lnTo>
                  <a:lnTo>
                    <a:pt x="224777" y="26688"/>
                  </a:lnTo>
                  <a:lnTo>
                    <a:pt x="233227" y="16809"/>
                  </a:lnTo>
                  <a:lnTo>
                    <a:pt x="233227" y="16748"/>
                  </a:lnTo>
                  <a:lnTo>
                    <a:pt x="233136" y="16748"/>
                  </a:lnTo>
                  <a:lnTo>
                    <a:pt x="224777" y="26505"/>
                  </a:lnTo>
                  <a:lnTo>
                    <a:pt x="225932" y="17113"/>
                  </a:lnTo>
                  <a:cubicBezTo>
                    <a:pt x="225932" y="17113"/>
                    <a:pt x="225932" y="17083"/>
                    <a:pt x="225871" y="17083"/>
                  </a:cubicBezTo>
                  <a:lnTo>
                    <a:pt x="210947" y="6323"/>
                  </a:lnTo>
                  <a:lnTo>
                    <a:pt x="210856" y="6323"/>
                  </a:lnTo>
                  <a:cubicBezTo>
                    <a:pt x="210856" y="6323"/>
                    <a:pt x="210825" y="6353"/>
                    <a:pt x="210856" y="6414"/>
                  </a:cubicBezTo>
                  <a:lnTo>
                    <a:pt x="224625" y="26688"/>
                  </a:lnTo>
                  <a:lnTo>
                    <a:pt x="226388" y="51065"/>
                  </a:lnTo>
                  <a:lnTo>
                    <a:pt x="215354" y="52372"/>
                  </a:lnTo>
                  <a:lnTo>
                    <a:pt x="202132" y="36718"/>
                  </a:lnTo>
                  <a:lnTo>
                    <a:pt x="196053" y="17630"/>
                  </a:lnTo>
                  <a:cubicBezTo>
                    <a:pt x="196053" y="17569"/>
                    <a:pt x="196022" y="17569"/>
                    <a:pt x="195962" y="17569"/>
                  </a:cubicBezTo>
                  <a:cubicBezTo>
                    <a:pt x="195931" y="17569"/>
                    <a:pt x="195931" y="17630"/>
                    <a:pt x="195931" y="17660"/>
                  </a:cubicBezTo>
                  <a:lnTo>
                    <a:pt x="202010" y="36627"/>
                  </a:lnTo>
                  <a:lnTo>
                    <a:pt x="184715" y="22858"/>
                  </a:lnTo>
                  <a:lnTo>
                    <a:pt x="184654" y="22858"/>
                  </a:lnTo>
                  <a:lnTo>
                    <a:pt x="184654" y="22949"/>
                  </a:lnTo>
                  <a:lnTo>
                    <a:pt x="201980" y="36718"/>
                  </a:lnTo>
                  <a:lnTo>
                    <a:pt x="183743" y="40031"/>
                  </a:lnTo>
                  <a:lnTo>
                    <a:pt x="172679" y="30305"/>
                  </a:lnTo>
                  <a:lnTo>
                    <a:pt x="172618" y="30305"/>
                  </a:lnTo>
                  <a:lnTo>
                    <a:pt x="172618" y="30396"/>
                  </a:lnTo>
                  <a:lnTo>
                    <a:pt x="183712" y="40123"/>
                  </a:lnTo>
                  <a:lnTo>
                    <a:pt x="181493" y="50761"/>
                  </a:lnTo>
                  <a:lnTo>
                    <a:pt x="163955" y="28633"/>
                  </a:lnTo>
                  <a:lnTo>
                    <a:pt x="162709" y="8086"/>
                  </a:lnTo>
                  <a:cubicBezTo>
                    <a:pt x="162709" y="8025"/>
                    <a:pt x="162648" y="8025"/>
                    <a:pt x="162648" y="8025"/>
                  </a:cubicBezTo>
                  <a:cubicBezTo>
                    <a:pt x="162618" y="8025"/>
                    <a:pt x="162618" y="8086"/>
                    <a:pt x="162618" y="8086"/>
                  </a:cubicBezTo>
                  <a:lnTo>
                    <a:pt x="163894" y="28572"/>
                  </a:lnTo>
                  <a:lnTo>
                    <a:pt x="130915" y="23131"/>
                  </a:lnTo>
                  <a:lnTo>
                    <a:pt x="130884" y="23131"/>
                  </a:lnTo>
                  <a:lnTo>
                    <a:pt x="108696" y="37721"/>
                  </a:lnTo>
                  <a:lnTo>
                    <a:pt x="134957" y="335"/>
                  </a:lnTo>
                  <a:lnTo>
                    <a:pt x="134957" y="244"/>
                  </a:lnTo>
                  <a:close/>
                  <a:moveTo>
                    <a:pt x="47447" y="89998"/>
                  </a:moveTo>
                  <a:lnTo>
                    <a:pt x="37965" y="94135"/>
                  </a:lnTo>
                  <a:lnTo>
                    <a:pt x="37934" y="94166"/>
                  </a:lnTo>
                  <a:lnTo>
                    <a:pt x="37905" y="94226"/>
                  </a:lnTo>
                  <a:lnTo>
                    <a:pt x="37905" y="94226"/>
                  </a:lnTo>
                  <a:lnTo>
                    <a:pt x="47418" y="90032"/>
                  </a:lnTo>
                  <a:cubicBezTo>
                    <a:pt x="47439" y="90032"/>
                    <a:pt x="47445" y="90017"/>
                    <a:pt x="47447" y="89998"/>
                  </a:cubicBezTo>
                  <a:close/>
                  <a:moveTo>
                    <a:pt x="37905" y="94226"/>
                  </a:moveTo>
                  <a:lnTo>
                    <a:pt x="37904" y="94227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7905" y="94226"/>
                  </a:lnTo>
                  <a:close/>
                  <a:moveTo>
                    <a:pt x="37965" y="94379"/>
                  </a:moveTo>
                  <a:lnTo>
                    <a:pt x="37952" y="94405"/>
                  </a:lnTo>
                  <a:lnTo>
                    <a:pt x="37952" y="94405"/>
                  </a:lnTo>
                  <a:lnTo>
                    <a:pt x="41916" y="109212"/>
                  </a:lnTo>
                  <a:lnTo>
                    <a:pt x="37965" y="94379"/>
                  </a:lnTo>
                  <a:close/>
                  <a:moveTo>
                    <a:pt x="2322" y="79036"/>
                  </a:moveTo>
                  <a:cubicBezTo>
                    <a:pt x="2311" y="79036"/>
                    <a:pt x="2295" y="79044"/>
                    <a:pt x="2280" y="79059"/>
                  </a:cubicBezTo>
                  <a:cubicBezTo>
                    <a:pt x="2250" y="79059"/>
                    <a:pt x="2250" y="79090"/>
                    <a:pt x="2280" y="79120"/>
                  </a:cubicBezTo>
                  <a:lnTo>
                    <a:pt x="15381" y="94439"/>
                  </a:lnTo>
                  <a:lnTo>
                    <a:pt x="14925" y="117844"/>
                  </a:lnTo>
                  <a:cubicBezTo>
                    <a:pt x="14925" y="117874"/>
                    <a:pt x="14955" y="117874"/>
                    <a:pt x="14955" y="117874"/>
                  </a:cubicBezTo>
                  <a:cubicBezTo>
                    <a:pt x="15016" y="117874"/>
                    <a:pt x="15016" y="117844"/>
                    <a:pt x="15016" y="117844"/>
                  </a:cubicBezTo>
                  <a:lnTo>
                    <a:pt x="15472" y="94531"/>
                  </a:lnTo>
                  <a:lnTo>
                    <a:pt x="27661" y="101248"/>
                  </a:lnTo>
                  <a:lnTo>
                    <a:pt x="30731" y="108604"/>
                  </a:lnTo>
                  <a:lnTo>
                    <a:pt x="30761" y="108665"/>
                  </a:lnTo>
                  <a:lnTo>
                    <a:pt x="41855" y="109272"/>
                  </a:lnTo>
                  <a:lnTo>
                    <a:pt x="41916" y="10927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30943" y="108604"/>
                  </a:lnTo>
                  <a:lnTo>
                    <a:pt x="37952" y="94405"/>
                  </a:lnTo>
                  <a:lnTo>
                    <a:pt x="37952" y="94405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0852" y="108543"/>
                  </a:lnTo>
                  <a:lnTo>
                    <a:pt x="27813" y="101248"/>
                  </a:lnTo>
                  <a:lnTo>
                    <a:pt x="27782" y="101218"/>
                  </a:lnTo>
                  <a:lnTo>
                    <a:pt x="15533" y="94470"/>
                  </a:lnTo>
                  <a:lnTo>
                    <a:pt x="29576" y="87114"/>
                  </a:lnTo>
                  <a:cubicBezTo>
                    <a:pt x="29606" y="87114"/>
                    <a:pt x="29606" y="87084"/>
                    <a:pt x="29606" y="87023"/>
                  </a:cubicBezTo>
                  <a:cubicBezTo>
                    <a:pt x="29606" y="86993"/>
                    <a:pt x="29576" y="86993"/>
                    <a:pt x="29515" y="86993"/>
                  </a:cubicBezTo>
                  <a:lnTo>
                    <a:pt x="15411" y="94379"/>
                  </a:lnTo>
                  <a:lnTo>
                    <a:pt x="2341" y="79059"/>
                  </a:lnTo>
                  <a:cubicBezTo>
                    <a:pt x="2341" y="79044"/>
                    <a:pt x="2333" y="79036"/>
                    <a:pt x="2322" y="79036"/>
                  </a:cubicBezTo>
                  <a:close/>
                  <a:moveTo>
                    <a:pt x="261069" y="112403"/>
                  </a:moveTo>
                  <a:lnTo>
                    <a:pt x="256236" y="119060"/>
                  </a:lnTo>
                  <a:lnTo>
                    <a:pt x="250340" y="113011"/>
                  </a:lnTo>
                  <a:lnTo>
                    <a:pt x="261069" y="112403"/>
                  </a:lnTo>
                  <a:close/>
                  <a:moveTo>
                    <a:pt x="262103" y="74925"/>
                  </a:moveTo>
                  <a:cubicBezTo>
                    <a:pt x="262042" y="74925"/>
                    <a:pt x="262042" y="74925"/>
                    <a:pt x="262042" y="74956"/>
                  </a:cubicBezTo>
                  <a:lnTo>
                    <a:pt x="255355" y="107327"/>
                  </a:lnTo>
                  <a:lnTo>
                    <a:pt x="255355" y="107358"/>
                  </a:lnTo>
                  <a:lnTo>
                    <a:pt x="261039" y="112342"/>
                  </a:lnTo>
                  <a:lnTo>
                    <a:pt x="250248" y="112950"/>
                  </a:lnTo>
                  <a:cubicBezTo>
                    <a:pt x="250248" y="112950"/>
                    <a:pt x="250188" y="112950"/>
                    <a:pt x="250188" y="112981"/>
                  </a:cubicBezTo>
                  <a:lnTo>
                    <a:pt x="250188" y="113011"/>
                  </a:lnTo>
                  <a:lnTo>
                    <a:pt x="256206" y="119181"/>
                  </a:lnTo>
                  <a:lnTo>
                    <a:pt x="256236" y="119181"/>
                  </a:lnTo>
                  <a:cubicBezTo>
                    <a:pt x="256236" y="119181"/>
                    <a:pt x="256267" y="119181"/>
                    <a:pt x="256267" y="119151"/>
                  </a:cubicBezTo>
                  <a:lnTo>
                    <a:pt x="261191" y="112342"/>
                  </a:lnTo>
                  <a:lnTo>
                    <a:pt x="261191" y="112312"/>
                  </a:lnTo>
                  <a:lnTo>
                    <a:pt x="261191" y="112251"/>
                  </a:lnTo>
                  <a:lnTo>
                    <a:pt x="255476" y="107236"/>
                  </a:lnTo>
                  <a:lnTo>
                    <a:pt x="285872" y="94105"/>
                  </a:lnTo>
                  <a:cubicBezTo>
                    <a:pt x="285903" y="94105"/>
                    <a:pt x="285903" y="94075"/>
                    <a:pt x="285903" y="94014"/>
                  </a:cubicBezTo>
                  <a:lnTo>
                    <a:pt x="285903" y="94014"/>
                  </a:lnTo>
                  <a:cubicBezTo>
                    <a:pt x="285902" y="94075"/>
                    <a:pt x="285872" y="94075"/>
                    <a:pt x="285842" y="94075"/>
                  </a:cubicBezTo>
                  <a:lnTo>
                    <a:pt x="255446" y="107206"/>
                  </a:lnTo>
                  <a:lnTo>
                    <a:pt x="255446" y="107206"/>
                  </a:lnTo>
                  <a:lnTo>
                    <a:pt x="262133" y="74956"/>
                  </a:lnTo>
                  <a:cubicBezTo>
                    <a:pt x="262133" y="74925"/>
                    <a:pt x="262133" y="74925"/>
                    <a:pt x="262103" y="74925"/>
                  </a:cubicBezTo>
                  <a:close/>
                  <a:moveTo>
                    <a:pt x="278334" y="114136"/>
                  </a:moveTo>
                  <a:lnTo>
                    <a:pt x="265081" y="126628"/>
                  </a:lnTo>
                  <a:lnTo>
                    <a:pt x="265081" y="126689"/>
                  </a:lnTo>
                  <a:lnTo>
                    <a:pt x="265173" y="126689"/>
                  </a:lnTo>
                  <a:lnTo>
                    <a:pt x="278304" y="114288"/>
                  </a:lnTo>
                  <a:lnTo>
                    <a:pt x="276449" y="126172"/>
                  </a:lnTo>
                  <a:cubicBezTo>
                    <a:pt x="276449" y="126172"/>
                    <a:pt x="276449" y="126203"/>
                    <a:pt x="276480" y="126203"/>
                  </a:cubicBezTo>
                  <a:cubicBezTo>
                    <a:pt x="276480" y="126203"/>
                    <a:pt x="276541" y="126203"/>
                    <a:pt x="276541" y="126172"/>
                  </a:cubicBezTo>
                  <a:lnTo>
                    <a:pt x="278425" y="114166"/>
                  </a:lnTo>
                  <a:lnTo>
                    <a:pt x="278395" y="1141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21"/>
            <p:cNvSpPr/>
            <p:nvPr/>
          </p:nvSpPr>
          <p:spPr>
            <a:xfrm>
              <a:off x="116525" y="83125"/>
              <a:ext cx="7355800" cy="3179400"/>
            </a:xfrm>
            <a:custGeom>
              <a:rect b="b" l="l" r="r" t="t"/>
              <a:pathLst>
                <a:path extrusionOk="0" h="127176" w="294232">
                  <a:moveTo>
                    <a:pt x="101462" y="10912"/>
                  </a:moveTo>
                  <a:lnTo>
                    <a:pt x="95382" y="20548"/>
                  </a:lnTo>
                  <a:lnTo>
                    <a:pt x="77449" y="19271"/>
                  </a:lnTo>
                  <a:lnTo>
                    <a:pt x="101462" y="10912"/>
                  </a:lnTo>
                  <a:close/>
                  <a:moveTo>
                    <a:pt x="69915" y="7310"/>
                  </a:moveTo>
                  <a:cubicBezTo>
                    <a:pt x="69888" y="7310"/>
                    <a:pt x="69865" y="7326"/>
                    <a:pt x="69850" y="7356"/>
                  </a:cubicBezTo>
                  <a:lnTo>
                    <a:pt x="59880" y="24195"/>
                  </a:lnTo>
                  <a:lnTo>
                    <a:pt x="59880" y="24317"/>
                  </a:lnTo>
                  <a:lnTo>
                    <a:pt x="66598" y="24317"/>
                  </a:lnTo>
                  <a:cubicBezTo>
                    <a:pt x="66658" y="24317"/>
                    <a:pt x="66689" y="24286"/>
                    <a:pt x="66689" y="24256"/>
                  </a:cubicBezTo>
                  <a:cubicBezTo>
                    <a:pt x="66689" y="24195"/>
                    <a:pt x="66658" y="24165"/>
                    <a:pt x="66598" y="24165"/>
                  </a:cubicBezTo>
                  <a:lnTo>
                    <a:pt x="60154" y="24165"/>
                  </a:lnTo>
                  <a:lnTo>
                    <a:pt x="69941" y="7630"/>
                  </a:lnTo>
                  <a:lnTo>
                    <a:pt x="76932" y="19453"/>
                  </a:lnTo>
                  <a:cubicBezTo>
                    <a:pt x="76932" y="19453"/>
                    <a:pt x="76993" y="19453"/>
                    <a:pt x="76993" y="19484"/>
                  </a:cubicBezTo>
                  <a:lnTo>
                    <a:pt x="77023" y="19484"/>
                  </a:lnTo>
                  <a:lnTo>
                    <a:pt x="95443" y="20821"/>
                  </a:lnTo>
                  <a:cubicBezTo>
                    <a:pt x="95474" y="20821"/>
                    <a:pt x="95534" y="20821"/>
                    <a:pt x="95534" y="20791"/>
                  </a:cubicBezTo>
                  <a:lnTo>
                    <a:pt x="101766" y="10791"/>
                  </a:lnTo>
                  <a:cubicBezTo>
                    <a:pt x="101796" y="10760"/>
                    <a:pt x="101766" y="10699"/>
                    <a:pt x="101766" y="10669"/>
                  </a:cubicBezTo>
                  <a:cubicBezTo>
                    <a:pt x="101705" y="10639"/>
                    <a:pt x="101674" y="10639"/>
                    <a:pt x="101644" y="10639"/>
                  </a:cubicBezTo>
                  <a:lnTo>
                    <a:pt x="77023" y="19241"/>
                  </a:lnTo>
                  <a:lnTo>
                    <a:pt x="70002" y="7356"/>
                  </a:lnTo>
                  <a:cubicBezTo>
                    <a:pt x="69972" y="7326"/>
                    <a:pt x="69941" y="7310"/>
                    <a:pt x="69915" y="7310"/>
                  </a:cubicBezTo>
                  <a:close/>
                  <a:moveTo>
                    <a:pt x="40579" y="18329"/>
                  </a:moveTo>
                  <a:lnTo>
                    <a:pt x="50336" y="20943"/>
                  </a:lnTo>
                  <a:lnTo>
                    <a:pt x="44257" y="32007"/>
                  </a:lnTo>
                  <a:lnTo>
                    <a:pt x="40579" y="18329"/>
                  </a:lnTo>
                  <a:close/>
                  <a:moveTo>
                    <a:pt x="219610" y="24438"/>
                  </a:moveTo>
                  <a:lnTo>
                    <a:pt x="232862" y="27204"/>
                  </a:lnTo>
                  <a:lnTo>
                    <a:pt x="210643" y="36900"/>
                  </a:lnTo>
                  <a:lnTo>
                    <a:pt x="210643" y="36900"/>
                  </a:lnTo>
                  <a:lnTo>
                    <a:pt x="219610" y="24438"/>
                  </a:lnTo>
                  <a:close/>
                  <a:moveTo>
                    <a:pt x="19150" y="17204"/>
                  </a:moveTo>
                  <a:lnTo>
                    <a:pt x="24500" y="29606"/>
                  </a:lnTo>
                  <a:lnTo>
                    <a:pt x="8056" y="40761"/>
                  </a:lnTo>
                  <a:lnTo>
                    <a:pt x="9119" y="19788"/>
                  </a:lnTo>
                  <a:lnTo>
                    <a:pt x="19150" y="17204"/>
                  </a:lnTo>
                  <a:close/>
                  <a:moveTo>
                    <a:pt x="267817" y="14924"/>
                  </a:moveTo>
                  <a:lnTo>
                    <a:pt x="282650" y="18846"/>
                  </a:lnTo>
                  <a:lnTo>
                    <a:pt x="289337" y="26110"/>
                  </a:lnTo>
                  <a:lnTo>
                    <a:pt x="274595" y="42098"/>
                  </a:lnTo>
                  <a:lnTo>
                    <a:pt x="266267" y="38846"/>
                  </a:lnTo>
                  <a:lnTo>
                    <a:pt x="267817" y="14924"/>
                  </a:lnTo>
                  <a:close/>
                  <a:moveTo>
                    <a:pt x="170825" y="8693"/>
                  </a:moveTo>
                  <a:lnTo>
                    <a:pt x="180734" y="30730"/>
                  </a:lnTo>
                  <a:lnTo>
                    <a:pt x="176691" y="43800"/>
                  </a:lnTo>
                  <a:lnTo>
                    <a:pt x="158150" y="43800"/>
                  </a:lnTo>
                  <a:lnTo>
                    <a:pt x="158697" y="30669"/>
                  </a:lnTo>
                  <a:lnTo>
                    <a:pt x="170825" y="8693"/>
                  </a:lnTo>
                  <a:close/>
                  <a:moveTo>
                    <a:pt x="80823" y="24803"/>
                  </a:moveTo>
                  <a:lnTo>
                    <a:pt x="100307" y="34925"/>
                  </a:lnTo>
                  <a:lnTo>
                    <a:pt x="89790" y="47569"/>
                  </a:lnTo>
                  <a:lnTo>
                    <a:pt x="67935" y="33466"/>
                  </a:lnTo>
                  <a:lnTo>
                    <a:pt x="80823" y="24803"/>
                  </a:lnTo>
                  <a:close/>
                  <a:moveTo>
                    <a:pt x="114927" y="23070"/>
                  </a:moveTo>
                  <a:lnTo>
                    <a:pt x="141341" y="52372"/>
                  </a:lnTo>
                  <a:lnTo>
                    <a:pt x="119091" y="55107"/>
                  </a:lnTo>
                  <a:lnTo>
                    <a:pt x="102981" y="46110"/>
                  </a:lnTo>
                  <a:lnTo>
                    <a:pt x="114927" y="23070"/>
                  </a:lnTo>
                  <a:close/>
                  <a:moveTo>
                    <a:pt x="244868" y="38299"/>
                  </a:moveTo>
                  <a:lnTo>
                    <a:pt x="266054" y="38937"/>
                  </a:lnTo>
                  <a:lnTo>
                    <a:pt x="261951" y="50913"/>
                  </a:lnTo>
                  <a:lnTo>
                    <a:pt x="248455" y="55655"/>
                  </a:lnTo>
                  <a:lnTo>
                    <a:pt x="244868" y="38299"/>
                  </a:lnTo>
                  <a:close/>
                  <a:moveTo>
                    <a:pt x="275811" y="68755"/>
                  </a:moveTo>
                  <a:lnTo>
                    <a:pt x="270462" y="75229"/>
                  </a:lnTo>
                  <a:cubicBezTo>
                    <a:pt x="270401" y="75229"/>
                    <a:pt x="270401" y="75260"/>
                    <a:pt x="270401" y="75290"/>
                  </a:cubicBezTo>
                  <a:lnTo>
                    <a:pt x="270340" y="75351"/>
                  </a:lnTo>
                  <a:lnTo>
                    <a:pt x="268668" y="69302"/>
                  </a:lnTo>
                  <a:lnTo>
                    <a:pt x="275811" y="68755"/>
                  </a:lnTo>
                  <a:close/>
                  <a:moveTo>
                    <a:pt x="40579" y="55867"/>
                  </a:moveTo>
                  <a:lnTo>
                    <a:pt x="53224" y="60305"/>
                  </a:lnTo>
                  <a:lnTo>
                    <a:pt x="51096" y="80032"/>
                  </a:lnTo>
                  <a:lnTo>
                    <a:pt x="34500" y="73041"/>
                  </a:lnTo>
                  <a:lnTo>
                    <a:pt x="40579" y="55867"/>
                  </a:lnTo>
                  <a:close/>
                  <a:moveTo>
                    <a:pt x="40579" y="55655"/>
                  </a:moveTo>
                  <a:cubicBezTo>
                    <a:pt x="40549" y="55655"/>
                    <a:pt x="40457" y="55655"/>
                    <a:pt x="40457" y="55746"/>
                  </a:cubicBezTo>
                  <a:lnTo>
                    <a:pt x="34317" y="73102"/>
                  </a:lnTo>
                  <a:cubicBezTo>
                    <a:pt x="34317" y="73132"/>
                    <a:pt x="34317" y="73223"/>
                    <a:pt x="34348" y="73223"/>
                  </a:cubicBezTo>
                  <a:lnTo>
                    <a:pt x="51187" y="80275"/>
                  </a:lnTo>
                  <a:lnTo>
                    <a:pt x="51248" y="80275"/>
                  </a:lnTo>
                  <a:cubicBezTo>
                    <a:pt x="51278" y="80275"/>
                    <a:pt x="51278" y="80245"/>
                    <a:pt x="51278" y="80214"/>
                  </a:cubicBezTo>
                  <a:lnTo>
                    <a:pt x="53406" y="60305"/>
                  </a:lnTo>
                  <a:cubicBezTo>
                    <a:pt x="53436" y="60214"/>
                    <a:pt x="53376" y="60183"/>
                    <a:pt x="53345" y="60153"/>
                  </a:cubicBezTo>
                  <a:lnTo>
                    <a:pt x="40579" y="55655"/>
                  </a:lnTo>
                  <a:close/>
                  <a:moveTo>
                    <a:pt x="18785" y="69181"/>
                  </a:moveTo>
                  <a:lnTo>
                    <a:pt x="26992" y="87266"/>
                  </a:lnTo>
                  <a:lnTo>
                    <a:pt x="26992" y="87266"/>
                  </a:lnTo>
                  <a:lnTo>
                    <a:pt x="10487" y="79515"/>
                  </a:lnTo>
                  <a:lnTo>
                    <a:pt x="18785" y="69181"/>
                  </a:lnTo>
                  <a:close/>
                  <a:moveTo>
                    <a:pt x="255902" y="59697"/>
                  </a:moveTo>
                  <a:lnTo>
                    <a:pt x="255933" y="91734"/>
                  </a:lnTo>
                  <a:lnTo>
                    <a:pt x="242680" y="65138"/>
                  </a:lnTo>
                  <a:lnTo>
                    <a:pt x="255902" y="59697"/>
                  </a:lnTo>
                  <a:close/>
                  <a:moveTo>
                    <a:pt x="255980" y="59488"/>
                  </a:moveTo>
                  <a:cubicBezTo>
                    <a:pt x="255970" y="59488"/>
                    <a:pt x="255963" y="59495"/>
                    <a:pt x="255963" y="59515"/>
                  </a:cubicBezTo>
                  <a:lnTo>
                    <a:pt x="242528" y="65016"/>
                  </a:lnTo>
                  <a:cubicBezTo>
                    <a:pt x="242498" y="65016"/>
                    <a:pt x="242498" y="65047"/>
                    <a:pt x="242498" y="65047"/>
                  </a:cubicBezTo>
                  <a:lnTo>
                    <a:pt x="242498" y="65138"/>
                  </a:lnTo>
                  <a:lnTo>
                    <a:pt x="255963" y="92190"/>
                  </a:lnTo>
                  <a:cubicBezTo>
                    <a:pt x="255963" y="92220"/>
                    <a:pt x="256024" y="92220"/>
                    <a:pt x="256054" y="92220"/>
                  </a:cubicBezTo>
                  <a:lnTo>
                    <a:pt x="256084" y="92220"/>
                  </a:lnTo>
                  <a:cubicBezTo>
                    <a:pt x="256115" y="92220"/>
                    <a:pt x="256176" y="92190"/>
                    <a:pt x="256176" y="92129"/>
                  </a:cubicBezTo>
                  <a:lnTo>
                    <a:pt x="256115" y="59545"/>
                  </a:lnTo>
                  <a:cubicBezTo>
                    <a:pt x="256084" y="59545"/>
                    <a:pt x="256084" y="59515"/>
                    <a:pt x="256054" y="59515"/>
                  </a:cubicBezTo>
                  <a:cubicBezTo>
                    <a:pt x="256034" y="59515"/>
                    <a:pt x="256000" y="59488"/>
                    <a:pt x="255980" y="59488"/>
                  </a:cubicBezTo>
                  <a:close/>
                  <a:moveTo>
                    <a:pt x="245780" y="87935"/>
                  </a:moveTo>
                  <a:cubicBezTo>
                    <a:pt x="245750" y="87935"/>
                    <a:pt x="245750" y="87995"/>
                    <a:pt x="245750" y="88026"/>
                  </a:cubicBezTo>
                  <a:lnTo>
                    <a:pt x="249215" y="96962"/>
                  </a:lnTo>
                  <a:cubicBezTo>
                    <a:pt x="249215" y="96993"/>
                    <a:pt x="249245" y="97053"/>
                    <a:pt x="249276" y="97053"/>
                  </a:cubicBezTo>
                  <a:lnTo>
                    <a:pt x="249337" y="97053"/>
                  </a:lnTo>
                  <a:cubicBezTo>
                    <a:pt x="249367" y="97053"/>
                    <a:pt x="249367" y="96962"/>
                    <a:pt x="249367" y="96932"/>
                  </a:cubicBezTo>
                  <a:lnTo>
                    <a:pt x="245902" y="87995"/>
                  </a:lnTo>
                  <a:cubicBezTo>
                    <a:pt x="245902" y="87935"/>
                    <a:pt x="245872" y="87935"/>
                    <a:pt x="245780" y="87935"/>
                  </a:cubicBezTo>
                  <a:close/>
                  <a:moveTo>
                    <a:pt x="37836" y="87312"/>
                  </a:moveTo>
                  <a:cubicBezTo>
                    <a:pt x="37813" y="87312"/>
                    <a:pt x="37798" y="87327"/>
                    <a:pt x="37783" y="87357"/>
                  </a:cubicBezTo>
                  <a:cubicBezTo>
                    <a:pt x="37722" y="87418"/>
                    <a:pt x="37722" y="87448"/>
                    <a:pt x="37783" y="87509"/>
                  </a:cubicBezTo>
                  <a:lnTo>
                    <a:pt x="46050" y="94561"/>
                  </a:lnTo>
                  <a:lnTo>
                    <a:pt x="35868" y="101552"/>
                  </a:lnTo>
                  <a:cubicBezTo>
                    <a:pt x="35837" y="101552"/>
                    <a:pt x="35807" y="101643"/>
                    <a:pt x="35837" y="101673"/>
                  </a:cubicBezTo>
                  <a:cubicBezTo>
                    <a:pt x="35837" y="101704"/>
                    <a:pt x="35868" y="101704"/>
                    <a:pt x="35898" y="101704"/>
                  </a:cubicBezTo>
                  <a:lnTo>
                    <a:pt x="35959" y="101704"/>
                  </a:lnTo>
                  <a:lnTo>
                    <a:pt x="46233" y="94682"/>
                  </a:lnTo>
                  <a:cubicBezTo>
                    <a:pt x="46293" y="94652"/>
                    <a:pt x="46293" y="94652"/>
                    <a:pt x="46293" y="94622"/>
                  </a:cubicBezTo>
                  <a:cubicBezTo>
                    <a:pt x="46293" y="94561"/>
                    <a:pt x="46293" y="94561"/>
                    <a:pt x="46233" y="94530"/>
                  </a:cubicBezTo>
                  <a:lnTo>
                    <a:pt x="37935" y="87357"/>
                  </a:lnTo>
                  <a:cubicBezTo>
                    <a:pt x="37889" y="87327"/>
                    <a:pt x="37859" y="87312"/>
                    <a:pt x="37836" y="87312"/>
                  </a:cubicBezTo>
                  <a:close/>
                  <a:moveTo>
                    <a:pt x="10426" y="79667"/>
                  </a:moveTo>
                  <a:lnTo>
                    <a:pt x="27083" y="87540"/>
                  </a:lnTo>
                  <a:lnTo>
                    <a:pt x="29910" y="102980"/>
                  </a:lnTo>
                  <a:lnTo>
                    <a:pt x="9150" y="108391"/>
                  </a:lnTo>
                  <a:lnTo>
                    <a:pt x="10426" y="79667"/>
                  </a:lnTo>
                  <a:close/>
                  <a:moveTo>
                    <a:pt x="270553" y="75503"/>
                  </a:moveTo>
                  <a:lnTo>
                    <a:pt x="294018" y="94409"/>
                  </a:lnTo>
                  <a:lnTo>
                    <a:pt x="269459" y="112555"/>
                  </a:lnTo>
                  <a:lnTo>
                    <a:pt x="270553" y="75503"/>
                  </a:lnTo>
                  <a:close/>
                  <a:moveTo>
                    <a:pt x="143164" y="0"/>
                  </a:moveTo>
                  <a:lnTo>
                    <a:pt x="123042" y="456"/>
                  </a:lnTo>
                  <a:cubicBezTo>
                    <a:pt x="122982" y="456"/>
                    <a:pt x="122951" y="487"/>
                    <a:pt x="122951" y="517"/>
                  </a:cubicBezTo>
                  <a:lnTo>
                    <a:pt x="114866" y="22827"/>
                  </a:lnTo>
                  <a:lnTo>
                    <a:pt x="100458" y="34803"/>
                  </a:lnTo>
                  <a:lnTo>
                    <a:pt x="80853" y="24621"/>
                  </a:lnTo>
                  <a:lnTo>
                    <a:pt x="80732" y="24621"/>
                  </a:lnTo>
                  <a:lnTo>
                    <a:pt x="67692" y="33405"/>
                  </a:lnTo>
                  <a:lnTo>
                    <a:pt x="67692" y="33435"/>
                  </a:lnTo>
                  <a:lnTo>
                    <a:pt x="64652" y="51764"/>
                  </a:lnTo>
                  <a:lnTo>
                    <a:pt x="44348" y="32220"/>
                  </a:lnTo>
                  <a:lnTo>
                    <a:pt x="50579" y="20912"/>
                  </a:lnTo>
                  <a:lnTo>
                    <a:pt x="50579" y="20821"/>
                  </a:lnTo>
                  <a:cubicBezTo>
                    <a:pt x="50579" y="20791"/>
                    <a:pt x="50549" y="20791"/>
                    <a:pt x="50488" y="20791"/>
                  </a:cubicBezTo>
                  <a:lnTo>
                    <a:pt x="40427" y="18086"/>
                  </a:lnTo>
                  <a:lnTo>
                    <a:pt x="40397" y="18086"/>
                  </a:lnTo>
                  <a:lnTo>
                    <a:pt x="24621" y="29514"/>
                  </a:lnTo>
                  <a:lnTo>
                    <a:pt x="19272" y="17113"/>
                  </a:lnTo>
                  <a:cubicBezTo>
                    <a:pt x="19272" y="17068"/>
                    <a:pt x="19223" y="17040"/>
                    <a:pt x="19185" y="17040"/>
                  </a:cubicBezTo>
                  <a:cubicBezTo>
                    <a:pt x="19171" y="17040"/>
                    <a:pt x="19158" y="17044"/>
                    <a:pt x="19150" y="17052"/>
                  </a:cubicBezTo>
                  <a:lnTo>
                    <a:pt x="8967" y="19697"/>
                  </a:lnTo>
                  <a:cubicBezTo>
                    <a:pt x="8937" y="19697"/>
                    <a:pt x="8907" y="19727"/>
                    <a:pt x="8907" y="19757"/>
                  </a:cubicBezTo>
                  <a:lnTo>
                    <a:pt x="7873" y="40973"/>
                  </a:lnTo>
                  <a:cubicBezTo>
                    <a:pt x="7873" y="41004"/>
                    <a:pt x="7873" y="41034"/>
                    <a:pt x="7904" y="41034"/>
                  </a:cubicBezTo>
                  <a:lnTo>
                    <a:pt x="7964" y="41034"/>
                  </a:lnTo>
                  <a:lnTo>
                    <a:pt x="24621" y="29758"/>
                  </a:lnTo>
                  <a:lnTo>
                    <a:pt x="40305" y="18359"/>
                  </a:lnTo>
                  <a:lnTo>
                    <a:pt x="44074" y="32250"/>
                  </a:lnTo>
                  <a:lnTo>
                    <a:pt x="29333" y="53770"/>
                  </a:lnTo>
                  <a:lnTo>
                    <a:pt x="8329" y="51855"/>
                  </a:lnTo>
                  <a:cubicBezTo>
                    <a:pt x="8238" y="51855"/>
                    <a:pt x="8208" y="51916"/>
                    <a:pt x="8208" y="51946"/>
                  </a:cubicBezTo>
                  <a:cubicBezTo>
                    <a:pt x="8208" y="51977"/>
                    <a:pt x="8238" y="52068"/>
                    <a:pt x="8299" y="52068"/>
                  </a:cubicBezTo>
                  <a:lnTo>
                    <a:pt x="29181" y="53922"/>
                  </a:lnTo>
                  <a:lnTo>
                    <a:pt x="18694" y="68937"/>
                  </a:lnTo>
                  <a:lnTo>
                    <a:pt x="10214" y="79485"/>
                  </a:lnTo>
                  <a:lnTo>
                    <a:pt x="10214" y="79515"/>
                  </a:lnTo>
                  <a:lnTo>
                    <a:pt x="10214" y="79576"/>
                  </a:lnTo>
                  <a:lnTo>
                    <a:pt x="8937" y="108482"/>
                  </a:lnTo>
                  <a:lnTo>
                    <a:pt x="61" y="111522"/>
                  </a:lnTo>
                  <a:cubicBezTo>
                    <a:pt x="31" y="111522"/>
                    <a:pt x="1" y="111552"/>
                    <a:pt x="1" y="111582"/>
                  </a:cubicBezTo>
                  <a:cubicBezTo>
                    <a:pt x="1" y="111643"/>
                    <a:pt x="1" y="111674"/>
                    <a:pt x="31" y="111674"/>
                  </a:cubicBezTo>
                  <a:lnTo>
                    <a:pt x="17174" y="121643"/>
                  </a:lnTo>
                  <a:lnTo>
                    <a:pt x="17265" y="121643"/>
                  </a:lnTo>
                  <a:lnTo>
                    <a:pt x="23223" y="119029"/>
                  </a:lnTo>
                  <a:cubicBezTo>
                    <a:pt x="23253" y="118999"/>
                    <a:pt x="23284" y="118969"/>
                    <a:pt x="23253" y="118938"/>
                  </a:cubicBezTo>
                  <a:cubicBezTo>
                    <a:pt x="23231" y="118894"/>
                    <a:pt x="23209" y="118865"/>
                    <a:pt x="23175" y="118865"/>
                  </a:cubicBezTo>
                  <a:cubicBezTo>
                    <a:pt x="23162" y="118865"/>
                    <a:pt x="23148" y="118869"/>
                    <a:pt x="23132" y="118877"/>
                  </a:cubicBezTo>
                  <a:lnTo>
                    <a:pt x="17205" y="121461"/>
                  </a:lnTo>
                  <a:lnTo>
                    <a:pt x="305" y="111613"/>
                  </a:lnTo>
                  <a:lnTo>
                    <a:pt x="8998" y="108664"/>
                  </a:lnTo>
                  <a:lnTo>
                    <a:pt x="29971" y="103193"/>
                  </a:lnTo>
                  <a:cubicBezTo>
                    <a:pt x="30001" y="103193"/>
                    <a:pt x="30062" y="103102"/>
                    <a:pt x="30062" y="103072"/>
                  </a:cubicBezTo>
                  <a:lnTo>
                    <a:pt x="27205" y="87509"/>
                  </a:lnTo>
                  <a:lnTo>
                    <a:pt x="18846" y="69059"/>
                  </a:lnTo>
                  <a:lnTo>
                    <a:pt x="29393" y="53983"/>
                  </a:lnTo>
                  <a:lnTo>
                    <a:pt x="44166" y="32493"/>
                  </a:lnTo>
                  <a:lnTo>
                    <a:pt x="64561" y="52098"/>
                  </a:lnTo>
                  <a:cubicBezTo>
                    <a:pt x="64592" y="52129"/>
                    <a:pt x="64622" y="52129"/>
                    <a:pt x="64683" y="52129"/>
                  </a:cubicBezTo>
                  <a:cubicBezTo>
                    <a:pt x="64713" y="52129"/>
                    <a:pt x="64744" y="52098"/>
                    <a:pt x="64744" y="52037"/>
                  </a:cubicBezTo>
                  <a:lnTo>
                    <a:pt x="67783" y="33709"/>
                  </a:lnTo>
                  <a:lnTo>
                    <a:pt x="89698" y="47843"/>
                  </a:lnTo>
                  <a:lnTo>
                    <a:pt x="89759" y="47843"/>
                  </a:lnTo>
                  <a:cubicBezTo>
                    <a:pt x="89790" y="47843"/>
                    <a:pt x="89790" y="47843"/>
                    <a:pt x="89820" y="47782"/>
                  </a:cubicBezTo>
                  <a:lnTo>
                    <a:pt x="100458" y="35016"/>
                  </a:lnTo>
                  <a:lnTo>
                    <a:pt x="114562" y="23283"/>
                  </a:lnTo>
                  <a:lnTo>
                    <a:pt x="102708" y="46171"/>
                  </a:lnTo>
                  <a:cubicBezTo>
                    <a:pt x="102647" y="46202"/>
                    <a:pt x="102708" y="46262"/>
                    <a:pt x="102738" y="46262"/>
                  </a:cubicBezTo>
                  <a:lnTo>
                    <a:pt x="118969" y="55290"/>
                  </a:lnTo>
                  <a:lnTo>
                    <a:pt x="119000" y="55290"/>
                  </a:lnTo>
                  <a:lnTo>
                    <a:pt x="141462" y="52493"/>
                  </a:lnTo>
                  <a:cubicBezTo>
                    <a:pt x="141493" y="52493"/>
                    <a:pt x="141523" y="52463"/>
                    <a:pt x="141523" y="52433"/>
                  </a:cubicBezTo>
                  <a:lnTo>
                    <a:pt x="141523" y="52311"/>
                  </a:lnTo>
                  <a:lnTo>
                    <a:pt x="114988" y="22827"/>
                  </a:lnTo>
                  <a:lnTo>
                    <a:pt x="123042" y="608"/>
                  </a:lnTo>
                  <a:lnTo>
                    <a:pt x="142952" y="122"/>
                  </a:lnTo>
                  <a:lnTo>
                    <a:pt x="139000" y="23526"/>
                  </a:lnTo>
                  <a:cubicBezTo>
                    <a:pt x="139000" y="23557"/>
                    <a:pt x="139000" y="23587"/>
                    <a:pt x="139061" y="23648"/>
                  </a:cubicBezTo>
                  <a:lnTo>
                    <a:pt x="158514" y="30700"/>
                  </a:lnTo>
                  <a:lnTo>
                    <a:pt x="157937" y="43891"/>
                  </a:lnTo>
                  <a:cubicBezTo>
                    <a:pt x="157937" y="43922"/>
                    <a:pt x="157937" y="43922"/>
                    <a:pt x="157998" y="43952"/>
                  </a:cubicBezTo>
                  <a:cubicBezTo>
                    <a:pt x="157998" y="43952"/>
                    <a:pt x="158028" y="44013"/>
                    <a:pt x="158058" y="44013"/>
                  </a:cubicBezTo>
                  <a:lnTo>
                    <a:pt x="176782" y="44013"/>
                  </a:lnTo>
                  <a:cubicBezTo>
                    <a:pt x="176843" y="44013"/>
                    <a:pt x="176873" y="43952"/>
                    <a:pt x="176873" y="43922"/>
                  </a:cubicBezTo>
                  <a:lnTo>
                    <a:pt x="180946" y="30882"/>
                  </a:lnTo>
                  <a:lnTo>
                    <a:pt x="201220" y="43952"/>
                  </a:lnTo>
                  <a:lnTo>
                    <a:pt x="204290" y="53588"/>
                  </a:lnTo>
                  <a:cubicBezTo>
                    <a:pt x="204290" y="53618"/>
                    <a:pt x="204351" y="53618"/>
                    <a:pt x="204381" y="53648"/>
                  </a:cubicBezTo>
                  <a:cubicBezTo>
                    <a:pt x="204412" y="53648"/>
                    <a:pt x="204442" y="53648"/>
                    <a:pt x="204442" y="53618"/>
                  </a:cubicBezTo>
                  <a:lnTo>
                    <a:pt x="233136" y="27326"/>
                  </a:lnTo>
                  <a:lnTo>
                    <a:pt x="244656" y="38268"/>
                  </a:lnTo>
                  <a:lnTo>
                    <a:pt x="248273" y="55776"/>
                  </a:lnTo>
                  <a:cubicBezTo>
                    <a:pt x="248273" y="55807"/>
                    <a:pt x="248303" y="55807"/>
                    <a:pt x="248303" y="55867"/>
                  </a:cubicBezTo>
                  <a:lnTo>
                    <a:pt x="248364" y="55867"/>
                  </a:lnTo>
                  <a:lnTo>
                    <a:pt x="262012" y="51065"/>
                  </a:lnTo>
                  <a:cubicBezTo>
                    <a:pt x="262042" y="51065"/>
                    <a:pt x="262042" y="51034"/>
                    <a:pt x="262103" y="51004"/>
                  </a:cubicBezTo>
                  <a:lnTo>
                    <a:pt x="266237" y="38998"/>
                  </a:lnTo>
                  <a:lnTo>
                    <a:pt x="274565" y="42281"/>
                  </a:lnTo>
                  <a:lnTo>
                    <a:pt x="287666" y="59272"/>
                  </a:lnTo>
                  <a:lnTo>
                    <a:pt x="268486" y="69150"/>
                  </a:lnTo>
                  <a:lnTo>
                    <a:pt x="268425" y="69181"/>
                  </a:lnTo>
                  <a:lnTo>
                    <a:pt x="268425" y="69211"/>
                  </a:lnTo>
                  <a:lnTo>
                    <a:pt x="268425" y="69272"/>
                  </a:lnTo>
                  <a:lnTo>
                    <a:pt x="270218" y="75564"/>
                  </a:lnTo>
                  <a:cubicBezTo>
                    <a:pt x="270218" y="75594"/>
                    <a:pt x="270249" y="75655"/>
                    <a:pt x="270310" y="75655"/>
                  </a:cubicBezTo>
                  <a:lnTo>
                    <a:pt x="270340" y="75655"/>
                  </a:lnTo>
                  <a:cubicBezTo>
                    <a:pt x="270370" y="75655"/>
                    <a:pt x="270370" y="75655"/>
                    <a:pt x="270401" y="75594"/>
                  </a:cubicBezTo>
                  <a:lnTo>
                    <a:pt x="270401" y="75594"/>
                  </a:lnTo>
                  <a:lnTo>
                    <a:pt x="269307" y="112737"/>
                  </a:lnTo>
                  <a:lnTo>
                    <a:pt x="273258" y="127084"/>
                  </a:lnTo>
                  <a:cubicBezTo>
                    <a:pt x="273258" y="127145"/>
                    <a:pt x="273288" y="127175"/>
                    <a:pt x="273349" y="127175"/>
                  </a:cubicBezTo>
                  <a:lnTo>
                    <a:pt x="284687" y="126659"/>
                  </a:lnTo>
                  <a:cubicBezTo>
                    <a:pt x="284748" y="126659"/>
                    <a:pt x="284778" y="126628"/>
                    <a:pt x="284778" y="126567"/>
                  </a:cubicBezTo>
                  <a:cubicBezTo>
                    <a:pt x="284778" y="126507"/>
                    <a:pt x="284748" y="126476"/>
                    <a:pt x="284687" y="126476"/>
                  </a:cubicBezTo>
                  <a:lnTo>
                    <a:pt x="273410" y="126963"/>
                  </a:lnTo>
                  <a:lnTo>
                    <a:pt x="269459" y="112768"/>
                  </a:lnTo>
                  <a:lnTo>
                    <a:pt x="294201" y="94500"/>
                  </a:lnTo>
                  <a:cubicBezTo>
                    <a:pt x="294231" y="94470"/>
                    <a:pt x="294231" y="94470"/>
                    <a:pt x="294231" y="94409"/>
                  </a:cubicBezTo>
                  <a:cubicBezTo>
                    <a:pt x="294231" y="94379"/>
                    <a:pt x="294231" y="94348"/>
                    <a:pt x="294201" y="94348"/>
                  </a:cubicBezTo>
                  <a:lnTo>
                    <a:pt x="270614" y="75320"/>
                  </a:lnTo>
                  <a:lnTo>
                    <a:pt x="276085" y="68725"/>
                  </a:lnTo>
                  <a:cubicBezTo>
                    <a:pt x="276115" y="68694"/>
                    <a:pt x="276115" y="68664"/>
                    <a:pt x="276085" y="68603"/>
                  </a:cubicBezTo>
                  <a:cubicBezTo>
                    <a:pt x="276085" y="68573"/>
                    <a:pt x="276024" y="68573"/>
                    <a:pt x="275994" y="68573"/>
                  </a:cubicBezTo>
                  <a:lnTo>
                    <a:pt x="268972" y="69120"/>
                  </a:lnTo>
                  <a:lnTo>
                    <a:pt x="287848" y="59393"/>
                  </a:lnTo>
                  <a:cubicBezTo>
                    <a:pt x="287878" y="59393"/>
                    <a:pt x="287878" y="59363"/>
                    <a:pt x="287878" y="59302"/>
                  </a:cubicBezTo>
                  <a:lnTo>
                    <a:pt x="287878" y="59241"/>
                  </a:lnTo>
                  <a:lnTo>
                    <a:pt x="274747" y="42220"/>
                  </a:lnTo>
                  <a:lnTo>
                    <a:pt x="289520" y="26140"/>
                  </a:lnTo>
                  <a:cubicBezTo>
                    <a:pt x="289550" y="26110"/>
                    <a:pt x="289550" y="26080"/>
                    <a:pt x="289520" y="26019"/>
                  </a:cubicBezTo>
                  <a:lnTo>
                    <a:pt x="282802" y="18694"/>
                  </a:lnTo>
                  <a:lnTo>
                    <a:pt x="282772" y="18663"/>
                  </a:lnTo>
                  <a:lnTo>
                    <a:pt x="267787" y="14742"/>
                  </a:lnTo>
                  <a:lnTo>
                    <a:pt x="267726" y="14742"/>
                  </a:lnTo>
                  <a:cubicBezTo>
                    <a:pt x="267665" y="14742"/>
                    <a:pt x="267665" y="14773"/>
                    <a:pt x="267665" y="14803"/>
                  </a:cubicBezTo>
                  <a:lnTo>
                    <a:pt x="266115" y="38785"/>
                  </a:lnTo>
                  <a:lnTo>
                    <a:pt x="244808" y="38116"/>
                  </a:lnTo>
                  <a:lnTo>
                    <a:pt x="233227" y="27144"/>
                  </a:lnTo>
                  <a:lnTo>
                    <a:pt x="233166" y="27144"/>
                  </a:lnTo>
                  <a:lnTo>
                    <a:pt x="219914" y="24317"/>
                  </a:lnTo>
                  <a:lnTo>
                    <a:pt x="241343" y="17295"/>
                  </a:lnTo>
                  <a:lnTo>
                    <a:pt x="245142" y="21915"/>
                  </a:lnTo>
                  <a:cubicBezTo>
                    <a:pt x="245157" y="21946"/>
                    <a:pt x="245180" y="21961"/>
                    <a:pt x="245207" y="21961"/>
                  </a:cubicBezTo>
                  <a:cubicBezTo>
                    <a:pt x="245233" y="21961"/>
                    <a:pt x="245264" y="21946"/>
                    <a:pt x="245294" y="21915"/>
                  </a:cubicBezTo>
                  <a:cubicBezTo>
                    <a:pt x="245324" y="21885"/>
                    <a:pt x="245324" y="21855"/>
                    <a:pt x="245294" y="21763"/>
                  </a:cubicBezTo>
                  <a:lnTo>
                    <a:pt x="241495" y="17113"/>
                  </a:lnTo>
                  <a:cubicBezTo>
                    <a:pt x="241464" y="17052"/>
                    <a:pt x="241403" y="17052"/>
                    <a:pt x="241373" y="17052"/>
                  </a:cubicBezTo>
                  <a:lnTo>
                    <a:pt x="219549" y="24256"/>
                  </a:lnTo>
                  <a:cubicBezTo>
                    <a:pt x="219549" y="24256"/>
                    <a:pt x="219488" y="24256"/>
                    <a:pt x="219488" y="24286"/>
                  </a:cubicBezTo>
                  <a:lnTo>
                    <a:pt x="210278" y="37083"/>
                  </a:lnTo>
                  <a:cubicBezTo>
                    <a:pt x="210217" y="37113"/>
                    <a:pt x="210217" y="37174"/>
                    <a:pt x="210278" y="37204"/>
                  </a:cubicBezTo>
                  <a:cubicBezTo>
                    <a:pt x="210278" y="37235"/>
                    <a:pt x="210309" y="37235"/>
                    <a:pt x="210339" y="37235"/>
                  </a:cubicBezTo>
                  <a:lnTo>
                    <a:pt x="210369" y="37235"/>
                  </a:lnTo>
                  <a:lnTo>
                    <a:pt x="232680" y="27508"/>
                  </a:lnTo>
                  <a:lnTo>
                    <a:pt x="204442" y="53375"/>
                  </a:lnTo>
                  <a:lnTo>
                    <a:pt x="201372" y="43891"/>
                  </a:lnTo>
                  <a:cubicBezTo>
                    <a:pt x="201372" y="43831"/>
                    <a:pt x="201342" y="43831"/>
                    <a:pt x="201342" y="43831"/>
                  </a:cubicBezTo>
                  <a:lnTo>
                    <a:pt x="181037" y="30761"/>
                  </a:lnTo>
                  <a:lnTo>
                    <a:pt x="192953" y="23557"/>
                  </a:lnTo>
                  <a:lnTo>
                    <a:pt x="204199" y="18207"/>
                  </a:lnTo>
                  <a:cubicBezTo>
                    <a:pt x="204229" y="18177"/>
                    <a:pt x="204260" y="18116"/>
                    <a:pt x="204229" y="18086"/>
                  </a:cubicBezTo>
                  <a:cubicBezTo>
                    <a:pt x="204208" y="18064"/>
                    <a:pt x="204171" y="18043"/>
                    <a:pt x="204141" y="18043"/>
                  </a:cubicBezTo>
                  <a:cubicBezTo>
                    <a:pt x="204128" y="18043"/>
                    <a:pt x="204117" y="18046"/>
                    <a:pt x="204108" y="18055"/>
                  </a:cubicBezTo>
                  <a:lnTo>
                    <a:pt x="192861" y="23405"/>
                  </a:lnTo>
                  <a:lnTo>
                    <a:pt x="180946" y="30609"/>
                  </a:lnTo>
                  <a:lnTo>
                    <a:pt x="170946" y="8481"/>
                  </a:lnTo>
                  <a:cubicBezTo>
                    <a:pt x="170946" y="8420"/>
                    <a:pt x="170916" y="8420"/>
                    <a:pt x="170855" y="8420"/>
                  </a:cubicBezTo>
                  <a:cubicBezTo>
                    <a:pt x="170825" y="8420"/>
                    <a:pt x="170794" y="8420"/>
                    <a:pt x="170794" y="8481"/>
                  </a:cubicBezTo>
                  <a:lnTo>
                    <a:pt x="158636" y="30548"/>
                  </a:lnTo>
                  <a:lnTo>
                    <a:pt x="139243" y="23496"/>
                  </a:lnTo>
                  <a:lnTo>
                    <a:pt x="143286" y="122"/>
                  </a:lnTo>
                  <a:cubicBezTo>
                    <a:pt x="143286" y="61"/>
                    <a:pt x="143286" y="61"/>
                    <a:pt x="143256" y="31"/>
                  </a:cubicBezTo>
                  <a:cubicBezTo>
                    <a:pt x="143256" y="0"/>
                    <a:pt x="143195" y="0"/>
                    <a:pt x="14316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21"/>
            <p:cNvSpPr/>
            <p:nvPr/>
          </p:nvSpPr>
          <p:spPr>
            <a:xfrm>
              <a:off x="326250" y="3390150"/>
              <a:ext cx="360975" cy="210525"/>
            </a:xfrm>
            <a:custGeom>
              <a:rect b="b" l="l" r="r" t="t"/>
              <a:pathLst>
                <a:path extrusionOk="0" h="8421" w="14439">
                  <a:moveTo>
                    <a:pt x="2493" y="1"/>
                  </a:moveTo>
                  <a:lnTo>
                    <a:pt x="1" y="8390"/>
                  </a:lnTo>
                  <a:lnTo>
                    <a:pt x="92" y="8420"/>
                  </a:lnTo>
                  <a:lnTo>
                    <a:pt x="2554" y="183"/>
                  </a:lnTo>
                  <a:lnTo>
                    <a:pt x="14408" y="6171"/>
                  </a:lnTo>
                  <a:lnTo>
                    <a:pt x="14439" y="6080"/>
                  </a:lnTo>
                  <a:lnTo>
                    <a:pt x="2524" y="62"/>
                  </a:lnTo>
                  <a:lnTo>
                    <a:pt x="249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21"/>
            <p:cNvSpPr/>
            <p:nvPr/>
          </p:nvSpPr>
          <p:spPr>
            <a:xfrm>
              <a:off x="377175" y="33802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21"/>
            <p:cNvSpPr/>
            <p:nvPr/>
          </p:nvSpPr>
          <p:spPr>
            <a:xfrm>
              <a:off x="675050" y="353150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21"/>
            <p:cNvSpPr/>
            <p:nvPr/>
          </p:nvSpPr>
          <p:spPr>
            <a:xfrm>
              <a:off x="314850" y="35869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21"/>
            <p:cNvSpPr/>
            <p:nvPr/>
          </p:nvSpPr>
          <p:spPr>
            <a:xfrm>
              <a:off x="3022350" y="10291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183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21"/>
            <p:cNvSpPr/>
            <p:nvPr/>
          </p:nvSpPr>
          <p:spPr>
            <a:xfrm>
              <a:off x="4840025" y="15770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62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21"/>
            <p:cNvSpPr/>
            <p:nvPr/>
          </p:nvSpPr>
          <p:spPr>
            <a:xfrm>
              <a:off x="4408400" y="7966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21"/>
            <p:cNvSpPr/>
            <p:nvPr/>
          </p:nvSpPr>
          <p:spPr>
            <a:xfrm>
              <a:off x="4847625" y="13521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183"/>
                    <a:pt x="0" y="487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21"/>
            <p:cNvSpPr/>
            <p:nvPr/>
          </p:nvSpPr>
          <p:spPr>
            <a:xfrm>
              <a:off x="4903850" y="1082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4"/>
                    <a:pt x="1" y="48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60"/>
                    <a:pt x="1004" y="487"/>
                  </a:cubicBezTo>
                  <a:cubicBezTo>
                    <a:pt x="100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21"/>
            <p:cNvSpPr/>
            <p:nvPr/>
          </p:nvSpPr>
          <p:spPr>
            <a:xfrm>
              <a:off x="5694150" y="13909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486" y="1003"/>
                  </a:cubicBezTo>
                  <a:cubicBezTo>
                    <a:pt x="760" y="1003"/>
                    <a:pt x="973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21"/>
            <p:cNvSpPr/>
            <p:nvPr/>
          </p:nvSpPr>
          <p:spPr>
            <a:xfrm>
              <a:off x="5516325" y="1629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48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0" y="1003"/>
                    <a:pt x="1004" y="760"/>
                    <a:pt x="1004" y="487"/>
                  </a:cubicBezTo>
                  <a:cubicBezTo>
                    <a:pt x="1004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21"/>
            <p:cNvSpPr/>
            <p:nvPr/>
          </p:nvSpPr>
          <p:spPr>
            <a:xfrm>
              <a:off x="5972250" y="135670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14" y="61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21"/>
            <p:cNvSpPr/>
            <p:nvPr/>
          </p:nvSpPr>
          <p:spPr>
            <a:xfrm>
              <a:off x="5958575" y="5086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57" y="1"/>
                  </a:moveTo>
                  <a:cubicBezTo>
                    <a:pt x="183" y="1"/>
                    <a:pt x="1" y="21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30" y="1004"/>
                    <a:pt x="974" y="761"/>
                    <a:pt x="974" y="487"/>
                  </a:cubicBezTo>
                  <a:cubicBezTo>
                    <a:pt x="974" y="214"/>
                    <a:pt x="700" y="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21"/>
            <p:cNvSpPr/>
            <p:nvPr/>
          </p:nvSpPr>
          <p:spPr>
            <a:xfrm>
              <a:off x="6366650" y="5345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44" y="0"/>
                    <a:pt x="0" y="183"/>
                    <a:pt x="0" y="487"/>
                  </a:cubicBezTo>
                  <a:cubicBezTo>
                    <a:pt x="0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21"/>
            <p:cNvSpPr/>
            <p:nvPr/>
          </p:nvSpPr>
          <p:spPr>
            <a:xfrm>
              <a:off x="5844600" y="177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518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8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21"/>
            <p:cNvSpPr/>
            <p:nvPr/>
          </p:nvSpPr>
          <p:spPr>
            <a:xfrm>
              <a:off x="6049000" y="203452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8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21"/>
            <p:cNvSpPr/>
            <p:nvPr/>
          </p:nvSpPr>
          <p:spPr>
            <a:xfrm>
              <a:off x="6694150" y="2762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1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21"/>
            <p:cNvSpPr/>
            <p:nvPr/>
          </p:nvSpPr>
          <p:spPr>
            <a:xfrm>
              <a:off x="6564975" y="29046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3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21"/>
            <p:cNvSpPr/>
            <p:nvPr/>
          </p:nvSpPr>
          <p:spPr>
            <a:xfrm>
              <a:off x="6713150" y="3058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21"/>
            <p:cNvSpPr/>
            <p:nvPr/>
          </p:nvSpPr>
          <p:spPr>
            <a:xfrm>
              <a:off x="7274725" y="29342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43" y="61"/>
                    <a:pt x="0" y="244"/>
                    <a:pt x="0" y="517"/>
                  </a:cubicBezTo>
                  <a:cubicBezTo>
                    <a:pt x="0" y="760"/>
                    <a:pt x="243" y="1004"/>
                    <a:pt x="487" y="1004"/>
                  </a:cubicBezTo>
                  <a:cubicBezTo>
                    <a:pt x="760" y="1004"/>
                    <a:pt x="973" y="760"/>
                    <a:pt x="973" y="51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21"/>
            <p:cNvSpPr/>
            <p:nvPr/>
          </p:nvSpPr>
          <p:spPr>
            <a:xfrm>
              <a:off x="5814975" y="207327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21"/>
            <p:cNvSpPr/>
            <p:nvPr/>
          </p:nvSpPr>
          <p:spPr>
            <a:xfrm>
              <a:off x="6249625" y="226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487" y="1003"/>
                  </a:cubicBezTo>
                  <a:cubicBezTo>
                    <a:pt x="760" y="1003"/>
                    <a:pt x="1003" y="791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21"/>
            <p:cNvSpPr/>
            <p:nvPr/>
          </p:nvSpPr>
          <p:spPr>
            <a:xfrm>
              <a:off x="1756375" y="17723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21"/>
            <p:cNvSpPr/>
            <p:nvPr/>
          </p:nvSpPr>
          <p:spPr>
            <a:xfrm>
              <a:off x="1823250" y="18810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51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21"/>
            <p:cNvSpPr/>
            <p:nvPr/>
          </p:nvSpPr>
          <p:spPr>
            <a:xfrm>
              <a:off x="7180500" y="3434225"/>
              <a:ext cx="106400" cy="78300"/>
            </a:xfrm>
            <a:custGeom>
              <a:rect b="b" l="l" r="r" t="t"/>
              <a:pathLst>
                <a:path extrusionOk="0" h="3132" w="4256">
                  <a:moveTo>
                    <a:pt x="4195" y="1"/>
                  </a:moveTo>
                  <a:lnTo>
                    <a:pt x="0" y="3040"/>
                  </a:lnTo>
                  <a:lnTo>
                    <a:pt x="0" y="3131"/>
                  </a:lnTo>
                  <a:lnTo>
                    <a:pt x="91" y="3131"/>
                  </a:lnTo>
                  <a:lnTo>
                    <a:pt x="4225" y="92"/>
                  </a:lnTo>
                  <a:cubicBezTo>
                    <a:pt x="4256" y="92"/>
                    <a:pt x="4256" y="31"/>
                    <a:pt x="4256" y="31"/>
                  </a:cubicBezTo>
                  <a:lnTo>
                    <a:pt x="425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21"/>
            <p:cNvSpPr/>
            <p:nvPr/>
          </p:nvSpPr>
          <p:spPr>
            <a:xfrm>
              <a:off x="7169100" y="3498050"/>
              <a:ext cx="25100" cy="24425"/>
            </a:xfrm>
            <a:custGeom>
              <a:rect b="b" l="l" r="r" t="t"/>
              <a:pathLst>
                <a:path extrusionOk="0" h="977" w="1004">
                  <a:moveTo>
                    <a:pt x="456" y="1"/>
                  </a:moveTo>
                  <a:cubicBezTo>
                    <a:pt x="213" y="31"/>
                    <a:pt x="0" y="275"/>
                    <a:pt x="0" y="518"/>
                  </a:cubicBezTo>
                  <a:cubicBezTo>
                    <a:pt x="57" y="800"/>
                    <a:pt x="244" y="977"/>
                    <a:pt x="489" y="977"/>
                  </a:cubicBezTo>
                  <a:cubicBezTo>
                    <a:pt x="508" y="977"/>
                    <a:pt x="527" y="976"/>
                    <a:pt x="547" y="974"/>
                  </a:cubicBezTo>
                  <a:cubicBezTo>
                    <a:pt x="821" y="943"/>
                    <a:pt x="1003" y="730"/>
                    <a:pt x="1003" y="457"/>
                  </a:cubicBezTo>
                  <a:cubicBezTo>
                    <a:pt x="973" y="183"/>
                    <a:pt x="730" y="1"/>
                    <a:pt x="4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21"/>
            <p:cNvSpPr/>
            <p:nvPr/>
          </p:nvSpPr>
          <p:spPr>
            <a:xfrm>
              <a:off x="7273950" y="3422075"/>
              <a:ext cx="24350" cy="24425"/>
            </a:xfrm>
            <a:custGeom>
              <a:rect b="b" l="l" r="r" t="t"/>
              <a:pathLst>
                <a:path extrusionOk="0" h="977" w="974">
                  <a:moveTo>
                    <a:pt x="457" y="0"/>
                  </a:moveTo>
                  <a:cubicBezTo>
                    <a:pt x="183" y="31"/>
                    <a:pt x="1" y="274"/>
                    <a:pt x="1" y="517"/>
                  </a:cubicBezTo>
                  <a:cubicBezTo>
                    <a:pt x="1" y="799"/>
                    <a:pt x="236" y="976"/>
                    <a:pt x="464" y="976"/>
                  </a:cubicBezTo>
                  <a:cubicBezTo>
                    <a:pt x="482" y="976"/>
                    <a:pt x="500" y="975"/>
                    <a:pt x="518" y="973"/>
                  </a:cubicBezTo>
                  <a:cubicBezTo>
                    <a:pt x="791" y="943"/>
                    <a:pt x="973" y="730"/>
                    <a:pt x="973" y="456"/>
                  </a:cubicBezTo>
                  <a:cubicBezTo>
                    <a:pt x="943" y="183"/>
                    <a:pt x="730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21"/>
            <p:cNvSpPr/>
            <p:nvPr/>
          </p:nvSpPr>
          <p:spPr>
            <a:xfrm>
              <a:off x="1498025" y="23308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21"/>
            <p:cNvSpPr/>
            <p:nvPr/>
          </p:nvSpPr>
          <p:spPr>
            <a:xfrm>
              <a:off x="893900" y="21158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0" y="244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21"/>
            <p:cNvSpPr/>
            <p:nvPr/>
          </p:nvSpPr>
          <p:spPr>
            <a:xfrm>
              <a:off x="473675" y="1927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21"/>
            <p:cNvSpPr/>
            <p:nvPr/>
          </p:nvSpPr>
          <p:spPr>
            <a:xfrm>
              <a:off x="760925" y="7715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7"/>
                  </a:cubicBezTo>
                  <a:cubicBezTo>
                    <a:pt x="973" y="244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21"/>
            <p:cNvSpPr/>
            <p:nvPr/>
          </p:nvSpPr>
          <p:spPr>
            <a:xfrm>
              <a:off x="670500" y="20124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21"/>
            <p:cNvSpPr/>
            <p:nvPr/>
          </p:nvSpPr>
          <p:spPr>
            <a:xfrm>
              <a:off x="696325" y="24463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4"/>
                    <a:pt x="1" y="487"/>
                  </a:cubicBezTo>
                  <a:cubicBezTo>
                    <a:pt x="1" y="760"/>
                    <a:pt x="213" y="1004"/>
                    <a:pt x="487" y="1004"/>
                  </a:cubicBezTo>
                  <a:cubicBezTo>
                    <a:pt x="761" y="1004"/>
                    <a:pt x="973" y="760"/>
                    <a:pt x="973" y="487"/>
                  </a:cubicBezTo>
                  <a:cubicBezTo>
                    <a:pt x="973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21"/>
            <p:cNvSpPr/>
            <p:nvPr/>
          </p:nvSpPr>
          <p:spPr>
            <a:xfrm>
              <a:off x="1080825" y="27928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518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21"/>
            <p:cNvSpPr/>
            <p:nvPr/>
          </p:nvSpPr>
          <p:spPr>
            <a:xfrm>
              <a:off x="1358950" y="28058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21"/>
            <p:cNvSpPr/>
            <p:nvPr/>
          </p:nvSpPr>
          <p:spPr>
            <a:xfrm>
              <a:off x="2108200" y="15763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0"/>
                    <a:pt x="244" y="1004"/>
                    <a:pt x="518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21"/>
            <p:cNvSpPr/>
            <p:nvPr/>
          </p:nvSpPr>
          <p:spPr>
            <a:xfrm>
              <a:off x="2468400" y="1520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21"/>
            <p:cNvSpPr/>
            <p:nvPr/>
          </p:nvSpPr>
          <p:spPr>
            <a:xfrm>
              <a:off x="1943300" y="13407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21"/>
            <p:cNvSpPr/>
            <p:nvPr/>
          </p:nvSpPr>
          <p:spPr>
            <a:xfrm>
              <a:off x="1476725" y="964600"/>
              <a:ext cx="25125" cy="24325"/>
            </a:xfrm>
            <a:custGeom>
              <a:rect b="b" l="l" r="r" t="t"/>
              <a:pathLst>
                <a:path extrusionOk="0" h="973" w="1005">
                  <a:moveTo>
                    <a:pt x="487" y="0"/>
                  </a:moveTo>
                  <a:cubicBezTo>
                    <a:pt x="244" y="31"/>
                    <a:pt x="1" y="24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21"/>
            <p:cNvSpPr/>
            <p:nvPr/>
          </p:nvSpPr>
          <p:spPr>
            <a:xfrm>
              <a:off x="1476725" y="123055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487" y="1"/>
                  </a:moveTo>
                  <a:cubicBezTo>
                    <a:pt x="183" y="1"/>
                    <a:pt x="1" y="213"/>
                    <a:pt x="1" y="487"/>
                  </a:cubicBezTo>
                  <a:cubicBezTo>
                    <a:pt x="1" y="760"/>
                    <a:pt x="244" y="1004"/>
                    <a:pt x="487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21"/>
            <p:cNvSpPr/>
            <p:nvPr/>
          </p:nvSpPr>
          <p:spPr>
            <a:xfrm>
              <a:off x="1259400" y="166597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21"/>
            <p:cNvSpPr/>
            <p:nvPr/>
          </p:nvSpPr>
          <p:spPr>
            <a:xfrm>
              <a:off x="4067975" y="835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6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21"/>
            <p:cNvSpPr/>
            <p:nvPr/>
          </p:nvSpPr>
          <p:spPr>
            <a:xfrm>
              <a:off x="3581650" y="6606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43" y="1004"/>
                    <a:pt x="486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21"/>
            <p:cNvSpPr/>
            <p:nvPr/>
          </p:nvSpPr>
          <p:spPr>
            <a:xfrm>
              <a:off x="2974475" y="6446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21"/>
            <p:cNvSpPr/>
            <p:nvPr/>
          </p:nvSpPr>
          <p:spPr>
            <a:xfrm>
              <a:off x="2615825" y="9425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73" y="82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21"/>
            <p:cNvSpPr/>
            <p:nvPr/>
          </p:nvSpPr>
          <p:spPr>
            <a:xfrm>
              <a:off x="2124925" y="6880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0" y="1003"/>
                    <a:pt x="943" y="76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21"/>
            <p:cNvSpPr/>
            <p:nvPr/>
          </p:nvSpPr>
          <p:spPr>
            <a:xfrm>
              <a:off x="1798925" y="9068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21"/>
            <p:cNvSpPr/>
            <p:nvPr/>
          </p:nvSpPr>
          <p:spPr>
            <a:xfrm>
              <a:off x="2349850" y="126322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43" y="760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21"/>
            <p:cNvSpPr/>
            <p:nvPr/>
          </p:nvSpPr>
          <p:spPr>
            <a:xfrm>
              <a:off x="2489675" y="5876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21"/>
            <p:cNvSpPr/>
            <p:nvPr/>
          </p:nvSpPr>
          <p:spPr>
            <a:xfrm>
              <a:off x="2751075" y="536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791"/>
                    <a:pt x="244" y="1003"/>
                    <a:pt x="517" y="1003"/>
                  </a:cubicBezTo>
                  <a:cubicBezTo>
                    <a:pt x="791" y="1003"/>
                    <a:pt x="1004" y="791"/>
                    <a:pt x="1004" y="517"/>
                  </a:cubicBezTo>
                  <a:cubicBezTo>
                    <a:pt x="1004" y="244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21"/>
            <p:cNvSpPr/>
            <p:nvPr/>
          </p:nvSpPr>
          <p:spPr>
            <a:xfrm>
              <a:off x="2039825" y="554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1003" y="791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21"/>
            <p:cNvSpPr/>
            <p:nvPr/>
          </p:nvSpPr>
          <p:spPr>
            <a:xfrm>
              <a:off x="1602875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9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21"/>
            <p:cNvSpPr/>
            <p:nvPr/>
          </p:nvSpPr>
          <p:spPr>
            <a:xfrm>
              <a:off x="1769300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9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21"/>
            <p:cNvSpPr/>
            <p:nvPr/>
          </p:nvSpPr>
          <p:spPr>
            <a:xfrm>
              <a:off x="1365800" y="5922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21"/>
            <p:cNvSpPr/>
            <p:nvPr/>
          </p:nvSpPr>
          <p:spPr>
            <a:xfrm>
              <a:off x="1115025" y="52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1" y="1003"/>
                    <a:pt x="973" y="760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21"/>
            <p:cNvSpPr/>
            <p:nvPr/>
          </p:nvSpPr>
          <p:spPr>
            <a:xfrm>
              <a:off x="1210025" y="8772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42" y="76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21"/>
            <p:cNvSpPr/>
            <p:nvPr/>
          </p:nvSpPr>
          <p:spPr>
            <a:xfrm>
              <a:off x="839200" y="1416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0"/>
                  </a:moveTo>
                  <a:cubicBezTo>
                    <a:pt x="243" y="0"/>
                    <a:pt x="0" y="244"/>
                    <a:pt x="0" y="487"/>
                  </a:cubicBezTo>
                  <a:cubicBezTo>
                    <a:pt x="0" y="760"/>
                    <a:pt x="243" y="1004"/>
                    <a:pt x="486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44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21"/>
            <p:cNvSpPr/>
            <p:nvPr/>
          </p:nvSpPr>
          <p:spPr>
            <a:xfrm>
              <a:off x="1118075" y="146460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21"/>
            <p:cNvSpPr/>
            <p:nvPr/>
          </p:nvSpPr>
          <p:spPr>
            <a:xfrm>
              <a:off x="1437975" y="15763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0"/>
                    <a:pt x="214" y="1004"/>
                    <a:pt x="487" y="1004"/>
                  </a:cubicBezTo>
                  <a:cubicBezTo>
                    <a:pt x="700" y="1004"/>
                    <a:pt x="943" y="760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21"/>
            <p:cNvSpPr/>
            <p:nvPr/>
          </p:nvSpPr>
          <p:spPr>
            <a:xfrm>
              <a:off x="1384025" y="20740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21"/>
            <p:cNvSpPr/>
            <p:nvPr/>
          </p:nvSpPr>
          <p:spPr>
            <a:xfrm>
              <a:off x="1049675" y="225715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4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21"/>
            <p:cNvSpPr/>
            <p:nvPr/>
          </p:nvSpPr>
          <p:spPr>
            <a:xfrm>
              <a:off x="571700" y="1798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1" y="1003"/>
                    <a:pt x="973" y="821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21"/>
            <p:cNvSpPr/>
            <p:nvPr/>
          </p:nvSpPr>
          <p:spPr>
            <a:xfrm>
              <a:off x="310300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487" y="974"/>
                  </a:cubicBezTo>
                  <a:cubicBezTo>
                    <a:pt x="760" y="974"/>
                    <a:pt x="973" y="761"/>
                    <a:pt x="1004" y="487"/>
                  </a:cubicBezTo>
                  <a:cubicBezTo>
                    <a:pt x="1004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21"/>
            <p:cNvSpPr/>
            <p:nvPr/>
          </p:nvSpPr>
          <p:spPr>
            <a:xfrm>
              <a:off x="719125" y="805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21"/>
            <p:cNvSpPr/>
            <p:nvPr/>
          </p:nvSpPr>
          <p:spPr>
            <a:xfrm>
              <a:off x="583875" y="499550"/>
              <a:ext cx="25100" cy="23575"/>
            </a:xfrm>
            <a:custGeom>
              <a:rect b="b" l="l" r="r" t="t"/>
              <a:pathLst>
                <a:path extrusionOk="0" h="943" w="1004">
                  <a:moveTo>
                    <a:pt x="486" y="0"/>
                  </a:moveTo>
                  <a:cubicBezTo>
                    <a:pt x="243" y="0"/>
                    <a:pt x="0" y="213"/>
                    <a:pt x="0" y="456"/>
                  </a:cubicBezTo>
                  <a:cubicBezTo>
                    <a:pt x="0" y="699"/>
                    <a:pt x="243" y="942"/>
                    <a:pt x="486" y="942"/>
                  </a:cubicBezTo>
                  <a:cubicBezTo>
                    <a:pt x="760" y="942"/>
                    <a:pt x="1003" y="760"/>
                    <a:pt x="1003" y="486"/>
                  </a:cubicBezTo>
                  <a:cubicBezTo>
                    <a:pt x="100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21"/>
            <p:cNvSpPr/>
            <p:nvPr/>
          </p:nvSpPr>
          <p:spPr>
            <a:xfrm>
              <a:off x="333850" y="563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1"/>
                    <a:pt x="244" y="1003"/>
                    <a:pt x="518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21"/>
            <p:cNvSpPr/>
            <p:nvPr/>
          </p:nvSpPr>
          <p:spPr>
            <a:xfrm>
              <a:off x="302700" y="1090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1" y="244"/>
                    <a:pt x="1" y="518"/>
                  </a:cubicBezTo>
                  <a:cubicBezTo>
                    <a:pt x="1" y="761"/>
                    <a:pt x="244" y="1004"/>
                    <a:pt x="487" y="1004"/>
                  </a:cubicBezTo>
                  <a:cubicBezTo>
                    <a:pt x="761" y="1004"/>
                    <a:pt x="1004" y="761"/>
                    <a:pt x="1004" y="518"/>
                  </a:cubicBezTo>
                  <a:cubicBezTo>
                    <a:pt x="100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21"/>
            <p:cNvSpPr/>
            <p:nvPr/>
          </p:nvSpPr>
          <p:spPr>
            <a:xfrm>
              <a:off x="782200" y="2256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21"/>
            <p:cNvSpPr/>
            <p:nvPr/>
          </p:nvSpPr>
          <p:spPr>
            <a:xfrm>
              <a:off x="852875" y="2645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6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21"/>
            <p:cNvSpPr/>
            <p:nvPr/>
          </p:nvSpPr>
          <p:spPr>
            <a:xfrm>
              <a:off x="332350" y="27807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6" y="1004"/>
                  </a:cubicBezTo>
                  <a:cubicBezTo>
                    <a:pt x="760" y="1004"/>
                    <a:pt x="973" y="760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21"/>
            <p:cNvSpPr/>
            <p:nvPr/>
          </p:nvSpPr>
          <p:spPr>
            <a:xfrm>
              <a:off x="535225" y="3108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21"/>
            <p:cNvSpPr/>
            <p:nvPr/>
          </p:nvSpPr>
          <p:spPr>
            <a:xfrm>
              <a:off x="684925" y="304290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21"/>
            <p:cNvSpPr/>
            <p:nvPr/>
          </p:nvSpPr>
          <p:spPr>
            <a:xfrm>
              <a:off x="368050" y="2058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21"/>
            <p:cNvSpPr/>
            <p:nvPr/>
          </p:nvSpPr>
          <p:spPr>
            <a:xfrm>
              <a:off x="1259400" y="24342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4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21"/>
            <p:cNvSpPr/>
            <p:nvPr/>
          </p:nvSpPr>
          <p:spPr>
            <a:xfrm>
              <a:off x="1004075" y="26112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4" y="0"/>
                    <a:pt x="1" y="244"/>
                    <a:pt x="1" y="517"/>
                  </a:cubicBezTo>
                  <a:cubicBezTo>
                    <a:pt x="1" y="791"/>
                    <a:pt x="214" y="1003"/>
                    <a:pt x="487" y="1003"/>
                  </a:cubicBezTo>
                  <a:cubicBezTo>
                    <a:pt x="761" y="1003"/>
                    <a:pt x="974" y="791"/>
                    <a:pt x="974" y="517"/>
                  </a:cubicBezTo>
                  <a:cubicBezTo>
                    <a:pt x="97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21"/>
            <p:cNvSpPr/>
            <p:nvPr/>
          </p:nvSpPr>
          <p:spPr>
            <a:xfrm>
              <a:off x="966100" y="18931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9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21"/>
            <p:cNvSpPr/>
            <p:nvPr/>
          </p:nvSpPr>
          <p:spPr>
            <a:xfrm>
              <a:off x="1721425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0" y="214"/>
                    <a:pt x="0" y="487"/>
                  </a:cubicBezTo>
                  <a:cubicBezTo>
                    <a:pt x="0" y="761"/>
                    <a:pt x="244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21"/>
            <p:cNvSpPr/>
            <p:nvPr/>
          </p:nvSpPr>
          <p:spPr>
            <a:xfrm>
              <a:off x="2675100" y="1223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90" y="1003"/>
                    <a:pt x="1003" y="821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21"/>
            <p:cNvSpPr/>
            <p:nvPr/>
          </p:nvSpPr>
          <p:spPr>
            <a:xfrm>
              <a:off x="3080875" y="14501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3" y="1"/>
                    <a:pt x="0" y="214"/>
                    <a:pt x="0" y="487"/>
                  </a:cubicBezTo>
                  <a:cubicBezTo>
                    <a:pt x="0" y="761"/>
                    <a:pt x="243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21"/>
            <p:cNvSpPr/>
            <p:nvPr/>
          </p:nvSpPr>
          <p:spPr>
            <a:xfrm>
              <a:off x="3642425" y="13817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21"/>
            <p:cNvSpPr/>
            <p:nvPr/>
          </p:nvSpPr>
          <p:spPr>
            <a:xfrm>
              <a:off x="4980600" y="14798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973" y="791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21"/>
            <p:cNvSpPr/>
            <p:nvPr/>
          </p:nvSpPr>
          <p:spPr>
            <a:xfrm>
              <a:off x="5121175" y="14615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21"/>
            <p:cNvSpPr/>
            <p:nvPr/>
          </p:nvSpPr>
          <p:spPr>
            <a:xfrm>
              <a:off x="5098375" y="16553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6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21"/>
            <p:cNvSpPr/>
            <p:nvPr/>
          </p:nvSpPr>
          <p:spPr>
            <a:xfrm>
              <a:off x="4055825" y="11682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6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21"/>
            <p:cNvSpPr/>
            <p:nvPr/>
          </p:nvSpPr>
          <p:spPr>
            <a:xfrm>
              <a:off x="4523150" y="11682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21"/>
            <p:cNvSpPr/>
            <p:nvPr/>
          </p:nvSpPr>
          <p:spPr>
            <a:xfrm>
              <a:off x="4625725" y="839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21"/>
            <p:cNvSpPr/>
            <p:nvPr/>
          </p:nvSpPr>
          <p:spPr>
            <a:xfrm>
              <a:off x="4927400" y="6522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21"/>
            <p:cNvSpPr/>
            <p:nvPr/>
          </p:nvSpPr>
          <p:spPr>
            <a:xfrm>
              <a:off x="5136375" y="11682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21"/>
            <p:cNvSpPr/>
            <p:nvPr/>
          </p:nvSpPr>
          <p:spPr>
            <a:xfrm>
              <a:off x="5214650" y="1409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7" y="1004"/>
                  </a:cubicBezTo>
                  <a:cubicBezTo>
                    <a:pt x="760" y="1004"/>
                    <a:pt x="943" y="760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21"/>
            <p:cNvSpPr/>
            <p:nvPr/>
          </p:nvSpPr>
          <p:spPr>
            <a:xfrm>
              <a:off x="5928200" y="7472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21"/>
            <p:cNvSpPr/>
            <p:nvPr/>
          </p:nvSpPr>
          <p:spPr>
            <a:xfrm>
              <a:off x="5362825" y="9987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21"/>
            <p:cNvSpPr/>
            <p:nvPr/>
          </p:nvSpPr>
          <p:spPr>
            <a:xfrm>
              <a:off x="5593825" y="6788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30" y="973"/>
                    <a:pt x="943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21"/>
            <p:cNvSpPr/>
            <p:nvPr/>
          </p:nvSpPr>
          <p:spPr>
            <a:xfrm>
              <a:off x="6139450" y="500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3" y="0"/>
                    <a:pt x="0" y="213"/>
                    <a:pt x="0" y="487"/>
                  </a:cubicBezTo>
                  <a:cubicBezTo>
                    <a:pt x="0" y="760"/>
                    <a:pt x="243" y="973"/>
                    <a:pt x="517" y="973"/>
                  </a:cubicBezTo>
                  <a:cubicBezTo>
                    <a:pt x="760" y="973"/>
                    <a:pt x="942" y="760"/>
                    <a:pt x="1003" y="487"/>
                  </a:cubicBezTo>
                  <a:cubicBezTo>
                    <a:pt x="1003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21"/>
            <p:cNvSpPr/>
            <p:nvPr/>
          </p:nvSpPr>
          <p:spPr>
            <a:xfrm>
              <a:off x="6234425" y="6165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4" y="761"/>
                    <a:pt x="1004" y="518"/>
                  </a:cubicBezTo>
                  <a:cubicBezTo>
                    <a:pt x="1004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21"/>
            <p:cNvSpPr/>
            <p:nvPr/>
          </p:nvSpPr>
          <p:spPr>
            <a:xfrm>
              <a:off x="6222275" y="10253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21"/>
            <p:cNvSpPr/>
            <p:nvPr/>
          </p:nvSpPr>
          <p:spPr>
            <a:xfrm>
              <a:off x="6758750" y="10428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7" y="974"/>
                  </a:cubicBezTo>
                  <a:cubicBezTo>
                    <a:pt x="760" y="974"/>
                    <a:pt x="1004" y="761"/>
                    <a:pt x="1004" y="487"/>
                  </a:cubicBezTo>
                  <a:cubicBezTo>
                    <a:pt x="1004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21"/>
            <p:cNvSpPr/>
            <p:nvPr/>
          </p:nvSpPr>
          <p:spPr>
            <a:xfrm>
              <a:off x="6947200" y="767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4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21"/>
            <p:cNvSpPr/>
            <p:nvPr/>
          </p:nvSpPr>
          <p:spPr>
            <a:xfrm>
              <a:off x="6654650" y="13445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91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21"/>
            <p:cNvSpPr/>
            <p:nvPr/>
          </p:nvSpPr>
          <p:spPr>
            <a:xfrm>
              <a:off x="6313450" y="1464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1004" y="791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21"/>
            <p:cNvSpPr/>
            <p:nvPr/>
          </p:nvSpPr>
          <p:spPr>
            <a:xfrm>
              <a:off x="6168325" y="17016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30" y="973"/>
                    <a:pt x="942" y="79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21"/>
            <p:cNvSpPr/>
            <p:nvPr/>
          </p:nvSpPr>
          <p:spPr>
            <a:xfrm>
              <a:off x="6817275" y="1800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21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21"/>
            <p:cNvSpPr/>
            <p:nvPr/>
          </p:nvSpPr>
          <p:spPr>
            <a:xfrm>
              <a:off x="7004200" y="1786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7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21"/>
            <p:cNvSpPr/>
            <p:nvPr/>
          </p:nvSpPr>
          <p:spPr>
            <a:xfrm>
              <a:off x="7299800" y="15527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21"/>
            <p:cNvSpPr/>
            <p:nvPr/>
          </p:nvSpPr>
          <p:spPr>
            <a:xfrm>
              <a:off x="6975325" y="11241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48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60" y="1003"/>
                    <a:pt x="973" y="760"/>
                    <a:pt x="1003" y="48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21"/>
            <p:cNvSpPr/>
            <p:nvPr/>
          </p:nvSpPr>
          <p:spPr>
            <a:xfrm>
              <a:off x="6875025" y="15026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21"/>
            <p:cNvSpPr/>
            <p:nvPr/>
          </p:nvSpPr>
          <p:spPr>
            <a:xfrm>
              <a:off x="7341600" y="7259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699" y="1004"/>
                    <a:pt x="942" y="761"/>
                    <a:pt x="973" y="518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21"/>
            <p:cNvSpPr/>
            <p:nvPr/>
          </p:nvSpPr>
          <p:spPr>
            <a:xfrm>
              <a:off x="7178200" y="53980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518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21"/>
            <p:cNvSpPr/>
            <p:nvPr/>
          </p:nvSpPr>
          <p:spPr>
            <a:xfrm>
              <a:off x="6249625" y="2268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822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21"/>
            <p:cNvSpPr/>
            <p:nvPr/>
          </p:nvSpPr>
          <p:spPr>
            <a:xfrm>
              <a:off x="6336250" y="2493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0" y="1003"/>
                    <a:pt x="1004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21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21"/>
            <p:cNvSpPr/>
            <p:nvPr/>
          </p:nvSpPr>
          <p:spPr>
            <a:xfrm>
              <a:off x="6837775" y="28878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21"/>
            <p:cNvSpPr/>
            <p:nvPr/>
          </p:nvSpPr>
          <p:spPr>
            <a:xfrm>
              <a:off x="6937325" y="3247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1004" y="760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21"/>
            <p:cNvSpPr/>
            <p:nvPr/>
          </p:nvSpPr>
          <p:spPr>
            <a:xfrm>
              <a:off x="7221525" y="32351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1004" y="790"/>
                    <a:pt x="1004" y="486"/>
                  </a:cubicBezTo>
                  <a:cubicBezTo>
                    <a:pt x="1004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21"/>
            <p:cNvSpPr/>
            <p:nvPr/>
          </p:nvSpPr>
          <p:spPr>
            <a:xfrm>
              <a:off x="6504175" y="1559575"/>
              <a:ext cx="25125" cy="24350"/>
            </a:xfrm>
            <a:custGeom>
              <a:rect b="b" l="l" r="r" t="t"/>
              <a:pathLst>
                <a:path extrusionOk="0" h="974" w="1005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8" y="974"/>
                  </a:cubicBezTo>
                  <a:cubicBezTo>
                    <a:pt x="761" y="974"/>
                    <a:pt x="97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21"/>
            <p:cNvSpPr/>
            <p:nvPr/>
          </p:nvSpPr>
          <p:spPr>
            <a:xfrm>
              <a:off x="6504175" y="23741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974" y="76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21"/>
            <p:cNvSpPr/>
            <p:nvPr/>
          </p:nvSpPr>
          <p:spPr>
            <a:xfrm>
              <a:off x="5210100" y="5208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42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21"/>
            <p:cNvSpPr/>
            <p:nvPr/>
          </p:nvSpPr>
          <p:spPr>
            <a:xfrm>
              <a:off x="-120550" y="-115200"/>
              <a:ext cx="7728125" cy="3313125"/>
            </a:xfrm>
            <a:custGeom>
              <a:rect b="b" l="l" r="r" t="t"/>
              <a:pathLst>
                <a:path extrusionOk="0" h="132525" w="309125">
                  <a:moveTo>
                    <a:pt x="260066" y="49454"/>
                  </a:moveTo>
                  <a:lnTo>
                    <a:pt x="265294" y="67478"/>
                  </a:lnTo>
                  <a:lnTo>
                    <a:pt x="259975" y="84864"/>
                  </a:lnTo>
                  <a:cubicBezTo>
                    <a:pt x="259944" y="84956"/>
                    <a:pt x="260035" y="85016"/>
                    <a:pt x="260066" y="85047"/>
                  </a:cubicBezTo>
                  <a:lnTo>
                    <a:pt x="260096" y="85047"/>
                  </a:lnTo>
                  <a:cubicBezTo>
                    <a:pt x="260187" y="85047"/>
                    <a:pt x="260218" y="85016"/>
                    <a:pt x="260248" y="84956"/>
                  </a:cubicBezTo>
                  <a:lnTo>
                    <a:pt x="265537" y="67691"/>
                  </a:lnTo>
                  <a:lnTo>
                    <a:pt x="277878" y="77266"/>
                  </a:lnTo>
                  <a:cubicBezTo>
                    <a:pt x="277908" y="77296"/>
                    <a:pt x="277908" y="77296"/>
                    <a:pt x="277969" y="77296"/>
                  </a:cubicBezTo>
                  <a:cubicBezTo>
                    <a:pt x="277999" y="77296"/>
                    <a:pt x="278030" y="77296"/>
                    <a:pt x="278060" y="77266"/>
                  </a:cubicBezTo>
                  <a:cubicBezTo>
                    <a:pt x="278121" y="77205"/>
                    <a:pt x="278121" y="77114"/>
                    <a:pt x="278030" y="77083"/>
                  </a:cubicBezTo>
                  <a:lnTo>
                    <a:pt x="265537" y="67387"/>
                  </a:lnTo>
                  <a:lnTo>
                    <a:pt x="260279" y="49393"/>
                  </a:lnTo>
                  <a:lnTo>
                    <a:pt x="283288" y="56992"/>
                  </a:lnTo>
                  <a:cubicBezTo>
                    <a:pt x="283349" y="57022"/>
                    <a:pt x="283440" y="56992"/>
                    <a:pt x="283471" y="56901"/>
                  </a:cubicBezTo>
                  <a:cubicBezTo>
                    <a:pt x="283501" y="56840"/>
                    <a:pt x="283471" y="56749"/>
                    <a:pt x="283379" y="56718"/>
                  </a:cubicBezTo>
                  <a:lnTo>
                    <a:pt x="260187" y="49028"/>
                  </a:lnTo>
                  <a:lnTo>
                    <a:pt x="252072" y="36323"/>
                  </a:lnTo>
                  <a:lnTo>
                    <a:pt x="260187" y="26627"/>
                  </a:lnTo>
                  <a:cubicBezTo>
                    <a:pt x="260218" y="26596"/>
                    <a:pt x="260218" y="26535"/>
                    <a:pt x="260218" y="26505"/>
                  </a:cubicBezTo>
                  <a:lnTo>
                    <a:pt x="259519" y="10395"/>
                  </a:lnTo>
                  <a:cubicBezTo>
                    <a:pt x="259519" y="10365"/>
                    <a:pt x="259488" y="10335"/>
                    <a:pt x="259458" y="10274"/>
                  </a:cubicBezTo>
                  <a:cubicBezTo>
                    <a:pt x="259428" y="10243"/>
                    <a:pt x="259367" y="10243"/>
                    <a:pt x="259336" y="10274"/>
                  </a:cubicBezTo>
                  <a:lnTo>
                    <a:pt x="213834" y="25654"/>
                  </a:lnTo>
                  <a:cubicBezTo>
                    <a:pt x="213773" y="25654"/>
                    <a:pt x="213743" y="25684"/>
                    <a:pt x="213743" y="25745"/>
                  </a:cubicBezTo>
                  <a:cubicBezTo>
                    <a:pt x="213743" y="25775"/>
                    <a:pt x="213743" y="25836"/>
                    <a:pt x="213773" y="25867"/>
                  </a:cubicBezTo>
                  <a:lnTo>
                    <a:pt x="236205" y="53709"/>
                  </a:lnTo>
                  <a:cubicBezTo>
                    <a:pt x="236205" y="53709"/>
                    <a:pt x="236205" y="53770"/>
                    <a:pt x="236236" y="53770"/>
                  </a:cubicBezTo>
                  <a:lnTo>
                    <a:pt x="248546" y="62736"/>
                  </a:lnTo>
                  <a:lnTo>
                    <a:pt x="248546" y="62736"/>
                  </a:lnTo>
                  <a:cubicBezTo>
                    <a:pt x="248576" y="62736"/>
                    <a:pt x="248576" y="62767"/>
                    <a:pt x="248637" y="62767"/>
                  </a:cubicBezTo>
                  <a:lnTo>
                    <a:pt x="248667" y="62767"/>
                  </a:lnTo>
                  <a:lnTo>
                    <a:pt x="248667" y="62767"/>
                  </a:lnTo>
                  <a:lnTo>
                    <a:pt x="248698" y="62767"/>
                  </a:lnTo>
                  <a:cubicBezTo>
                    <a:pt x="248698" y="62767"/>
                    <a:pt x="248728" y="62767"/>
                    <a:pt x="248728" y="62736"/>
                  </a:cubicBezTo>
                  <a:lnTo>
                    <a:pt x="248728" y="62736"/>
                  </a:lnTo>
                  <a:close/>
                  <a:moveTo>
                    <a:pt x="259944" y="49150"/>
                  </a:moveTo>
                  <a:lnTo>
                    <a:pt x="248667" y="62311"/>
                  </a:lnTo>
                  <a:lnTo>
                    <a:pt x="245841" y="54773"/>
                  </a:lnTo>
                  <a:cubicBezTo>
                    <a:pt x="245841" y="54742"/>
                    <a:pt x="245780" y="54712"/>
                    <a:pt x="245749" y="54712"/>
                  </a:cubicBezTo>
                  <a:lnTo>
                    <a:pt x="236570" y="53496"/>
                  </a:lnTo>
                  <a:lnTo>
                    <a:pt x="251920" y="36535"/>
                  </a:lnTo>
                  <a:close/>
                  <a:moveTo>
                    <a:pt x="248303" y="62189"/>
                  </a:moveTo>
                  <a:lnTo>
                    <a:pt x="236844" y="53831"/>
                  </a:lnTo>
                  <a:lnTo>
                    <a:pt x="245658" y="54986"/>
                  </a:lnTo>
                  <a:close/>
                  <a:moveTo>
                    <a:pt x="259336" y="10638"/>
                  </a:moveTo>
                  <a:lnTo>
                    <a:pt x="259975" y="26475"/>
                  </a:lnTo>
                  <a:lnTo>
                    <a:pt x="251981" y="36080"/>
                  </a:lnTo>
                  <a:lnTo>
                    <a:pt x="243835" y="25168"/>
                  </a:lnTo>
                  <a:cubicBezTo>
                    <a:pt x="243804" y="25107"/>
                    <a:pt x="243683" y="25107"/>
                    <a:pt x="243652" y="25137"/>
                  </a:cubicBezTo>
                  <a:cubicBezTo>
                    <a:pt x="243561" y="25168"/>
                    <a:pt x="243561" y="25289"/>
                    <a:pt x="243622" y="25350"/>
                  </a:cubicBezTo>
                  <a:lnTo>
                    <a:pt x="251768" y="36262"/>
                  </a:lnTo>
                  <a:lnTo>
                    <a:pt x="236296" y="53375"/>
                  </a:lnTo>
                  <a:lnTo>
                    <a:pt x="214108" y="25867"/>
                  </a:lnTo>
                  <a:close/>
                  <a:moveTo>
                    <a:pt x="226752" y="54834"/>
                  </a:moveTo>
                  <a:cubicBezTo>
                    <a:pt x="226752" y="54773"/>
                    <a:pt x="226691" y="54742"/>
                    <a:pt x="226661" y="54742"/>
                  </a:cubicBezTo>
                  <a:lnTo>
                    <a:pt x="226539" y="54742"/>
                  </a:lnTo>
                  <a:lnTo>
                    <a:pt x="214199" y="60974"/>
                  </a:lnTo>
                  <a:lnTo>
                    <a:pt x="219092" y="50365"/>
                  </a:lnTo>
                  <a:cubicBezTo>
                    <a:pt x="219153" y="50305"/>
                    <a:pt x="219092" y="50214"/>
                    <a:pt x="219032" y="50183"/>
                  </a:cubicBezTo>
                  <a:cubicBezTo>
                    <a:pt x="218940" y="50153"/>
                    <a:pt x="218880" y="50183"/>
                    <a:pt x="218819" y="50274"/>
                  </a:cubicBezTo>
                  <a:lnTo>
                    <a:pt x="213773" y="61247"/>
                  </a:lnTo>
                  <a:lnTo>
                    <a:pt x="213773" y="61247"/>
                  </a:lnTo>
                  <a:lnTo>
                    <a:pt x="213773" y="61369"/>
                  </a:lnTo>
                  <a:cubicBezTo>
                    <a:pt x="213773" y="61399"/>
                    <a:pt x="213834" y="61429"/>
                    <a:pt x="213864" y="61429"/>
                  </a:cubicBez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95" y="61429"/>
                  </a:lnTo>
                  <a:lnTo>
                    <a:pt x="229245" y="63861"/>
                  </a:lnTo>
                  <a:lnTo>
                    <a:pt x="229275" y="63861"/>
                  </a:lnTo>
                  <a:cubicBezTo>
                    <a:pt x="229336" y="63861"/>
                    <a:pt x="229366" y="63861"/>
                    <a:pt x="229397" y="63831"/>
                  </a:cubicBezTo>
                  <a:cubicBezTo>
                    <a:pt x="229427" y="63800"/>
                    <a:pt x="229427" y="63740"/>
                    <a:pt x="229427" y="63679"/>
                  </a:cubicBezTo>
                  <a:close/>
                  <a:moveTo>
                    <a:pt x="214351" y="61217"/>
                  </a:moveTo>
                  <a:lnTo>
                    <a:pt x="226509" y="55046"/>
                  </a:lnTo>
                  <a:lnTo>
                    <a:pt x="229032" y="63527"/>
                  </a:lnTo>
                  <a:close/>
                  <a:moveTo>
                    <a:pt x="202588" y="23891"/>
                  </a:moveTo>
                  <a:lnTo>
                    <a:pt x="206448" y="10882"/>
                  </a:lnTo>
                  <a:cubicBezTo>
                    <a:pt x="206478" y="10821"/>
                    <a:pt x="206417" y="10730"/>
                    <a:pt x="206326" y="10699"/>
                  </a:cubicBezTo>
                  <a:cubicBezTo>
                    <a:pt x="206265" y="10669"/>
                    <a:pt x="206174" y="10730"/>
                    <a:pt x="206144" y="10821"/>
                  </a:cubicBezTo>
                  <a:lnTo>
                    <a:pt x="202314" y="23891"/>
                  </a:lnTo>
                  <a:cubicBezTo>
                    <a:pt x="202314" y="23921"/>
                    <a:pt x="202314" y="23982"/>
                    <a:pt x="202344" y="24013"/>
                  </a:cubicBezTo>
                  <a:lnTo>
                    <a:pt x="211402" y="35532"/>
                  </a:lnTo>
                  <a:lnTo>
                    <a:pt x="190429" y="38633"/>
                  </a:lnTo>
                  <a:lnTo>
                    <a:pt x="162192" y="61"/>
                  </a:lnTo>
                  <a:cubicBezTo>
                    <a:pt x="162161" y="0"/>
                    <a:pt x="162040" y="0"/>
                    <a:pt x="162009" y="30"/>
                  </a:cubicBezTo>
                  <a:cubicBezTo>
                    <a:pt x="161918" y="61"/>
                    <a:pt x="161918" y="182"/>
                    <a:pt x="161949" y="213"/>
                  </a:cubicBezTo>
                  <a:lnTo>
                    <a:pt x="189821" y="38238"/>
                  </a:lnTo>
                  <a:lnTo>
                    <a:pt x="166447" y="24468"/>
                  </a:lnTo>
                  <a:lnTo>
                    <a:pt x="166447" y="24468"/>
                  </a:lnTo>
                  <a:cubicBezTo>
                    <a:pt x="166417" y="24468"/>
                    <a:pt x="166417" y="24438"/>
                    <a:pt x="166356" y="24468"/>
                  </a:cubicBezTo>
                  <a:lnTo>
                    <a:pt x="166356" y="24468"/>
                  </a:lnTo>
                  <a:lnTo>
                    <a:pt x="166356" y="24468"/>
                  </a:lnTo>
                  <a:lnTo>
                    <a:pt x="131310" y="30244"/>
                  </a:lnTo>
                  <a:lnTo>
                    <a:pt x="132677" y="8511"/>
                  </a:lnTo>
                  <a:cubicBezTo>
                    <a:pt x="132677" y="8420"/>
                    <a:pt x="132617" y="8359"/>
                    <a:pt x="132526" y="8359"/>
                  </a:cubicBezTo>
                  <a:cubicBezTo>
                    <a:pt x="132434" y="8359"/>
                    <a:pt x="132374" y="8389"/>
                    <a:pt x="132374" y="8511"/>
                  </a:cubicBezTo>
                  <a:lnTo>
                    <a:pt x="131006" y="30365"/>
                  </a:lnTo>
                  <a:lnTo>
                    <a:pt x="112404" y="53770"/>
                  </a:lnTo>
                  <a:lnTo>
                    <a:pt x="110093" y="42675"/>
                  </a:lnTo>
                  <a:lnTo>
                    <a:pt x="116173" y="35228"/>
                  </a:lnTo>
                  <a:cubicBezTo>
                    <a:pt x="116203" y="35137"/>
                    <a:pt x="116203" y="35077"/>
                    <a:pt x="116142" y="35016"/>
                  </a:cubicBezTo>
                  <a:cubicBezTo>
                    <a:pt x="116051" y="34985"/>
                    <a:pt x="115990" y="34985"/>
                    <a:pt x="115929" y="35077"/>
                  </a:cubicBezTo>
                  <a:lnTo>
                    <a:pt x="109911" y="42432"/>
                  </a:lnTo>
                  <a:lnTo>
                    <a:pt x="88938" y="33010"/>
                  </a:lnTo>
                  <a:lnTo>
                    <a:pt x="104926" y="28754"/>
                  </a:lnTo>
                  <a:cubicBezTo>
                    <a:pt x="105017" y="28724"/>
                    <a:pt x="105048" y="28633"/>
                    <a:pt x="105048" y="28572"/>
                  </a:cubicBezTo>
                  <a:cubicBezTo>
                    <a:pt x="105017" y="28481"/>
                    <a:pt x="104926" y="28450"/>
                    <a:pt x="104865" y="28450"/>
                  </a:cubicBezTo>
                  <a:lnTo>
                    <a:pt x="88847" y="32736"/>
                  </a:lnTo>
                  <a:lnTo>
                    <a:pt x="105716" y="9575"/>
                  </a:lnTo>
                  <a:cubicBezTo>
                    <a:pt x="105777" y="9483"/>
                    <a:pt x="105777" y="9423"/>
                    <a:pt x="105686" y="9362"/>
                  </a:cubicBezTo>
                  <a:cubicBezTo>
                    <a:pt x="105625" y="9331"/>
                    <a:pt x="105534" y="9331"/>
                    <a:pt x="105504" y="9423"/>
                  </a:cubicBezTo>
                  <a:lnTo>
                    <a:pt x="88391" y="32949"/>
                  </a:lnTo>
                  <a:lnTo>
                    <a:pt x="88391" y="32949"/>
                  </a:lnTo>
                  <a:lnTo>
                    <a:pt x="88391" y="32949"/>
                  </a:lnTo>
                  <a:lnTo>
                    <a:pt x="76141" y="55624"/>
                  </a:lnTo>
                  <a:lnTo>
                    <a:pt x="64561" y="54226"/>
                  </a:lnTo>
                  <a:lnTo>
                    <a:pt x="70154" y="40122"/>
                  </a:lnTo>
                  <a:lnTo>
                    <a:pt x="85412" y="14833"/>
                  </a:lnTo>
                  <a:cubicBezTo>
                    <a:pt x="85443" y="14803"/>
                    <a:pt x="85443" y="14742"/>
                    <a:pt x="85412" y="14681"/>
                  </a:cubicBezTo>
                  <a:cubicBezTo>
                    <a:pt x="85351" y="14651"/>
                    <a:pt x="85321" y="14620"/>
                    <a:pt x="85291" y="14620"/>
                  </a:cubicBezTo>
                  <a:lnTo>
                    <a:pt x="63740" y="14620"/>
                  </a:lnTo>
                  <a:cubicBezTo>
                    <a:pt x="63710" y="14620"/>
                    <a:pt x="63679" y="14651"/>
                    <a:pt x="63618" y="14651"/>
                  </a:cubicBezTo>
                  <a:cubicBezTo>
                    <a:pt x="63588" y="14711"/>
                    <a:pt x="63588" y="14742"/>
                    <a:pt x="63588" y="14772"/>
                  </a:cubicBezTo>
                  <a:lnTo>
                    <a:pt x="69698" y="39514"/>
                  </a:lnTo>
                  <a:lnTo>
                    <a:pt x="60001" y="28663"/>
                  </a:lnTo>
                  <a:cubicBezTo>
                    <a:pt x="59971" y="28602"/>
                    <a:pt x="59849" y="28602"/>
                    <a:pt x="59819" y="28663"/>
                  </a:cubicBezTo>
                  <a:cubicBezTo>
                    <a:pt x="59758" y="28724"/>
                    <a:pt x="59758" y="28815"/>
                    <a:pt x="59819" y="28876"/>
                  </a:cubicBezTo>
                  <a:lnTo>
                    <a:pt x="69819" y="40031"/>
                  </a:lnTo>
                  <a:lnTo>
                    <a:pt x="64287" y="53983"/>
                  </a:lnTo>
                  <a:lnTo>
                    <a:pt x="53740" y="40031"/>
                  </a:lnTo>
                  <a:cubicBezTo>
                    <a:pt x="53709" y="39970"/>
                    <a:pt x="53588" y="39970"/>
                    <a:pt x="53557" y="40001"/>
                  </a:cubicBezTo>
                  <a:cubicBezTo>
                    <a:pt x="53497" y="40031"/>
                    <a:pt x="53497" y="40153"/>
                    <a:pt x="53527" y="40183"/>
                  </a:cubicBezTo>
                  <a:lnTo>
                    <a:pt x="63770" y="53800"/>
                  </a:lnTo>
                  <a:lnTo>
                    <a:pt x="34256" y="37204"/>
                  </a:lnTo>
                  <a:lnTo>
                    <a:pt x="34226" y="37204"/>
                  </a:lnTo>
                  <a:lnTo>
                    <a:pt x="23648" y="34377"/>
                  </a:lnTo>
                  <a:lnTo>
                    <a:pt x="28663" y="25107"/>
                  </a:lnTo>
                  <a:lnTo>
                    <a:pt x="40974" y="29393"/>
                  </a:lnTo>
                  <a:lnTo>
                    <a:pt x="48177" y="34560"/>
                  </a:lnTo>
                  <a:cubicBezTo>
                    <a:pt x="48208" y="34560"/>
                    <a:pt x="48208" y="34621"/>
                    <a:pt x="48238" y="34621"/>
                  </a:cubicBezTo>
                  <a:lnTo>
                    <a:pt x="48269" y="34621"/>
                  </a:lnTo>
                  <a:cubicBezTo>
                    <a:pt x="48329" y="34621"/>
                    <a:pt x="48360" y="34529"/>
                    <a:pt x="48360" y="34499"/>
                  </a:cubicBezTo>
                  <a:lnTo>
                    <a:pt x="50001" y="26140"/>
                  </a:lnTo>
                  <a:cubicBezTo>
                    <a:pt x="50001" y="26110"/>
                    <a:pt x="50001" y="26019"/>
                    <a:pt x="49940" y="25988"/>
                  </a:cubicBezTo>
                  <a:cubicBezTo>
                    <a:pt x="49910" y="25958"/>
                    <a:pt x="49880" y="25958"/>
                    <a:pt x="49788" y="25958"/>
                  </a:cubicBezTo>
                  <a:lnTo>
                    <a:pt x="41065" y="29149"/>
                  </a:lnTo>
                  <a:lnTo>
                    <a:pt x="28815" y="24894"/>
                  </a:lnTo>
                  <a:lnTo>
                    <a:pt x="34287" y="14772"/>
                  </a:lnTo>
                  <a:cubicBezTo>
                    <a:pt x="34347" y="14681"/>
                    <a:pt x="34287" y="14620"/>
                    <a:pt x="34226" y="14590"/>
                  </a:cubicBezTo>
                  <a:cubicBezTo>
                    <a:pt x="34135" y="14529"/>
                    <a:pt x="34074" y="14590"/>
                    <a:pt x="34043" y="14651"/>
                  </a:cubicBezTo>
                  <a:lnTo>
                    <a:pt x="28572" y="24772"/>
                  </a:lnTo>
                  <a:lnTo>
                    <a:pt x="22128" y="22523"/>
                  </a:lnTo>
                  <a:lnTo>
                    <a:pt x="19514" y="760"/>
                  </a:lnTo>
                  <a:cubicBezTo>
                    <a:pt x="19514" y="669"/>
                    <a:pt x="19453" y="608"/>
                    <a:pt x="19362" y="638"/>
                  </a:cubicBezTo>
                  <a:cubicBezTo>
                    <a:pt x="19302" y="638"/>
                    <a:pt x="19210" y="730"/>
                    <a:pt x="19241" y="790"/>
                  </a:cubicBezTo>
                  <a:lnTo>
                    <a:pt x="21855" y="22402"/>
                  </a:lnTo>
                  <a:lnTo>
                    <a:pt x="12949" y="19301"/>
                  </a:lnTo>
                  <a:cubicBezTo>
                    <a:pt x="12858" y="19271"/>
                    <a:pt x="12827" y="19301"/>
                    <a:pt x="12797" y="19332"/>
                  </a:cubicBezTo>
                  <a:cubicBezTo>
                    <a:pt x="12736" y="19362"/>
                    <a:pt x="12736" y="19453"/>
                    <a:pt x="12797" y="19484"/>
                  </a:cubicBezTo>
                  <a:lnTo>
                    <a:pt x="23101" y="34073"/>
                  </a:lnTo>
                  <a:lnTo>
                    <a:pt x="5988" y="27113"/>
                  </a:lnTo>
                  <a:cubicBezTo>
                    <a:pt x="5897" y="27082"/>
                    <a:pt x="5836" y="27113"/>
                    <a:pt x="5806" y="27204"/>
                  </a:cubicBezTo>
                  <a:cubicBezTo>
                    <a:pt x="5745" y="27265"/>
                    <a:pt x="5806" y="27356"/>
                    <a:pt x="5867" y="27386"/>
                  </a:cubicBezTo>
                  <a:lnTo>
                    <a:pt x="22979" y="34408"/>
                  </a:lnTo>
                  <a:lnTo>
                    <a:pt x="91" y="39362"/>
                  </a:lnTo>
                  <a:cubicBezTo>
                    <a:pt x="31" y="39362"/>
                    <a:pt x="0" y="39423"/>
                    <a:pt x="0" y="39514"/>
                  </a:cubicBezTo>
                  <a:cubicBezTo>
                    <a:pt x="0" y="39575"/>
                    <a:pt x="61" y="39605"/>
                    <a:pt x="122" y="39605"/>
                  </a:cubicBezTo>
                  <a:lnTo>
                    <a:pt x="183" y="39605"/>
                  </a:lnTo>
                  <a:lnTo>
                    <a:pt x="23466" y="34621"/>
                  </a:lnTo>
                  <a:lnTo>
                    <a:pt x="34104" y="37447"/>
                  </a:lnTo>
                  <a:lnTo>
                    <a:pt x="64074" y="54378"/>
                  </a:lnTo>
                  <a:lnTo>
                    <a:pt x="51004" y="62767"/>
                  </a:lnTo>
                  <a:cubicBezTo>
                    <a:pt x="50974" y="62797"/>
                    <a:pt x="50943" y="62828"/>
                    <a:pt x="50943" y="62919"/>
                  </a:cubicBezTo>
                  <a:lnTo>
                    <a:pt x="55077" y="91551"/>
                  </a:lnTo>
                  <a:lnTo>
                    <a:pt x="37843" y="63375"/>
                  </a:lnTo>
                  <a:cubicBezTo>
                    <a:pt x="37782" y="63284"/>
                    <a:pt x="37721" y="63284"/>
                    <a:pt x="37630" y="63344"/>
                  </a:cubicBezTo>
                  <a:cubicBezTo>
                    <a:pt x="37569" y="63375"/>
                    <a:pt x="37569" y="63436"/>
                    <a:pt x="37600" y="63527"/>
                  </a:cubicBezTo>
                  <a:lnTo>
                    <a:pt x="55047" y="92068"/>
                  </a:lnTo>
                  <a:lnTo>
                    <a:pt x="41126" y="89637"/>
                  </a:lnTo>
                  <a:lnTo>
                    <a:pt x="28967" y="63132"/>
                  </a:lnTo>
                  <a:lnTo>
                    <a:pt x="21672" y="44347"/>
                  </a:lnTo>
                  <a:cubicBezTo>
                    <a:pt x="21642" y="44256"/>
                    <a:pt x="21581" y="44226"/>
                    <a:pt x="21490" y="44256"/>
                  </a:cubicBezTo>
                  <a:cubicBezTo>
                    <a:pt x="21429" y="44286"/>
                    <a:pt x="21368" y="44378"/>
                    <a:pt x="21429" y="44438"/>
                  </a:cubicBezTo>
                  <a:lnTo>
                    <a:pt x="28633" y="62980"/>
                  </a:lnTo>
                  <a:lnTo>
                    <a:pt x="11034" y="59423"/>
                  </a:lnTo>
                  <a:cubicBezTo>
                    <a:pt x="10973" y="59423"/>
                    <a:pt x="10882" y="59454"/>
                    <a:pt x="10882" y="59515"/>
                  </a:cubicBezTo>
                  <a:cubicBezTo>
                    <a:pt x="10882" y="59606"/>
                    <a:pt x="10943" y="59697"/>
                    <a:pt x="11003" y="59697"/>
                  </a:cubicBezTo>
                  <a:lnTo>
                    <a:pt x="28511" y="63223"/>
                  </a:lnTo>
                  <a:lnTo>
                    <a:pt x="7812" y="77053"/>
                  </a:lnTo>
                  <a:cubicBezTo>
                    <a:pt x="7751" y="77083"/>
                    <a:pt x="7751" y="77174"/>
                    <a:pt x="7782" y="77235"/>
                  </a:cubicBezTo>
                  <a:cubicBezTo>
                    <a:pt x="7812" y="77266"/>
                    <a:pt x="7842" y="77296"/>
                    <a:pt x="7903" y="77296"/>
                  </a:cubicBezTo>
                  <a:cubicBezTo>
                    <a:pt x="7934" y="77296"/>
                    <a:pt x="7934" y="77296"/>
                    <a:pt x="7964" y="77266"/>
                  </a:cubicBezTo>
                  <a:lnTo>
                    <a:pt x="28785" y="63405"/>
                  </a:lnTo>
                  <a:lnTo>
                    <a:pt x="40913" y="89819"/>
                  </a:lnTo>
                  <a:cubicBezTo>
                    <a:pt x="40943" y="89849"/>
                    <a:pt x="40974" y="89880"/>
                    <a:pt x="41034" y="89880"/>
                  </a:cubicBezTo>
                  <a:lnTo>
                    <a:pt x="55320" y="92403"/>
                  </a:lnTo>
                  <a:lnTo>
                    <a:pt x="55351" y="92403"/>
                  </a:lnTo>
                  <a:lnTo>
                    <a:pt x="55381" y="92403"/>
                  </a:lnTo>
                  <a:lnTo>
                    <a:pt x="55412" y="92403"/>
                  </a:lnTo>
                  <a:lnTo>
                    <a:pt x="55412" y="92403"/>
                  </a:lnTo>
                  <a:lnTo>
                    <a:pt x="55442" y="92342"/>
                  </a:lnTo>
                  <a:lnTo>
                    <a:pt x="55442" y="92342"/>
                  </a:lnTo>
                  <a:lnTo>
                    <a:pt x="55442" y="92342"/>
                  </a:lnTo>
                  <a:cubicBezTo>
                    <a:pt x="55442" y="92342"/>
                    <a:pt x="55442" y="92311"/>
                    <a:pt x="55503" y="92281"/>
                  </a:cubicBezTo>
                  <a:lnTo>
                    <a:pt x="55503" y="92281"/>
                  </a:lnTo>
                  <a:lnTo>
                    <a:pt x="55503" y="92281"/>
                  </a:lnTo>
                  <a:lnTo>
                    <a:pt x="51278" y="63010"/>
                  </a:lnTo>
                  <a:lnTo>
                    <a:pt x="64409" y="54560"/>
                  </a:lnTo>
                  <a:lnTo>
                    <a:pt x="76172" y="55958"/>
                  </a:lnTo>
                  <a:lnTo>
                    <a:pt x="83801" y="65837"/>
                  </a:lnTo>
                  <a:lnTo>
                    <a:pt x="69789" y="72098"/>
                  </a:lnTo>
                  <a:cubicBezTo>
                    <a:pt x="69698" y="72129"/>
                    <a:pt x="69667" y="72220"/>
                    <a:pt x="69698" y="72311"/>
                  </a:cubicBezTo>
                  <a:cubicBezTo>
                    <a:pt x="69728" y="72341"/>
                    <a:pt x="69789" y="72372"/>
                    <a:pt x="69819" y="72372"/>
                  </a:cubicBezTo>
                  <a:lnTo>
                    <a:pt x="69880" y="72372"/>
                  </a:lnTo>
                  <a:lnTo>
                    <a:pt x="84075" y="66019"/>
                  </a:lnTo>
                  <a:cubicBezTo>
                    <a:pt x="84105" y="66019"/>
                    <a:pt x="84136" y="65989"/>
                    <a:pt x="84136" y="65898"/>
                  </a:cubicBezTo>
                  <a:cubicBezTo>
                    <a:pt x="84136" y="65867"/>
                    <a:pt x="84136" y="65837"/>
                    <a:pt x="84105" y="65806"/>
                  </a:cubicBezTo>
                  <a:lnTo>
                    <a:pt x="76385" y="55806"/>
                  </a:lnTo>
                  <a:lnTo>
                    <a:pt x="88573" y="33283"/>
                  </a:lnTo>
                  <a:lnTo>
                    <a:pt x="96567" y="41095"/>
                  </a:lnTo>
                  <a:lnTo>
                    <a:pt x="112252" y="54226"/>
                  </a:lnTo>
                  <a:lnTo>
                    <a:pt x="112252" y="54226"/>
                  </a:lnTo>
                  <a:cubicBezTo>
                    <a:pt x="112312" y="54256"/>
                    <a:pt x="112312" y="54256"/>
                    <a:pt x="112343" y="54256"/>
                  </a:cubicBezTo>
                  <a:lnTo>
                    <a:pt x="112343" y="54256"/>
                  </a:lnTo>
                  <a:lnTo>
                    <a:pt x="112343" y="54256"/>
                  </a:lnTo>
                  <a:lnTo>
                    <a:pt x="112343" y="54256"/>
                  </a:lnTo>
                  <a:lnTo>
                    <a:pt x="112373" y="54256"/>
                  </a:lnTo>
                  <a:lnTo>
                    <a:pt x="112404" y="54256"/>
                  </a:lnTo>
                  <a:lnTo>
                    <a:pt x="112464" y="54256"/>
                  </a:lnTo>
                  <a:lnTo>
                    <a:pt x="112464" y="54256"/>
                  </a:lnTo>
                  <a:lnTo>
                    <a:pt x="131158" y="30700"/>
                  </a:lnTo>
                  <a:lnTo>
                    <a:pt x="146052" y="46414"/>
                  </a:lnTo>
                  <a:cubicBezTo>
                    <a:pt x="146082" y="46444"/>
                    <a:pt x="146112" y="46444"/>
                    <a:pt x="146143" y="46444"/>
                  </a:cubicBezTo>
                  <a:lnTo>
                    <a:pt x="146143" y="46444"/>
                  </a:lnTo>
                  <a:cubicBezTo>
                    <a:pt x="146204" y="46444"/>
                    <a:pt x="146234" y="46444"/>
                    <a:pt x="146264" y="46414"/>
                  </a:cubicBezTo>
                  <a:lnTo>
                    <a:pt x="166417" y="24833"/>
                  </a:lnTo>
                  <a:lnTo>
                    <a:pt x="190004" y="38785"/>
                  </a:lnTo>
                  <a:lnTo>
                    <a:pt x="170277" y="43587"/>
                  </a:lnTo>
                  <a:cubicBezTo>
                    <a:pt x="170216" y="43587"/>
                    <a:pt x="170155" y="43678"/>
                    <a:pt x="170155" y="43770"/>
                  </a:cubicBezTo>
                  <a:cubicBezTo>
                    <a:pt x="170155" y="43830"/>
                    <a:pt x="170247" y="43891"/>
                    <a:pt x="170368" y="43891"/>
                  </a:cubicBezTo>
                  <a:lnTo>
                    <a:pt x="190186" y="39058"/>
                  </a:lnTo>
                  <a:lnTo>
                    <a:pt x="187603" y="58268"/>
                  </a:lnTo>
                  <a:cubicBezTo>
                    <a:pt x="187603" y="58360"/>
                    <a:pt x="187633" y="58420"/>
                    <a:pt x="187724" y="58420"/>
                  </a:cubicBezTo>
                  <a:lnTo>
                    <a:pt x="187724" y="58420"/>
                  </a:lnTo>
                  <a:cubicBezTo>
                    <a:pt x="187785" y="58420"/>
                    <a:pt x="187846" y="58390"/>
                    <a:pt x="187876" y="58329"/>
                  </a:cubicBezTo>
                  <a:lnTo>
                    <a:pt x="190460" y="39180"/>
                  </a:lnTo>
                  <a:lnTo>
                    <a:pt x="199001" y="50791"/>
                  </a:lnTo>
                  <a:cubicBezTo>
                    <a:pt x="199031" y="50821"/>
                    <a:pt x="199092" y="50882"/>
                    <a:pt x="199122" y="50882"/>
                  </a:cubicBezTo>
                  <a:cubicBezTo>
                    <a:pt x="199153" y="50882"/>
                    <a:pt x="199183" y="50882"/>
                    <a:pt x="199183" y="50821"/>
                  </a:cubicBezTo>
                  <a:cubicBezTo>
                    <a:pt x="199274" y="50791"/>
                    <a:pt x="199274" y="50669"/>
                    <a:pt x="199244" y="50639"/>
                  </a:cubicBezTo>
                  <a:lnTo>
                    <a:pt x="190612" y="38906"/>
                  </a:lnTo>
                  <a:lnTo>
                    <a:pt x="211646" y="35776"/>
                  </a:lnTo>
                  <a:cubicBezTo>
                    <a:pt x="211706" y="35776"/>
                    <a:pt x="211737" y="35745"/>
                    <a:pt x="211767" y="35715"/>
                  </a:cubicBezTo>
                  <a:cubicBezTo>
                    <a:pt x="211767" y="35684"/>
                    <a:pt x="211767" y="35593"/>
                    <a:pt x="211737" y="35563"/>
                  </a:cubicBezTo>
                  <a:close/>
                  <a:moveTo>
                    <a:pt x="85017" y="14924"/>
                  </a:moveTo>
                  <a:lnTo>
                    <a:pt x="70062" y="39697"/>
                  </a:lnTo>
                  <a:lnTo>
                    <a:pt x="63922" y="14924"/>
                  </a:lnTo>
                  <a:close/>
                  <a:moveTo>
                    <a:pt x="49728" y="26323"/>
                  </a:moveTo>
                  <a:lnTo>
                    <a:pt x="48177" y="34225"/>
                  </a:lnTo>
                  <a:lnTo>
                    <a:pt x="41369" y="29332"/>
                  </a:lnTo>
                  <a:close/>
                  <a:moveTo>
                    <a:pt x="28420" y="25046"/>
                  </a:moveTo>
                  <a:lnTo>
                    <a:pt x="23557" y="34013"/>
                  </a:lnTo>
                  <a:lnTo>
                    <a:pt x="22189" y="22857"/>
                  </a:lnTo>
                  <a:close/>
                  <a:moveTo>
                    <a:pt x="21916" y="22736"/>
                  </a:moveTo>
                  <a:lnTo>
                    <a:pt x="23283" y="33921"/>
                  </a:lnTo>
                  <a:lnTo>
                    <a:pt x="13283" y="19757"/>
                  </a:lnTo>
                  <a:close/>
                  <a:moveTo>
                    <a:pt x="89212" y="33435"/>
                  </a:moveTo>
                  <a:lnTo>
                    <a:pt x="109820" y="42706"/>
                  </a:lnTo>
                  <a:lnTo>
                    <a:pt x="112100" y="53709"/>
                  </a:lnTo>
                  <a:lnTo>
                    <a:pt x="96689" y="40852"/>
                  </a:lnTo>
                  <a:close/>
                  <a:moveTo>
                    <a:pt x="146143" y="46049"/>
                  </a:moveTo>
                  <a:lnTo>
                    <a:pt x="131401" y="30517"/>
                  </a:lnTo>
                  <a:lnTo>
                    <a:pt x="165991" y="24803"/>
                  </a:lnTo>
                  <a:close/>
                  <a:moveTo>
                    <a:pt x="37843" y="19757"/>
                  </a:moveTo>
                  <a:lnTo>
                    <a:pt x="53102" y="22888"/>
                  </a:lnTo>
                  <a:lnTo>
                    <a:pt x="53132" y="22888"/>
                  </a:lnTo>
                  <a:cubicBezTo>
                    <a:pt x="53162" y="22888"/>
                    <a:pt x="53223" y="22888"/>
                    <a:pt x="53223" y="22857"/>
                  </a:cubicBezTo>
                  <a:cubicBezTo>
                    <a:pt x="53254" y="22827"/>
                    <a:pt x="53254" y="22797"/>
                    <a:pt x="53284" y="22736"/>
                  </a:cubicBezTo>
                  <a:lnTo>
                    <a:pt x="54773" y="8389"/>
                  </a:lnTo>
                  <a:cubicBezTo>
                    <a:pt x="54773" y="8359"/>
                    <a:pt x="54743" y="8268"/>
                    <a:pt x="54712" y="8237"/>
                  </a:cubicBezTo>
                  <a:cubicBezTo>
                    <a:pt x="54652" y="8207"/>
                    <a:pt x="54591" y="8207"/>
                    <a:pt x="54561" y="8237"/>
                  </a:cubicBezTo>
                  <a:lnTo>
                    <a:pt x="37782" y="19484"/>
                  </a:lnTo>
                  <a:cubicBezTo>
                    <a:pt x="37752" y="19514"/>
                    <a:pt x="37721" y="19544"/>
                    <a:pt x="37721" y="19636"/>
                  </a:cubicBezTo>
                  <a:cubicBezTo>
                    <a:pt x="37752" y="19696"/>
                    <a:pt x="37782" y="19757"/>
                    <a:pt x="37843" y="19757"/>
                  </a:cubicBezTo>
                  <a:close/>
                  <a:moveTo>
                    <a:pt x="54439" y="8693"/>
                  </a:moveTo>
                  <a:lnTo>
                    <a:pt x="52980" y="22614"/>
                  </a:lnTo>
                  <a:lnTo>
                    <a:pt x="38208" y="19575"/>
                  </a:lnTo>
                  <a:close/>
                  <a:moveTo>
                    <a:pt x="162192" y="56961"/>
                  </a:moveTo>
                  <a:cubicBezTo>
                    <a:pt x="162222" y="57022"/>
                    <a:pt x="162192" y="57113"/>
                    <a:pt x="162101" y="57144"/>
                  </a:cubicBezTo>
                  <a:cubicBezTo>
                    <a:pt x="162040" y="57174"/>
                    <a:pt x="161949" y="57144"/>
                    <a:pt x="161918" y="57053"/>
                  </a:cubicBezTo>
                  <a:lnTo>
                    <a:pt x="159669" y="51551"/>
                  </a:lnTo>
                  <a:lnTo>
                    <a:pt x="150185" y="52189"/>
                  </a:lnTo>
                  <a:lnTo>
                    <a:pt x="151128" y="60335"/>
                  </a:lnTo>
                  <a:cubicBezTo>
                    <a:pt x="151128" y="60396"/>
                    <a:pt x="151097" y="60487"/>
                    <a:pt x="151006" y="60487"/>
                  </a:cubicBezTo>
                  <a:lnTo>
                    <a:pt x="151006" y="60487"/>
                  </a:lnTo>
                  <a:cubicBezTo>
                    <a:pt x="150945" y="60487"/>
                    <a:pt x="150854" y="60457"/>
                    <a:pt x="150854" y="60366"/>
                  </a:cubicBezTo>
                  <a:lnTo>
                    <a:pt x="149912" y="52128"/>
                  </a:lnTo>
                  <a:cubicBezTo>
                    <a:pt x="149912" y="52098"/>
                    <a:pt x="149912" y="52037"/>
                    <a:pt x="149942" y="52007"/>
                  </a:cubicBezTo>
                  <a:cubicBezTo>
                    <a:pt x="150003" y="51976"/>
                    <a:pt x="150033" y="51976"/>
                    <a:pt x="150064" y="51976"/>
                  </a:cubicBezTo>
                  <a:lnTo>
                    <a:pt x="159790" y="51277"/>
                  </a:lnTo>
                  <a:cubicBezTo>
                    <a:pt x="159882" y="51277"/>
                    <a:pt x="159912" y="51338"/>
                    <a:pt x="159942" y="51369"/>
                  </a:cubicBezTo>
                  <a:close/>
                  <a:moveTo>
                    <a:pt x="39089" y="120215"/>
                  </a:moveTo>
                  <a:lnTo>
                    <a:pt x="27721" y="119576"/>
                  </a:lnTo>
                  <a:lnTo>
                    <a:pt x="37144" y="110458"/>
                  </a:lnTo>
                  <a:lnTo>
                    <a:pt x="37144" y="110458"/>
                  </a:lnTo>
                  <a:lnTo>
                    <a:pt x="37144" y="110458"/>
                  </a:lnTo>
                  <a:cubicBezTo>
                    <a:pt x="37174" y="110397"/>
                    <a:pt x="37174" y="110397"/>
                    <a:pt x="37174" y="110366"/>
                  </a:cubicBezTo>
                  <a:lnTo>
                    <a:pt x="37174" y="110336"/>
                  </a:lnTo>
                  <a:lnTo>
                    <a:pt x="37174" y="110306"/>
                  </a:lnTo>
                  <a:lnTo>
                    <a:pt x="29666" y="94865"/>
                  </a:lnTo>
                  <a:cubicBezTo>
                    <a:pt x="29606" y="94804"/>
                    <a:pt x="29545" y="94743"/>
                    <a:pt x="29454" y="94804"/>
                  </a:cubicBezTo>
                  <a:cubicBezTo>
                    <a:pt x="29393" y="94834"/>
                    <a:pt x="29362" y="94895"/>
                    <a:pt x="29393" y="94986"/>
                  </a:cubicBezTo>
                  <a:lnTo>
                    <a:pt x="36779" y="110062"/>
                  </a:lnTo>
                  <a:lnTo>
                    <a:pt x="8602" y="98755"/>
                  </a:lnTo>
                  <a:cubicBezTo>
                    <a:pt x="8541" y="98694"/>
                    <a:pt x="8450" y="98755"/>
                    <a:pt x="8420" y="98816"/>
                  </a:cubicBezTo>
                  <a:cubicBezTo>
                    <a:pt x="8389" y="98877"/>
                    <a:pt x="8420" y="98968"/>
                    <a:pt x="8511" y="98998"/>
                  </a:cubicBezTo>
                  <a:lnTo>
                    <a:pt x="36809" y="110366"/>
                  </a:lnTo>
                  <a:lnTo>
                    <a:pt x="27296" y="119546"/>
                  </a:lnTo>
                  <a:cubicBezTo>
                    <a:pt x="27265" y="119607"/>
                    <a:pt x="27265" y="119607"/>
                    <a:pt x="27265" y="119637"/>
                  </a:cubicBezTo>
                  <a:lnTo>
                    <a:pt x="27265" y="119637"/>
                  </a:lnTo>
                  <a:lnTo>
                    <a:pt x="27265" y="119637"/>
                  </a:lnTo>
                  <a:lnTo>
                    <a:pt x="27265" y="119637"/>
                  </a:lnTo>
                  <a:cubicBezTo>
                    <a:pt x="27265" y="119667"/>
                    <a:pt x="27265" y="119698"/>
                    <a:pt x="27296" y="119698"/>
                  </a:cubicBezTo>
                  <a:lnTo>
                    <a:pt x="32554" y="126962"/>
                  </a:lnTo>
                  <a:cubicBezTo>
                    <a:pt x="32584" y="126993"/>
                    <a:pt x="32615" y="126993"/>
                    <a:pt x="32676" y="127054"/>
                  </a:cubicBezTo>
                  <a:lnTo>
                    <a:pt x="32676" y="127054"/>
                  </a:lnTo>
                  <a:cubicBezTo>
                    <a:pt x="32706" y="127054"/>
                    <a:pt x="32736" y="127054"/>
                    <a:pt x="32767" y="126993"/>
                  </a:cubicBezTo>
                  <a:lnTo>
                    <a:pt x="39211" y="120427"/>
                  </a:lnTo>
                  <a:cubicBezTo>
                    <a:pt x="39241" y="120397"/>
                    <a:pt x="39241" y="120306"/>
                    <a:pt x="39241" y="120275"/>
                  </a:cubicBezTo>
                  <a:cubicBezTo>
                    <a:pt x="39150" y="120245"/>
                    <a:pt x="39119" y="120215"/>
                    <a:pt x="39089" y="120215"/>
                  </a:cubicBezTo>
                  <a:close/>
                  <a:moveTo>
                    <a:pt x="32676" y="126719"/>
                  </a:moveTo>
                  <a:lnTo>
                    <a:pt x="27691" y="119819"/>
                  </a:lnTo>
                  <a:lnTo>
                    <a:pt x="38755" y="120488"/>
                  </a:lnTo>
                  <a:close/>
                  <a:moveTo>
                    <a:pt x="20153" y="132282"/>
                  </a:moveTo>
                  <a:cubicBezTo>
                    <a:pt x="20213" y="132373"/>
                    <a:pt x="20213" y="132434"/>
                    <a:pt x="20122" y="132494"/>
                  </a:cubicBezTo>
                  <a:cubicBezTo>
                    <a:pt x="20092" y="132525"/>
                    <a:pt x="20061" y="132525"/>
                    <a:pt x="20061" y="132525"/>
                  </a:cubicBezTo>
                  <a:cubicBezTo>
                    <a:pt x="20001" y="132525"/>
                    <a:pt x="19970" y="132525"/>
                    <a:pt x="19940" y="132494"/>
                  </a:cubicBezTo>
                  <a:lnTo>
                    <a:pt x="10061" y="120032"/>
                  </a:lnTo>
                  <a:lnTo>
                    <a:pt x="7630" y="130093"/>
                  </a:lnTo>
                  <a:cubicBezTo>
                    <a:pt x="7630" y="130154"/>
                    <a:pt x="7538" y="130215"/>
                    <a:pt x="7417" y="130215"/>
                  </a:cubicBezTo>
                  <a:cubicBezTo>
                    <a:pt x="7356" y="130215"/>
                    <a:pt x="7326" y="130093"/>
                    <a:pt x="7326" y="130002"/>
                  </a:cubicBezTo>
                  <a:lnTo>
                    <a:pt x="9818" y="119667"/>
                  </a:lnTo>
                  <a:cubicBezTo>
                    <a:pt x="9818" y="119637"/>
                    <a:pt x="9848" y="119607"/>
                    <a:pt x="9940" y="119576"/>
                  </a:cubicBezTo>
                  <a:cubicBezTo>
                    <a:pt x="9970" y="119576"/>
                    <a:pt x="10061" y="119576"/>
                    <a:pt x="10092" y="119607"/>
                  </a:cubicBezTo>
                  <a:close/>
                  <a:moveTo>
                    <a:pt x="71217" y="84925"/>
                  </a:moveTo>
                  <a:cubicBezTo>
                    <a:pt x="71217" y="84986"/>
                    <a:pt x="71157" y="85016"/>
                    <a:pt x="71065" y="85016"/>
                  </a:cubicBezTo>
                  <a:lnTo>
                    <a:pt x="71035" y="85016"/>
                  </a:lnTo>
                  <a:lnTo>
                    <a:pt x="61004" y="83405"/>
                  </a:lnTo>
                  <a:cubicBezTo>
                    <a:pt x="60913" y="83405"/>
                    <a:pt x="60883" y="83314"/>
                    <a:pt x="60883" y="83253"/>
                  </a:cubicBezTo>
                  <a:cubicBezTo>
                    <a:pt x="60883" y="83162"/>
                    <a:pt x="60974" y="83132"/>
                    <a:pt x="61035" y="83132"/>
                  </a:cubicBezTo>
                  <a:lnTo>
                    <a:pt x="71065" y="84773"/>
                  </a:lnTo>
                  <a:cubicBezTo>
                    <a:pt x="71187" y="84773"/>
                    <a:pt x="71217" y="84834"/>
                    <a:pt x="71217" y="84925"/>
                  </a:cubicBezTo>
                  <a:close/>
                  <a:moveTo>
                    <a:pt x="265416" y="100123"/>
                  </a:moveTo>
                  <a:lnTo>
                    <a:pt x="255263" y="96020"/>
                  </a:lnTo>
                  <a:cubicBezTo>
                    <a:pt x="255203" y="95959"/>
                    <a:pt x="255172" y="95898"/>
                    <a:pt x="255203" y="95807"/>
                  </a:cubicBezTo>
                  <a:cubicBezTo>
                    <a:pt x="255233" y="95746"/>
                    <a:pt x="255294" y="95716"/>
                    <a:pt x="255385" y="95746"/>
                  </a:cubicBezTo>
                  <a:lnTo>
                    <a:pt x="265537" y="99849"/>
                  </a:lnTo>
                  <a:cubicBezTo>
                    <a:pt x="265598" y="99880"/>
                    <a:pt x="265659" y="99971"/>
                    <a:pt x="265598" y="100032"/>
                  </a:cubicBezTo>
                  <a:cubicBezTo>
                    <a:pt x="265568" y="100062"/>
                    <a:pt x="265537" y="100123"/>
                    <a:pt x="265507" y="100123"/>
                  </a:cubicBezTo>
                  <a:close/>
                  <a:moveTo>
                    <a:pt x="309064" y="94044"/>
                  </a:moveTo>
                  <a:cubicBezTo>
                    <a:pt x="309033" y="93953"/>
                    <a:pt x="308973" y="93953"/>
                    <a:pt x="308881" y="93983"/>
                  </a:cubicBezTo>
                  <a:lnTo>
                    <a:pt x="293532" y="103163"/>
                  </a:lnTo>
                  <a:lnTo>
                    <a:pt x="274534" y="92615"/>
                  </a:lnTo>
                  <a:cubicBezTo>
                    <a:pt x="274473" y="92585"/>
                    <a:pt x="274382" y="92615"/>
                    <a:pt x="274352" y="92676"/>
                  </a:cubicBezTo>
                  <a:cubicBezTo>
                    <a:pt x="274321" y="92737"/>
                    <a:pt x="274352" y="92828"/>
                    <a:pt x="274382" y="92858"/>
                  </a:cubicBezTo>
                  <a:lnTo>
                    <a:pt x="293015" y="103163"/>
                  </a:lnTo>
                  <a:lnTo>
                    <a:pt x="273774" y="103801"/>
                  </a:lnTo>
                  <a:cubicBezTo>
                    <a:pt x="273714" y="103801"/>
                    <a:pt x="273622" y="103862"/>
                    <a:pt x="273622" y="103953"/>
                  </a:cubicBezTo>
                  <a:lnTo>
                    <a:pt x="272984" y="115199"/>
                  </a:lnTo>
                  <a:lnTo>
                    <a:pt x="265598" y="100883"/>
                  </a:lnTo>
                  <a:cubicBezTo>
                    <a:pt x="265568" y="100822"/>
                    <a:pt x="265537" y="100792"/>
                    <a:pt x="265446" y="100792"/>
                  </a:cubicBezTo>
                  <a:cubicBezTo>
                    <a:pt x="265385" y="100792"/>
                    <a:pt x="265355" y="100822"/>
                    <a:pt x="265355" y="100913"/>
                  </a:cubicBezTo>
                  <a:lnTo>
                    <a:pt x="261099" y="116385"/>
                  </a:lnTo>
                  <a:cubicBezTo>
                    <a:pt x="261099" y="116415"/>
                    <a:pt x="261099" y="116445"/>
                    <a:pt x="261130" y="116476"/>
                  </a:cubicBezTo>
                  <a:cubicBezTo>
                    <a:pt x="261160" y="116537"/>
                    <a:pt x="261191" y="116537"/>
                    <a:pt x="261251" y="116537"/>
                  </a:cubicBezTo>
                  <a:lnTo>
                    <a:pt x="261251" y="116537"/>
                  </a:lnTo>
                  <a:lnTo>
                    <a:pt x="273106" y="115868"/>
                  </a:lnTo>
                  <a:lnTo>
                    <a:pt x="273136" y="115868"/>
                  </a:lnTo>
                  <a:lnTo>
                    <a:pt x="273166" y="115868"/>
                  </a:lnTo>
                  <a:cubicBezTo>
                    <a:pt x="273197" y="115868"/>
                    <a:pt x="273197" y="115838"/>
                    <a:pt x="273197" y="115838"/>
                  </a:cubicBezTo>
                  <a:lnTo>
                    <a:pt x="273197" y="115807"/>
                  </a:lnTo>
                  <a:lnTo>
                    <a:pt x="273197" y="115807"/>
                  </a:lnTo>
                  <a:lnTo>
                    <a:pt x="273896" y="104135"/>
                  </a:lnTo>
                  <a:lnTo>
                    <a:pt x="293349" y="103467"/>
                  </a:lnTo>
                  <a:lnTo>
                    <a:pt x="291069" y="129941"/>
                  </a:lnTo>
                  <a:cubicBezTo>
                    <a:pt x="291069" y="130002"/>
                    <a:pt x="291100" y="130093"/>
                    <a:pt x="291191" y="130093"/>
                  </a:cubicBezTo>
                  <a:lnTo>
                    <a:pt x="291191" y="130093"/>
                  </a:lnTo>
                  <a:cubicBezTo>
                    <a:pt x="291252" y="130093"/>
                    <a:pt x="291343" y="130063"/>
                    <a:pt x="291343" y="129971"/>
                  </a:cubicBezTo>
                  <a:lnTo>
                    <a:pt x="293623" y="103375"/>
                  </a:lnTo>
                  <a:lnTo>
                    <a:pt x="309003" y="94226"/>
                  </a:lnTo>
                  <a:cubicBezTo>
                    <a:pt x="309064" y="94196"/>
                    <a:pt x="309125" y="94105"/>
                    <a:pt x="309064" y="94044"/>
                  </a:cubicBezTo>
                  <a:close/>
                  <a:moveTo>
                    <a:pt x="261434" y="116263"/>
                  </a:moveTo>
                  <a:lnTo>
                    <a:pt x="265537" y="101369"/>
                  </a:lnTo>
                  <a:lnTo>
                    <a:pt x="272862" y="115655"/>
                  </a:lnTo>
                  <a:close/>
                  <a:moveTo>
                    <a:pt x="277239" y="22857"/>
                  </a:moveTo>
                  <a:cubicBezTo>
                    <a:pt x="277148" y="22827"/>
                    <a:pt x="277148" y="22706"/>
                    <a:pt x="277209" y="22675"/>
                  </a:cubicBezTo>
                  <a:cubicBezTo>
                    <a:pt x="277239" y="22584"/>
                    <a:pt x="277361" y="22584"/>
                    <a:pt x="277391" y="22645"/>
                  </a:cubicBezTo>
                  <a:lnTo>
                    <a:pt x="286693" y="29149"/>
                  </a:lnTo>
                  <a:lnTo>
                    <a:pt x="305386" y="19332"/>
                  </a:lnTo>
                  <a:cubicBezTo>
                    <a:pt x="305477" y="19301"/>
                    <a:pt x="305538" y="19332"/>
                    <a:pt x="305568" y="19392"/>
                  </a:cubicBezTo>
                  <a:cubicBezTo>
                    <a:pt x="305629" y="19484"/>
                    <a:pt x="305568" y="19544"/>
                    <a:pt x="305507" y="19605"/>
                  </a:cubicBezTo>
                  <a:lnTo>
                    <a:pt x="286936" y="29332"/>
                  </a:lnTo>
                  <a:lnTo>
                    <a:pt x="306298" y="42858"/>
                  </a:lnTo>
                  <a:cubicBezTo>
                    <a:pt x="306389" y="42888"/>
                    <a:pt x="306389" y="43010"/>
                    <a:pt x="306328" y="43040"/>
                  </a:cubicBezTo>
                  <a:cubicBezTo>
                    <a:pt x="306298" y="43071"/>
                    <a:pt x="306267" y="43131"/>
                    <a:pt x="306237" y="43131"/>
                  </a:cubicBezTo>
                  <a:cubicBezTo>
                    <a:pt x="306176" y="43131"/>
                    <a:pt x="306176" y="43131"/>
                    <a:pt x="306146" y="43071"/>
                  </a:cubicBezTo>
                  <a:lnTo>
                    <a:pt x="286662" y="29453"/>
                  </a:lnTo>
                  <a:lnTo>
                    <a:pt x="260887" y="42979"/>
                  </a:lnTo>
                  <a:lnTo>
                    <a:pt x="285507" y="39818"/>
                  </a:lnTo>
                  <a:cubicBezTo>
                    <a:pt x="285568" y="39818"/>
                    <a:pt x="285598" y="39818"/>
                    <a:pt x="285629" y="39849"/>
                  </a:cubicBezTo>
                  <a:lnTo>
                    <a:pt x="306024" y="54742"/>
                  </a:lnTo>
                  <a:cubicBezTo>
                    <a:pt x="306115" y="54773"/>
                    <a:pt x="306115" y="54894"/>
                    <a:pt x="306085" y="54925"/>
                  </a:cubicBezTo>
                  <a:lnTo>
                    <a:pt x="291829" y="75229"/>
                  </a:lnTo>
                  <a:cubicBezTo>
                    <a:pt x="291799" y="75259"/>
                    <a:pt x="291738" y="75290"/>
                    <a:pt x="291708" y="75290"/>
                  </a:cubicBezTo>
                  <a:cubicBezTo>
                    <a:pt x="291677" y="75290"/>
                    <a:pt x="291677" y="75290"/>
                    <a:pt x="291647" y="75259"/>
                  </a:cubicBezTo>
                  <a:cubicBezTo>
                    <a:pt x="291556" y="75229"/>
                    <a:pt x="291556" y="75107"/>
                    <a:pt x="291586" y="75077"/>
                  </a:cubicBezTo>
                  <a:lnTo>
                    <a:pt x="305781" y="54894"/>
                  </a:lnTo>
                  <a:lnTo>
                    <a:pt x="285507" y="40122"/>
                  </a:lnTo>
                  <a:lnTo>
                    <a:pt x="260187" y="43344"/>
                  </a:lnTo>
                  <a:cubicBezTo>
                    <a:pt x="260096" y="43344"/>
                    <a:pt x="260035" y="43314"/>
                    <a:pt x="260035" y="43223"/>
                  </a:cubicBezTo>
                  <a:cubicBezTo>
                    <a:pt x="259975" y="43162"/>
                    <a:pt x="260035" y="43071"/>
                    <a:pt x="260096" y="43071"/>
                  </a:cubicBezTo>
                  <a:lnTo>
                    <a:pt x="286419" y="29241"/>
                  </a:lnTo>
                  <a:close/>
                  <a:moveTo>
                    <a:pt x="279823" y="83102"/>
                  </a:moveTo>
                  <a:lnTo>
                    <a:pt x="292741" y="87235"/>
                  </a:lnTo>
                  <a:lnTo>
                    <a:pt x="285446" y="76597"/>
                  </a:lnTo>
                  <a:cubicBezTo>
                    <a:pt x="285416" y="76506"/>
                    <a:pt x="285416" y="76445"/>
                    <a:pt x="285477" y="76414"/>
                  </a:cubicBezTo>
                  <a:cubicBezTo>
                    <a:pt x="285568" y="76354"/>
                    <a:pt x="285629" y="76354"/>
                    <a:pt x="285659" y="76445"/>
                  </a:cubicBezTo>
                  <a:lnTo>
                    <a:pt x="293197" y="87418"/>
                  </a:lnTo>
                  <a:cubicBezTo>
                    <a:pt x="293228" y="87448"/>
                    <a:pt x="293228" y="87539"/>
                    <a:pt x="293197" y="87570"/>
                  </a:cubicBezTo>
                  <a:cubicBezTo>
                    <a:pt x="293167" y="87600"/>
                    <a:pt x="293106" y="87661"/>
                    <a:pt x="293076" y="87661"/>
                  </a:cubicBezTo>
                  <a:lnTo>
                    <a:pt x="293045" y="87661"/>
                  </a:lnTo>
                  <a:lnTo>
                    <a:pt x="279732" y="83405"/>
                  </a:lnTo>
                  <a:cubicBezTo>
                    <a:pt x="279671" y="83345"/>
                    <a:pt x="279641" y="83284"/>
                    <a:pt x="279671" y="83193"/>
                  </a:cubicBezTo>
                  <a:cubicBezTo>
                    <a:pt x="279671" y="83132"/>
                    <a:pt x="279732" y="83102"/>
                    <a:pt x="279823" y="83102"/>
                  </a:cubicBezTo>
                  <a:close/>
                  <a:moveTo>
                    <a:pt x="245172" y="68086"/>
                  </a:moveTo>
                  <a:lnTo>
                    <a:pt x="242284" y="72767"/>
                  </a:lnTo>
                  <a:cubicBezTo>
                    <a:pt x="242224" y="72797"/>
                    <a:pt x="242193" y="72828"/>
                    <a:pt x="242163" y="72828"/>
                  </a:cubicBezTo>
                  <a:cubicBezTo>
                    <a:pt x="242132" y="72828"/>
                    <a:pt x="242132" y="72828"/>
                    <a:pt x="242102" y="72797"/>
                  </a:cubicBezTo>
                  <a:cubicBezTo>
                    <a:pt x="242011" y="72767"/>
                    <a:pt x="242011" y="72676"/>
                    <a:pt x="242041" y="72615"/>
                  </a:cubicBezTo>
                  <a:lnTo>
                    <a:pt x="244929" y="67934"/>
                  </a:lnTo>
                  <a:cubicBezTo>
                    <a:pt x="244990" y="67843"/>
                    <a:pt x="245050" y="67843"/>
                    <a:pt x="245142" y="67904"/>
                  </a:cubicBezTo>
                  <a:cubicBezTo>
                    <a:pt x="245202" y="67934"/>
                    <a:pt x="245202" y="67995"/>
                    <a:pt x="245172" y="6808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21"/>
            <p:cNvSpPr/>
            <p:nvPr/>
          </p:nvSpPr>
          <p:spPr>
            <a:xfrm>
              <a:off x="4624975" y="841500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7" y="0"/>
                  </a:moveTo>
                  <a:cubicBezTo>
                    <a:pt x="213" y="0"/>
                    <a:pt x="0" y="21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21"/>
            <p:cNvSpPr/>
            <p:nvPr/>
          </p:nvSpPr>
          <p:spPr>
            <a:xfrm>
              <a:off x="3917500" y="12959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5" y="821"/>
                    <a:pt x="1065" y="548"/>
                  </a:cubicBezTo>
                  <a:cubicBezTo>
                    <a:pt x="1065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21"/>
            <p:cNvSpPr/>
            <p:nvPr/>
          </p:nvSpPr>
          <p:spPr>
            <a:xfrm>
              <a:off x="3143950" y="6310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21"/>
            <p:cNvSpPr/>
            <p:nvPr/>
          </p:nvSpPr>
          <p:spPr>
            <a:xfrm>
              <a:off x="2674325" y="12237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21"/>
            <p:cNvSpPr/>
            <p:nvPr/>
          </p:nvSpPr>
          <p:spPr>
            <a:xfrm>
              <a:off x="2615050" y="9372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4" y="1"/>
                    <a:pt x="1" y="214"/>
                    <a:pt x="1" y="518"/>
                  </a:cubicBezTo>
                  <a:cubicBezTo>
                    <a:pt x="1" y="822"/>
                    <a:pt x="214" y="1065"/>
                    <a:pt x="517" y="1065"/>
                  </a:cubicBezTo>
                  <a:cubicBezTo>
                    <a:pt x="821" y="1065"/>
                    <a:pt x="1065" y="822"/>
                    <a:pt x="1065" y="518"/>
                  </a:cubicBezTo>
                  <a:cubicBezTo>
                    <a:pt x="1065" y="21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21"/>
            <p:cNvSpPr/>
            <p:nvPr/>
          </p:nvSpPr>
          <p:spPr>
            <a:xfrm>
              <a:off x="1771575" y="1265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3" y="1"/>
                    <a:pt x="1" y="244"/>
                    <a:pt x="1" y="548"/>
                  </a:cubicBezTo>
                  <a:cubicBezTo>
                    <a:pt x="1" y="821"/>
                    <a:pt x="21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21"/>
            <p:cNvSpPr/>
            <p:nvPr/>
          </p:nvSpPr>
          <p:spPr>
            <a:xfrm>
              <a:off x="1961550" y="15200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4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21"/>
            <p:cNvSpPr/>
            <p:nvPr/>
          </p:nvSpPr>
          <p:spPr>
            <a:xfrm>
              <a:off x="1475225" y="12298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21"/>
            <p:cNvSpPr/>
            <p:nvPr/>
          </p:nvSpPr>
          <p:spPr>
            <a:xfrm>
              <a:off x="1612000" y="1675075"/>
              <a:ext cx="25850" cy="26625"/>
            </a:xfrm>
            <a:custGeom>
              <a:rect b="b" l="l" r="r" t="t"/>
              <a:pathLst>
                <a:path extrusionOk="0" h="1065" w="1034">
                  <a:moveTo>
                    <a:pt x="517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822"/>
                    <a:pt x="213" y="1065"/>
                    <a:pt x="517" y="1065"/>
                  </a:cubicBezTo>
                  <a:cubicBezTo>
                    <a:pt x="821" y="1065"/>
                    <a:pt x="1034" y="822"/>
                    <a:pt x="1034" y="518"/>
                  </a:cubicBezTo>
                  <a:cubicBezTo>
                    <a:pt x="103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21"/>
            <p:cNvSpPr/>
            <p:nvPr/>
          </p:nvSpPr>
          <p:spPr>
            <a:xfrm>
              <a:off x="1392400" y="19524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43" y="0"/>
                    <a:pt x="0" y="244"/>
                    <a:pt x="0" y="517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21"/>
            <p:cNvSpPr/>
            <p:nvPr/>
          </p:nvSpPr>
          <p:spPr>
            <a:xfrm>
              <a:off x="792825" y="2629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21"/>
            <p:cNvSpPr/>
            <p:nvPr/>
          </p:nvSpPr>
          <p:spPr>
            <a:xfrm>
              <a:off x="842225" y="2880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4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21"/>
            <p:cNvSpPr/>
            <p:nvPr/>
          </p:nvSpPr>
          <p:spPr>
            <a:xfrm>
              <a:off x="683400" y="304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52"/>
                    <a:pt x="244" y="1065"/>
                    <a:pt x="548" y="1065"/>
                  </a:cubicBezTo>
                  <a:cubicBezTo>
                    <a:pt x="822" y="1065"/>
                    <a:pt x="1065" y="85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21"/>
            <p:cNvSpPr/>
            <p:nvPr/>
          </p:nvSpPr>
          <p:spPr>
            <a:xfrm>
              <a:off x="1643150" y="19934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4" y="1"/>
                    <a:pt x="1" y="244"/>
                    <a:pt x="1" y="517"/>
                  </a:cubicBezTo>
                  <a:cubicBezTo>
                    <a:pt x="1" y="821"/>
                    <a:pt x="244" y="1065"/>
                    <a:pt x="517" y="1065"/>
                  </a:cubicBezTo>
                  <a:cubicBezTo>
                    <a:pt x="821" y="1065"/>
                    <a:pt x="1065" y="821"/>
                    <a:pt x="1065" y="517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21"/>
            <p:cNvSpPr/>
            <p:nvPr/>
          </p:nvSpPr>
          <p:spPr>
            <a:xfrm>
              <a:off x="1236600" y="21766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21"/>
            <p:cNvSpPr/>
            <p:nvPr/>
          </p:nvSpPr>
          <p:spPr>
            <a:xfrm>
              <a:off x="5530775" y="12427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21"/>
            <p:cNvSpPr/>
            <p:nvPr/>
          </p:nvSpPr>
          <p:spPr>
            <a:xfrm>
              <a:off x="5992775" y="15717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5" y="821"/>
                    <a:pt x="1065" y="51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21"/>
            <p:cNvSpPr/>
            <p:nvPr/>
          </p:nvSpPr>
          <p:spPr>
            <a:xfrm>
              <a:off x="5920600" y="1688000"/>
              <a:ext cx="26600" cy="27375"/>
            </a:xfrm>
            <a:custGeom>
              <a:rect b="b" l="l" r="r" t="t"/>
              <a:pathLst>
                <a:path extrusionOk="0" h="109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95"/>
                    <a:pt x="517" y="1095"/>
                  </a:cubicBezTo>
                  <a:cubicBezTo>
                    <a:pt x="821" y="109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21"/>
            <p:cNvSpPr/>
            <p:nvPr/>
          </p:nvSpPr>
          <p:spPr>
            <a:xfrm>
              <a:off x="6248875" y="22685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52"/>
                    <a:pt x="243" y="1065"/>
                    <a:pt x="547" y="1065"/>
                  </a:cubicBezTo>
                  <a:cubicBezTo>
                    <a:pt x="851" y="1065"/>
                    <a:pt x="1064" y="852"/>
                    <a:pt x="1064" y="548"/>
                  </a:cubicBezTo>
                  <a:cubicBezTo>
                    <a:pt x="1064" y="244"/>
                    <a:pt x="851" y="1"/>
                    <a:pt x="54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21"/>
            <p:cNvSpPr/>
            <p:nvPr/>
          </p:nvSpPr>
          <p:spPr>
            <a:xfrm>
              <a:off x="6860575" y="19524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21"/>
            <p:cNvSpPr/>
            <p:nvPr/>
          </p:nvSpPr>
          <p:spPr>
            <a:xfrm>
              <a:off x="7002675" y="1785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21"/>
            <p:cNvSpPr/>
            <p:nvPr/>
          </p:nvSpPr>
          <p:spPr>
            <a:xfrm>
              <a:off x="7035350" y="60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21"/>
            <p:cNvSpPr/>
            <p:nvPr/>
          </p:nvSpPr>
          <p:spPr>
            <a:xfrm>
              <a:off x="7192650" y="20588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5"/>
                    <a:pt x="548" y="1065"/>
                  </a:cubicBezTo>
                  <a:cubicBezTo>
                    <a:pt x="852" y="1065"/>
                    <a:pt x="1064" y="821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21"/>
            <p:cNvSpPr/>
            <p:nvPr/>
          </p:nvSpPr>
          <p:spPr>
            <a:xfrm>
              <a:off x="7203300" y="245777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21"/>
            <p:cNvSpPr/>
            <p:nvPr/>
          </p:nvSpPr>
          <p:spPr>
            <a:xfrm>
              <a:off x="6692650" y="276172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65"/>
                    <a:pt x="517" y="1065"/>
                  </a:cubicBezTo>
                  <a:cubicBezTo>
                    <a:pt x="821" y="106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21"/>
            <p:cNvSpPr/>
            <p:nvPr/>
          </p:nvSpPr>
          <p:spPr>
            <a:xfrm>
              <a:off x="6397050" y="27738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21"/>
            <p:cNvSpPr/>
            <p:nvPr/>
          </p:nvSpPr>
          <p:spPr>
            <a:xfrm>
              <a:off x="5596125" y="14646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13"/>
                    <a:pt x="0" y="51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51" y="1064"/>
                    <a:pt x="1064" y="821"/>
                    <a:pt x="1064" y="517"/>
                  </a:cubicBezTo>
                  <a:cubicBezTo>
                    <a:pt x="1064" y="213"/>
                    <a:pt x="85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21"/>
            <p:cNvSpPr/>
            <p:nvPr/>
          </p:nvSpPr>
          <p:spPr>
            <a:xfrm>
              <a:off x="5213900" y="14030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13" y="0"/>
                    <a:pt x="0" y="244"/>
                    <a:pt x="0" y="547"/>
                  </a:cubicBezTo>
                  <a:cubicBezTo>
                    <a:pt x="0" y="851"/>
                    <a:pt x="213" y="1064"/>
                    <a:pt x="517" y="1064"/>
                  </a:cubicBezTo>
                  <a:cubicBezTo>
                    <a:pt x="821" y="1064"/>
                    <a:pt x="1064" y="851"/>
                    <a:pt x="1064" y="54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21"/>
            <p:cNvSpPr/>
            <p:nvPr/>
          </p:nvSpPr>
          <p:spPr>
            <a:xfrm>
              <a:off x="5773175" y="12115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1"/>
                    <a:pt x="24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21"/>
            <p:cNvSpPr/>
            <p:nvPr/>
          </p:nvSpPr>
          <p:spPr>
            <a:xfrm>
              <a:off x="6165275" y="7791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21"/>
            <p:cNvSpPr/>
            <p:nvPr/>
          </p:nvSpPr>
          <p:spPr>
            <a:xfrm>
              <a:off x="6369675" y="11013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21"/>
            <p:cNvSpPr/>
            <p:nvPr/>
          </p:nvSpPr>
          <p:spPr>
            <a:xfrm>
              <a:off x="6503425" y="1559575"/>
              <a:ext cx="26625" cy="25875"/>
            </a:xfrm>
            <a:custGeom>
              <a:rect b="b" l="l" r="r" t="t"/>
              <a:pathLst>
                <a:path extrusionOk="0" h="1035" w="1065">
                  <a:moveTo>
                    <a:pt x="548" y="1"/>
                  </a:moveTo>
                  <a:cubicBezTo>
                    <a:pt x="244" y="1"/>
                    <a:pt x="1" y="214"/>
                    <a:pt x="1" y="518"/>
                  </a:cubicBezTo>
                  <a:cubicBezTo>
                    <a:pt x="1" y="822"/>
                    <a:pt x="244" y="1034"/>
                    <a:pt x="548" y="1034"/>
                  </a:cubicBezTo>
                  <a:cubicBezTo>
                    <a:pt x="821" y="1034"/>
                    <a:pt x="1064" y="822"/>
                    <a:pt x="1064" y="518"/>
                  </a:cubicBezTo>
                  <a:cubicBezTo>
                    <a:pt x="1064" y="21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21"/>
            <p:cNvSpPr/>
            <p:nvPr/>
          </p:nvSpPr>
          <p:spPr>
            <a:xfrm>
              <a:off x="22300" y="-133450"/>
              <a:ext cx="7704575" cy="3386100"/>
            </a:xfrm>
            <a:custGeom>
              <a:rect b="b" l="l" r="r" t="t"/>
              <a:pathLst>
                <a:path extrusionOk="0" h="135444" w="308183">
                  <a:moveTo>
                    <a:pt x="207998" y="26597"/>
                  </a:moveTo>
                  <a:lnTo>
                    <a:pt x="208120" y="26718"/>
                  </a:lnTo>
                  <a:lnTo>
                    <a:pt x="208150" y="26718"/>
                  </a:lnTo>
                  <a:cubicBezTo>
                    <a:pt x="208181" y="26718"/>
                    <a:pt x="208211" y="26718"/>
                    <a:pt x="208272" y="26688"/>
                  </a:cubicBezTo>
                  <a:lnTo>
                    <a:pt x="223409" y="15533"/>
                  </a:lnTo>
                  <a:lnTo>
                    <a:pt x="234351" y="8329"/>
                  </a:lnTo>
                  <a:lnTo>
                    <a:pt x="244686" y="25806"/>
                  </a:lnTo>
                  <a:lnTo>
                    <a:pt x="237969" y="25806"/>
                  </a:lnTo>
                  <a:cubicBezTo>
                    <a:pt x="237847" y="25806"/>
                    <a:pt x="237786" y="25867"/>
                    <a:pt x="237786" y="25989"/>
                  </a:cubicBezTo>
                  <a:cubicBezTo>
                    <a:pt x="237786" y="26110"/>
                    <a:pt x="237847" y="26171"/>
                    <a:pt x="237969" y="26171"/>
                  </a:cubicBezTo>
                  <a:lnTo>
                    <a:pt x="245020" y="26171"/>
                  </a:lnTo>
                  <a:cubicBezTo>
                    <a:pt x="245112" y="26171"/>
                    <a:pt x="245142" y="26141"/>
                    <a:pt x="245172" y="26050"/>
                  </a:cubicBezTo>
                  <a:cubicBezTo>
                    <a:pt x="245233" y="25989"/>
                    <a:pt x="245233" y="25958"/>
                    <a:pt x="245172" y="25867"/>
                  </a:cubicBezTo>
                  <a:lnTo>
                    <a:pt x="234595" y="7934"/>
                  </a:lnTo>
                  <a:cubicBezTo>
                    <a:pt x="234534" y="7903"/>
                    <a:pt x="234503" y="7873"/>
                    <a:pt x="234473" y="7873"/>
                  </a:cubicBezTo>
                  <a:cubicBezTo>
                    <a:pt x="234443" y="7873"/>
                    <a:pt x="234351" y="7873"/>
                    <a:pt x="234321" y="7903"/>
                  </a:cubicBezTo>
                  <a:lnTo>
                    <a:pt x="223318" y="15198"/>
                  </a:lnTo>
                  <a:lnTo>
                    <a:pt x="200612" y="11429"/>
                  </a:lnTo>
                  <a:cubicBezTo>
                    <a:pt x="200551" y="11429"/>
                    <a:pt x="200460" y="11429"/>
                    <a:pt x="200430" y="11520"/>
                  </a:cubicBezTo>
                  <a:cubicBezTo>
                    <a:pt x="200399" y="11581"/>
                    <a:pt x="200399" y="11672"/>
                    <a:pt x="200430" y="11703"/>
                  </a:cubicBezTo>
                  <a:close/>
                  <a:moveTo>
                    <a:pt x="222832" y="15502"/>
                  </a:moveTo>
                  <a:lnTo>
                    <a:pt x="208211" y="26232"/>
                  </a:lnTo>
                  <a:lnTo>
                    <a:pt x="200916" y="11855"/>
                  </a:lnTo>
                  <a:close/>
                  <a:moveTo>
                    <a:pt x="265963" y="59576"/>
                  </a:moveTo>
                  <a:cubicBezTo>
                    <a:pt x="265933" y="59454"/>
                    <a:pt x="265811" y="59424"/>
                    <a:pt x="265750" y="59454"/>
                  </a:cubicBezTo>
                  <a:lnTo>
                    <a:pt x="252103" y="64257"/>
                  </a:lnTo>
                  <a:cubicBezTo>
                    <a:pt x="252011" y="64287"/>
                    <a:pt x="251951" y="64378"/>
                    <a:pt x="251981" y="64439"/>
                  </a:cubicBezTo>
                  <a:lnTo>
                    <a:pt x="254261" y="85686"/>
                  </a:lnTo>
                  <a:cubicBezTo>
                    <a:pt x="254261" y="85746"/>
                    <a:pt x="254321" y="85807"/>
                    <a:pt x="254352" y="85838"/>
                  </a:cubicBezTo>
                  <a:cubicBezTo>
                    <a:pt x="254382" y="85838"/>
                    <a:pt x="254413" y="85868"/>
                    <a:pt x="254473" y="85868"/>
                  </a:cubicBezTo>
                  <a:lnTo>
                    <a:pt x="254534" y="85868"/>
                  </a:lnTo>
                  <a:lnTo>
                    <a:pt x="272468" y="78360"/>
                  </a:lnTo>
                  <a:cubicBezTo>
                    <a:pt x="272559" y="78300"/>
                    <a:pt x="272620" y="78178"/>
                    <a:pt x="272589" y="78117"/>
                  </a:cubicBezTo>
                  <a:close/>
                  <a:moveTo>
                    <a:pt x="254565" y="85382"/>
                  </a:moveTo>
                  <a:lnTo>
                    <a:pt x="252346" y="64561"/>
                  </a:lnTo>
                  <a:lnTo>
                    <a:pt x="265659" y="59880"/>
                  </a:lnTo>
                  <a:lnTo>
                    <a:pt x="272133" y="78056"/>
                  </a:lnTo>
                  <a:close/>
                  <a:moveTo>
                    <a:pt x="45533" y="63315"/>
                  </a:moveTo>
                  <a:cubicBezTo>
                    <a:pt x="45503" y="63254"/>
                    <a:pt x="45412" y="63223"/>
                    <a:pt x="45381" y="63223"/>
                  </a:cubicBezTo>
                  <a:lnTo>
                    <a:pt x="32007" y="63983"/>
                  </a:lnTo>
                  <a:cubicBezTo>
                    <a:pt x="31947" y="63983"/>
                    <a:pt x="31886" y="64014"/>
                    <a:pt x="31855" y="64074"/>
                  </a:cubicBezTo>
                  <a:cubicBezTo>
                    <a:pt x="31795" y="64105"/>
                    <a:pt x="31795" y="64135"/>
                    <a:pt x="31795" y="64226"/>
                  </a:cubicBezTo>
                  <a:lnTo>
                    <a:pt x="35108" y="90519"/>
                  </a:lnTo>
                  <a:cubicBezTo>
                    <a:pt x="35108" y="90579"/>
                    <a:pt x="35199" y="90671"/>
                    <a:pt x="35260" y="90671"/>
                  </a:cubicBezTo>
                  <a:lnTo>
                    <a:pt x="35290" y="90671"/>
                  </a:lnTo>
                  <a:cubicBezTo>
                    <a:pt x="35381" y="90671"/>
                    <a:pt x="35442" y="90610"/>
                    <a:pt x="35503" y="90549"/>
                  </a:cubicBezTo>
                  <a:lnTo>
                    <a:pt x="45564" y="63497"/>
                  </a:lnTo>
                  <a:cubicBezTo>
                    <a:pt x="45564" y="63406"/>
                    <a:pt x="45564" y="63345"/>
                    <a:pt x="45533" y="63315"/>
                  </a:cubicBezTo>
                  <a:close/>
                  <a:moveTo>
                    <a:pt x="35381" y="89667"/>
                  </a:moveTo>
                  <a:lnTo>
                    <a:pt x="32220" y="64318"/>
                  </a:lnTo>
                  <a:lnTo>
                    <a:pt x="45108" y="63618"/>
                  </a:lnTo>
                  <a:close/>
                  <a:moveTo>
                    <a:pt x="308122" y="127540"/>
                  </a:moveTo>
                  <a:lnTo>
                    <a:pt x="299550" y="115899"/>
                  </a:lnTo>
                  <a:lnTo>
                    <a:pt x="303654" y="94865"/>
                  </a:lnTo>
                  <a:lnTo>
                    <a:pt x="303654" y="94835"/>
                  </a:lnTo>
                  <a:lnTo>
                    <a:pt x="303654" y="94835"/>
                  </a:lnTo>
                  <a:cubicBezTo>
                    <a:pt x="303654" y="94804"/>
                    <a:pt x="303623" y="94774"/>
                    <a:pt x="303623" y="94774"/>
                  </a:cubicBezTo>
                  <a:lnTo>
                    <a:pt x="303623" y="94774"/>
                  </a:lnTo>
                  <a:lnTo>
                    <a:pt x="286085" y="75655"/>
                  </a:lnTo>
                  <a:lnTo>
                    <a:pt x="277969" y="57843"/>
                  </a:lnTo>
                  <a:lnTo>
                    <a:pt x="300219" y="55807"/>
                  </a:lnTo>
                  <a:cubicBezTo>
                    <a:pt x="300310" y="55807"/>
                    <a:pt x="300401" y="55716"/>
                    <a:pt x="300401" y="55624"/>
                  </a:cubicBezTo>
                  <a:cubicBezTo>
                    <a:pt x="300401" y="55503"/>
                    <a:pt x="300280" y="55442"/>
                    <a:pt x="300219" y="55442"/>
                  </a:cubicBezTo>
                  <a:lnTo>
                    <a:pt x="277817" y="57448"/>
                  </a:lnTo>
                  <a:lnTo>
                    <a:pt x="261404" y="36050"/>
                  </a:lnTo>
                  <a:lnTo>
                    <a:pt x="271647" y="23891"/>
                  </a:lnTo>
                  <a:lnTo>
                    <a:pt x="279732" y="41156"/>
                  </a:lnTo>
                  <a:lnTo>
                    <a:pt x="279732" y="41156"/>
                  </a:lnTo>
                  <a:lnTo>
                    <a:pt x="279732" y="41156"/>
                  </a:lnTo>
                  <a:cubicBezTo>
                    <a:pt x="279732" y="41187"/>
                    <a:pt x="279763" y="41187"/>
                    <a:pt x="279793" y="41217"/>
                  </a:cubicBezTo>
                  <a:lnTo>
                    <a:pt x="279854" y="41217"/>
                  </a:lnTo>
                  <a:cubicBezTo>
                    <a:pt x="279854" y="41217"/>
                    <a:pt x="279884" y="41217"/>
                    <a:pt x="279884" y="41278"/>
                  </a:cubicBezTo>
                  <a:lnTo>
                    <a:pt x="300584" y="44104"/>
                  </a:lnTo>
                  <a:lnTo>
                    <a:pt x="300614" y="44104"/>
                  </a:lnTo>
                  <a:cubicBezTo>
                    <a:pt x="300675" y="44104"/>
                    <a:pt x="300705" y="44104"/>
                    <a:pt x="300736" y="44074"/>
                  </a:cubicBezTo>
                  <a:cubicBezTo>
                    <a:pt x="300766" y="44044"/>
                    <a:pt x="300827" y="44013"/>
                    <a:pt x="300827" y="43922"/>
                  </a:cubicBezTo>
                  <a:lnTo>
                    <a:pt x="300006" y="20244"/>
                  </a:lnTo>
                  <a:cubicBezTo>
                    <a:pt x="300006" y="20183"/>
                    <a:pt x="299945" y="20092"/>
                    <a:pt x="299854" y="20062"/>
                  </a:cubicBezTo>
                  <a:lnTo>
                    <a:pt x="290340" y="17964"/>
                  </a:lnTo>
                  <a:cubicBezTo>
                    <a:pt x="290249" y="17934"/>
                    <a:pt x="290128" y="18025"/>
                    <a:pt x="290097" y="18086"/>
                  </a:cubicBezTo>
                  <a:lnTo>
                    <a:pt x="279884" y="40609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08" y="23314"/>
                  </a:lnTo>
                  <a:lnTo>
                    <a:pt x="271708" y="23314"/>
                  </a:lnTo>
                  <a:lnTo>
                    <a:pt x="271586" y="23314"/>
                  </a:lnTo>
                  <a:lnTo>
                    <a:pt x="271586" y="23314"/>
                  </a:lnTo>
                  <a:lnTo>
                    <a:pt x="254413" y="27144"/>
                  </a:lnTo>
                  <a:lnTo>
                    <a:pt x="254413" y="27144"/>
                  </a:lnTo>
                  <a:lnTo>
                    <a:pt x="254382" y="27144"/>
                  </a:lnTo>
                  <a:cubicBezTo>
                    <a:pt x="254382" y="27144"/>
                    <a:pt x="254352" y="27144"/>
                    <a:pt x="254352" y="27174"/>
                  </a:cubicBezTo>
                  <a:lnTo>
                    <a:pt x="254352" y="27174"/>
                  </a:lnTo>
                  <a:lnTo>
                    <a:pt x="254352" y="27174"/>
                  </a:lnTo>
                  <a:lnTo>
                    <a:pt x="254291" y="27205"/>
                  </a:lnTo>
                  <a:lnTo>
                    <a:pt x="254291" y="27235"/>
                  </a:lnTo>
                  <a:lnTo>
                    <a:pt x="254291" y="27265"/>
                  </a:lnTo>
                  <a:lnTo>
                    <a:pt x="254291" y="27326"/>
                  </a:lnTo>
                  <a:lnTo>
                    <a:pt x="254291" y="27326"/>
                  </a:lnTo>
                  <a:lnTo>
                    <a:pt x="254291" y="43922"/>
                  </a:lnTo>
                  <a:lnTo>
                    <a:pt x="240218" y="55290"/>
                  </a:lnTo>
                  <a:lnTo>
                    <a:pt x="236966" y="35898"/>
                  </a:lnTo>
                  <a:lnTo>
                    <a:pt x="236966" y="35898"/>
                  </a:lnTo>
                  <a:lnTo>
                    <a:pt x="236966" y="35867"/>
                  </a:lnTo>
                  <a:cubicBezTo>
                    <a:pt x="236966" y="35867"/>
                    <a:pt x="236966" y="35837"/>
                    <a:pt x="236935" y="35837"/>
                  </a:cubicBezTo>
                  <a:lnTo>
                    <a:pt x="236905" y="35807"/>
                  </a:lnTo>
                  <a:lnTo>
                    <a:pt x="236905" y="35807"/>
                  </a:lnTo>
                  <a:lnTo>
                    <a:pt x="222923" y="26384"/>
                  </a:lnTo>
                  <a:cubicBezTo>
                    <a:pt x="222832" y="26323"/>
                    <a:pt x="222771" y="26323"/>
                    <a:pt x="222740" y="26384"/>
                  </a:cubicBezTo>
                  <a:lnTo>
                    <a:pt x="205901" y="36171"/>
                  </a:lnTo>
                  <a:lnTo>
                    <a:pt x="186114" y="26627"/>
                  </a:lnTo>
                  <a:lnTo>
                    <a:pt x="181311" y="8724"/>
                  </a:lnTo>
                  <a:cubicBezTo>
                    <a:pt x="181311" y="8663"/>
                    <a:pt x="181250" y="8633"/>
                    <a:pt x="181220" y="8633"/>
                  </a:cubicBezTo>
                  <a:lnTo>
                    <a:pt x="156447" y="31"/>
                  </a:lnTo>
                  <a:cubicBezTo>
                    <a:pt x="156356" y="1"/>
                    <a:pt x="156295" y="31"/>
                    <a:pt x="156235" y="61"/>
                  </a:cubicBezTo>
                  <a:cubicBezTo>
                    <a:pt x="156204" y="122"/>
                    <a:pt x="156174" y="183"/>
                    <a:pt x="156174" y="274"/>
                  </a:cubicBezTo>
                  <a:lnTo>
                    <a:pt x="160429" y="25107"/>
                  </a:lnTo>
                  <a:lnTo>
                    <a:pt x="139882" y="32615"/>
                  </a:lnTo>
                  <a:lnTo>
                    <a:pt x="126903" y="9119"/>
                  </a:lnTo>
                  <a:cubicBezTo>
                    <a:pt x="126872" y="9058"/>
                    <a:pt x="126842" y="8998"/>
                    <a:pt x="126751" y="8998"/>
                  </a:cubicBezTo>
                  <a:cubicBezTo>
                    <a:pt x="126690" y="8998"/>
                    <a:pt x="126629" y="9058"/>
                    <a:pt x="126599" y="9089"/>
                  </a:cubicBezTo>
                  <a:lnTo>
                    <a:pt x="110276" y="35563"/>
                  </a:lnTo>
                  <a:lnTo>
                    <a:pt x="99455" y="29454"/>
                  </a:lnTo>
                  <a:lnTo>
                    <a:pt x="100215" y="10335"/>
                  </a:lnTo>
                  <a:cubicBezTo>
                    <a:pt x="100215" y="10213"/>
                    <a:pt x="100124" y="10153"/>
                    <a:pt x="100002" y="10153"/>
                  </a:cubicBezTo>
                  <a:cubicBezTo>
                    <a:pt x="99911" y="10153"/>
                    <a:pt x="99820" y="10213"/>
                    <a:pt x="99820" y="10335"/>
                  </a:cubicBezTo>
                  <a:lnTo>
                    <a:pt x="99060" y="29575"/>
                  </a:lnTo>
                  <a:cubicBezTo>
                    <a:pt x="99060" y="29636"/>
                    <a:pt x="99091" y="29727"/>
                    <a:pt x="99182" y="29758"/>
                  </a:cubicBezTo>
                  <a:lnTo>
                    <a:pt x="109942" y="35867"/>
                  </a:lnTo>
                  <a:lnTo>
                    <a:pt x="90884" y="41582"/>
                  </a:lnTo>
                  <a:cubicBezTo>
                    <a:pt x="90823" y="41612"/>
                    <a:pt x="90793" y="41642"/>
                    <a:pt x="90793" y="41734"/>
                  </a:cubicBezTo>
                  <a:lnTo>
                    <a:pt x="87540" y="56627"/>
                  </a:lnTo>
                  <a:lnTo>
                    <a:pt x="64561" y="41035"/>
                  </a:lnTo>
                  <a:lnTo>
                    <a:pt x="82920" y="33983"/>
                  </a:lnTo>
                  <a:cubicBezTo>
                    <a:pt x="82981" y="33922"/>
                    <a:pt x="83042" y="33892"/>
                    <a:pt x="83042" y="33831"/>
                  </a:cubicBezTo>
                  <a:cubicBezTo>
                    <a:pt x="83042" y="33740"/>
                    <a:pt x="82981" y="33679"/>
                    <a:pt x="82920" y="33618"/>
                  </a:cubicBezTo>
                  <a:lnTo>
                    <a:pt x="66719" y="24894"/>
                  </a:lnTo>
                  <a:lnTo>
                    <a:pt x="66719" y="24894"/>
                  </a:lnTo>
                  <a:cubicBezTo>
                    <a:pt x="66689" y="24894"/>
                    <a:pt x="66689" y="24864"/>
                    <a:pt x="66658" y="24864"/>
                  </a:cubicBezTo>
                  <a:lnTo>
                    <a:pt x="66658" y="24864"/>
                  </a:lnTo>
                  <a:lnTo>
                    <a:pt x="66628" y="24864"/>
                  </a:lnTo>
                  <a:lnTo>
                    <a:pt x="54348" y="29363"/>
                  </a:lnTo>
                  <a:lnTo>
                    <a:pt x="47540" y="23314"/>
                  </a:lnTo>
                  <a:cubicBezTo>
                    <a:pt x="47479" y="23253"/>
                    <a:pt x="47357" y="23253"/>
                    <a:pt x="47266" y="23314"/>
                  </a:cubicBezTo>
                  <a:cubicBezTo>
                    <a:pt x="47205" y="23405"/>
                    <a:pt x="47205" y="23527"/>
                    <a:pt x="47266" y="23587"/>
                  </a:cubicBezTo>
                  <a:lnTo>
                    <a:pt x="54105" y="29667"/>
                  </a:lnTo>
                  <a:cubicBezTo>
                    <a:pt x="54166" y="29727"/>
                    <a:pt x="54196" y="29727"/>
                    <a:pt x="54227" y="29727"/>
                  </a:cubicBezTo>
                  <a:lnTo>
                    <a:pt x="54318" y="29727"/>
                  </a:lnTo>
                  <a:lnTo>
                    <a:pt x="66385" y="25259"/>
                  </a:lnTo>
                  <a:lnTo>
                    <a:pt x="63923" y="40700"/>
                  </a:lnTo>
                  <a:lnTo>
                    <a:pt x="47935" y="40700"/>
                  </a:lnTo>
                  <a:lnTo>
                    <a:pt x="28633" y="37843"/>
                  </a:lnTo>
                  <a:lnTo>
                    <a:pt x="28633" y="14925"/>
                  </a:lnTo>
                  <a:cubicBezTo>
                    <a:pt x="28633" y="14864"/>
                    <a:pt x="28573" y="14803"/>
                    <a:pt x="28542" y="14773"/>
                  </a:cubicBezTo>
                  <a:cubicBezTo>
                    <a:pt x="28512" y="14742"/>
                    <a:pt x="28421" y="14742"/>
                    <a:pt x="28390" y="14742"/>
                  </a:cubicBezTo>
                  <a:lnTo>
                    <a:pt x="7387" y="19970"/>
                  </a:lnTo>
                  <a:cubicBezTo>
                    <a:pt x="7326" y="19970"/>
                    <a:pt x="7296" y="20031"/>
                    <a:pt x="7296" y="20031"/>
                  </a:cubicBezTo>
                  <a:lnTo>
                    <a:pt x="92" y="27843"/>
                  </a:lnTo>
                  <a:cubicBezTo>
                    <a:pt x="1" y="27934"/>
                    <a:pt x="1" y="28056"/>
                    <a:pt x="92" y="28116"/>
                  </a:cubicBezTo>
                  <a:lnTo>
                    <a:pt x="15806" y="45229"/>
                  </a:lnTo>
                  <a:lnTo>
                    <a:pt x="5137" y="60184"/>
                  </a:lnTo>
                  <a:cubicBezTo>
                    <a:pt x="5107" y="60275"/>
                    <a:pt x="5107" y="60366"/>
                    <a:pt x="5137" y="60427"/>
                  </a:cubicBezTo>
                  <a:lnTo>
                    <a:pt x="22007" y="77752"/>
                  </a:lnTo>
                  <a:lnTo>
                    <a:pt x="2159" y="77752"/>
                  </a:lnTo>
                  <a:cubicBezTo>
                    <a:pt x="2098" y="77752"/>
                    <a:pt x="2037" y="77783"/>
                    <a:pt x="1976" y="77844"/>
                  </a:cubicBezTo>
                  <a:cubicBezTo>
                    <a:pt x="1946" y="77935"/>
                    <a:pt x="1976" y="77996"/>
                    <a:pt x="2037" y="78087"/>
                  </a:cubicBezTo>
                  <a:lnTo>
                    <a:pt x="14226" y="88330"/>
                  </a:lnTo>
                  <a:cubicBezTo>
                    <a:pt x="14256" y="88391"/>
                    <a:pt x="14287" y="88391"/>
                    <a:pt x="14347" y="88391"/>
                  </a:cubicBezTo>
                  <a:lnTo>
                    <a:pt x="14347" y="88391"/>
                  </a:lnTo>
                  <a:cubicBezTo>
                    <a:pt x="14378" y="88391"/>
                    <a:pt x="14439" y="88330"/>
                    <a:pt x="14439" y="88300"/>
                  </a:cubicBezTo>
                  <a:lnTo>
                    <a:pt x="22585" y="78056"/>
                  </a:lnTo>
                  <a:cubicBezTo>
                    <a:pt x="22615" y="77996"/>
                    <a:pt x="22615" y="77965"/>
                    <a:pt x="22615" y="77935"/>
                  </a:cubicBezTo>
                  <a:lnTo>
                    <a:pt x="22615" y="77935"/>
                  </a:lnTo>
                  <a:lnTo>
                    <a:pt x="22615" y="77935"/>
                  </a:lnTo>
                  <a:lnTo>
                    <a:pt x="22615" y="77935"/>
                  </a:lnTo>
                  <a:cubicBezTo>
                    <a:pt x="22615" y="77904"/>
                    <a:pt x="22615" y="77844"/>
                    <a:pt x="22585" y="77844"/>
                  </a:cubicBezTo>
                  <a:cubicBezTo>
                    <a:pt x="22585" y="77844"/>
                    <a:pt x="22585" y="77813"/>
                    <a:pt x="22554" y="77813"/>
                  </a:cubicBezTo>
                  <a:lnTo>
                    <a:pt x="5533" y="60275"/>
                  </a:lnTo>
                  <a:lnTo>
                    <a:pt x="16171" y="45320"/>
                  </a:lnTo>
                  <a:lnTo>
                    <a:pt x="28269" y="38329"/>
                  </a:lnTo>
                  <a:lnTo>
                    <a:pt x="31521" y="58907"/>
                  </a:lnTo>
                  <a:cubicBezTo>
                    <a:pt x="31521" y="58938"/>
                    <a:pt x="31551" y="58998"/>
                    <a:pt x="31582" y="58998"/>
                  </a:cubicBezTo>
                  <a:cubicBezTo>
                    <a:pt x="31612" y="59059"/>
                    <a:pt x="31673" y="59059"/>
                    <a:pt x="31703" y="59059"/>
                  </a:cubicBezTo>
                  <a:lnTo>
                    <a:pt x="31734" y="59059"/>
                  </a:lnTo>
                  <a:lnTo>
                    <a:pt x="48907" y="55017"/>
                  </a:lnTo>
                  <a:cubicBezTo>
                    <a:pt x="48998" y="54986"/>
                    <a:pt x="49059" y="54895"/>
                    <a:pt x="49059" y="54834"/>
                  </a:cubicBezTo>
                  <a:lnTo>
                    <a:pt x="48087" y="41126"/>
                  </a:lnTo>
                  <a:lnTo>
                    <a:pt x="63984" y="41126"/>
                  </a:lnTo>
                  <a:lnTo>
                    <a:pt x="87449" y="56992"/>
                  </a:lnTo>
                  <a:cubicBezTo>
                    <a:pt x="87479" y="57023"/>
                    <a:pt x="87540" y="57023"/>
                    <a:pt x="87631" y="57023"/>
                  </a:cubicBezTo>
                  <a:cubicBezTo>
                    <a:pt x="87692" y="56992"/>
                    <a:pt x="87753" y="56962"/>
                    <a:pt x="87753" y="56871"/>
                  </a:cubicBezTo>
                  <a:lnTo>
                    <a:pt x="91005" y="41825"/>
                  </a:lnTo>
                  <a:lnTo>
                    <a:pt x="110246" y="36080"/>
                  </a:lnTo>
                  <a:lnTo>
                    <a:pt x="120276" y="47114"/>
                  </a:lnTo>
                  <a:cubicBezTo>
                    <a:pt x="120307" y="47144"/>
                    <a:pt x="120337" y="47174"/>
                    <a:pt x="120428" y="47174"/>
                  </a:cubicBezTo>
                  <a:lnTo>
                    <a:pt x="140398" y="47174"/>
                  </a:lnTo>
                  <a:cubicBezTo>
                    <a:pt x="140429" y="47174"/>
                    <a:pt x="140520" y="47144"/>
                    <a:pt x="140550" y="47114"/>
                  </a:cubicBezTo>
                  <a:cubicBezTo>
                    <a:pt x="140581" y="47083"/>
                    <a:pt x="140581" y="47022"/>
                    <a:pt x="140581" y="46962"/>
                  </a:cubicBezTo>
                  <a:lnTo>
                    <a:pt x="139973" y="32949"/>
                  </a:lnTo>
                  <a:lnTo>
                    <a:pt x="160703" y="25381"/>
                  </a:lnTo>
                  <a:cubicBezTo>
                    <a:pt x="160763" y="25350"/>
                    <a:pt x="160855" y="25259"/>
                    <a:pt x="160794" y="25138"/>
                  </a:cubicBezTo>
                  <a:lnTo>
                    <a:pt x="156538" y="456"/>
                  </a:lnTo>
                  <a:lnTo>
                    <a:pt x="180916" y="8846"/>
                  </a:lnTo>
                  <a:lnTo>
                    <a:pt x="185658" y="26627"/>
                  </a:lnTo>
                  <a:lnTo>
                    <a:pt x="164411" y="44135"/>
                  </a:lnTo>
                  <a:cubicBezTo>
                    <a:pt x="164381" y="44196"/>
                    <a:pt x="164350" y="44226"/>
                    <a:pt x="164350" y="44287"/>
                  </a:cubicBezTo>
                  <a:cubicBezTo>
                    <a:pt x="164350" y="44348"/>
                    <a:pt x="164381" y="44408"/>
                    <a:pt x="164411" y="44439"/>
                  </a:cubicBezTo>
                  <a:lnTo>
                    <a:pt x="181889" y="59150"/>
                  </a:lnTo>
                  <a:cubicBezTo>
                    <a:pt x="181919" y="59181"/>
                    <a:pt x="181980" y="59181"/>
                    <a:pt x="182010" y="59181"/>
                  </a:cubicBezTo>
                  <a:cubicBezTo>
                    <a:pt x="182040" y="59181"/>
                    <a:pt x="182071" y="59181"/>
                    <a:pt x="182132" y="59150"/>
                  </a:cubicBezTo>
                  <a:lnTo>
                    <a:pt x="193469" y="51551"/>
                  </a:lnTo>
                  <a:cubicBezTo>
                    <a:pt x="193560" y="51521"/>
                    <a:pt x="193591" y="51399"/>
                    <a:pt x="193560" y="51339"/>
                  </a:cubicBezTo>
                  <a:lnTo>
                    <a:pt x="186235" y="27144"/>
                  </a:lnTo>
                  <a:lnTo>
                    <a:pt x="205749" y="36506"/>
                  </a:lnTo>
                  <a:lnTo>
                    <a:pt x="213044" y="51095"/>
                  </a:lnTo>
                  <a:lnTo>
                    <a:pt x="213166" y="51217"/>
                  </a:lnTo>
                  <a:lnTo>
                    <a:pt x="213196" y="51217"/>
                  </a:lnTo>
                  <a:cubicBezTo>
                    <a:pt x="213226" y="51217"/>
                    <a:pt x="213287" y="51217"/>
                    <a:pt x="213318" y="51187"/>
                  </a:cubicBezTo>
                  <a:lnTo>
                    <a:pt x="236601" y="36171"/>
                  </a:lnTo>
                  <a:lnTo>
                    <a:pt x="239823" y="55594"/>
                  </a:lnTo>
                  <a:cubicBezTo>
                    <a:pt x="239823" y="55655"/>
                    <a:pt x="239884" y="55716"/>
                    <a:pt x="239944" y="55746"/>
                  </a:cubicBezTo>
                  <a:cubicBezTo>
                    <a:pt x="240035" y="55776"/>
                    <a:pt x="240096" y="55746"/>
                    <a:pt x="240127" y="55716"/>
                  </a:cubicBezTo>
                  <a:lnTo>
                    <a:pt x="254473" y="44196"/>
                  </a:lnTo>
                  <a:lnTo>
                    <a:pt x="277574" y="57752"/>
                  </a:lnTo>
                  <a:lnTo>
                    <a:pt x="285720" y="75716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6845" y="110033"/>
                  </a:lnTo>
                  <a:cubicBezTo>
                    <a:pt x="276845" y="110154"/>
                    <a:pt x="276875" y="110215"/>
                    <a:pt x="276997" y="110276"/>
                  </a:cubicBezTo>
                  <a:lnTo>
                    <a:pt x="299307" y="116112"/>
                  </a:lnTo>
                  <a:lnTo>
                    <a:pt x="307696" y="127601"/>
                  </a:lnTo>
                  <a:lnTo>
                    <a:pt x="288547" y="135048"/>
                  </a:lnTo>
                  <a:lnTo>
                    <a:pt x="285690" y="131249"/>
                  </a:lnTo>
                  <a:cubicBezTo>
                    <a:pt x="285629" y="131157"/>
                    <a:pt x="285507" y="131127"/>
                    <a:pt x="285416" y="131188"/>
                  </a:cubicBezTo>
                  <a:cubicBezTo>
                    <a:pt x="285355" y="131279"/>
                    <a:pt x="285325" y="131401"/>
                    <a:pt x="285386" y="131461"/>
                  </a:cubicBezTo>
                  <a:lnTo>
                    <a:pt x="288304" y="135382"/>
                  </a:lnTo>
                  <a:cubicBezTo>
                    <a:pt x="288365" y="135413"/>
                    <a:pt x="288395" y="135443"/>
                    <a:pt x="288456" y="135443"/>
                  </a:cubicBezTo>
                  <a:lnTo>
                    <a:pt x="288547" y="135443"/>
                  </a:lnTo>
                  <a:lnTo>
                    <a:pt x="308061" y="127844"/>
                  </a:lnTo>
                  <a:cubicBezTo>
                    <a:pt x="308122" y="127814"/>
                    <a:pt x="308183" y="127784"/>
                    <a:pt x="308183" y="127723"/>
                  </a:cubicBezTo>
                  <a:cubicBezTo>
                    <a:pt x="308183" y="127662"/>
                    <a:pt x="308152" y="127601"/>
                    <a:pt x="308122" y="127540"/>
                  </a:cubicBezTo>
                  <a:close/>
                  <a:moveTo>
                    <a:pt x="14347" y="87935"/>
                  </a:moveTo>
                  <a:lnTo>
                    <a:pt x="2675" y="78117"/>
                  </a:lnTo>
                  <a:lnTo>
                    <a:pt x="22038" y="78117"/>
                  </a:lnTo>
                  <a:close/>
                  <a:moveTo>
                    <a:pt x="28269" y="37934"/>
                  </a:moveTo>
                  <a:lnTo>
                    <a:pt x="16110" y="44956"/>
                  </a:lnTo>
                  <a:lnTo>
                    <a:pt x="487" y="27995"/>
                  </a:lnTo>
                  <a:lnTo>
                    <a:pt x="7539" y="20366"/>
                  </a:lnTo>
                  <a:lnTo>
                    <a:pt x="28269" y="15229"/>
                  </a:lnTo>
                  <a:close/>
                  <a:moveTo>
                    <a:pt x="48725" y="54682"/>
                  </a:moveTo>
                  <a:lnTo>
                    <a:pt x="31886" y="58634"/>
                  </a:lnTo>
                  <a:lnTo>
                    <a:pt x="28664" y="38269"/>
                  </a:lnTo>
                  <a:lnTo>
                    <a:pt x="47722" y="41065"/>
                  </a:lnTo>
                  <a:close/>
                  <a:moveTo>
                    <a:pt x="66780" y="25320"/>
                  </a:moveTo>
                  <a:lnTo>
                    <a:pt x="82343" y="33709"/>
                  </a:lnTo>
                  <a:lnTo>
                    <a:pt x="64348" y="40670"/>
                  </a:lnTo>
                  <a:close/>
                  <a:moveTo>
                    <a:pt x="140246" y="46810"/>
                  </a:moveTo>
                  <a:lnTo>
                    <a:pt x="120550" y="46810"/>
                  </a:lnTo>
                  <a:lnTo>
                    <a:pt x="110611" y="35867"/>
                  </a:lnTo>
                  <a:lnTo>
                    <a:pt x="126811" y="9606"/>
                  </a:lnTo>
                  <a:lnTo>
                    <a:pt x="139638" y="32919"/>
                  </a:lnTo>
                  <a:close/>
                  <a:moveTo>
                    <a:pt x="182040" y="58786"/>
                  </a:moveTo>
                  <a:lnTo>
                    <a:pt x="164867" y="44348"/>
                  </a:lnTo>
                  <a:lnTo>
                    <a:pt x="185810" y="27053"/>
                  </a:lnTo>
                  <a:lnTo>
                    <a:pt x="193135" y="51339"/>
                  </a:lnTo>
                  <a:close/>
                  <a:moveTo>
                    <a:pt x="213318" y="50761"/>
                  </a:moveTo>
                  <a:lnTo>
                    <a:pt x="206175" y="36445"/>
                  </a:lnTo>
                  <a:lnTo>
                    <a:pt x="222862" y="26718"/>
                  </a:lnTo>
                  <a:lnTo>
                    <a:pt x="236418" y="35837"/>
                  </a:lnTo>
                  <a:close/>
                  <a:moveTo>
                    <a:pt x="290371" y="18299"/>
                  </a:moveTo>
                  <a:lnTo>
                    <a:pt x="299611" y="20335"/>
                  </a:lnTo>
                  <a:lnTo>
                    <a:pt x="300371" y="43618"/>
                  </a:lnTo>
                  <a:lnTo>
                    <a:pt x="280127" y="40852"/>
                  </a:lnTo>
                  <a:close/>
                  <a:moveTo>
                    <a:pt x="261100" y="35685"/>
                  </a:moveTo>
                  <a:lnTo>
                    <a:pt x="254747" y="27387"/>
                  </a:lnTo>
                  <a:lnTo>
                    <a:pt x="271100" y="23770"/>
                  </a:lnTo>
                  <a:close/>
                  <a:moveTo>
                    <a:pt x="254625" y="27812"/>
                  </a:moveTo>
                  <a:lnTo>
                    <a:pt x="260887" y="35989"/>
                  </a:lnTo>
                  <a:lnTo>
                    <a:pt x="254625" y="43436"/>
                  </a:lnTo>
                  <a:close/>
                  <a:moveTo>
                    <a:pt x="254717" y="43892"/>
                  </a:moveTo>
                  <a:lnTo>
                    <a:pt x="261100" y="36293"/>
                  </a:lnTo>
                  <a:lnTo>
                    <a:pt x="276966" y="56962"/>
                  </a:lnTo>
                  <a:close/>
                  <a:moveTo>
                    <a:pt x="285994" y="76081"/>
                  </a:moveTo>
                  <a:lnTo>
                    <a:pt x="303015" y="94592"/>
                  </a:lnTo>
                  <a:lnTo>
                    <a:pt x="280310" y="93285"/>
                  </a:lnTo>
                  <a:close/>
                  <a:moveTo>
                    <a:pt x="280188" y="93649"/>
                  </a:moveTo>
                  <a:lnTo>
                    <a:pt x="303259" y="94987"/>
                  </a:lnTo>
                  <a:lnTo>
                    <a:pt x="299216" y="115656"/>
                  </a:lnTo>
                  <a:lnTo>
                    <a:pt x="277209" y="109881"/>
                  </a:lnTo>
                  <a:close/>
                  <a:moveTo>
                    <a:pt x="23618" y="95443"/>
                  </a:moveTo>
                  <a:lnTo>
                    <a:pt x="2706" y="99364"/>
                  </a:lnTo>
                  <a:cubicBezTo>
                    <a:pt x="2615" y="99364"/>
                    <a:pt x="2584" y="99424"/>
                    <a:pt x="2554" y="99485"/>
                  </a:cubicBezTo>
                  <a:cubicBezTo>
                    <a:pt x="2523" y="99546"/>
                    <a:pt x="2554" y="99637"/>
                    <a:pt x="2584" y="99668"/>
                  </a:cubicBezTo>
                  <a:lnTo>
                    <a:pt x="21430" y="120458"/>
                  </a:lnTo>
                  <a:lnTo>
                    <a:pt x="14226" y="132920"/>
                  </a:lnTo>
                  <a:lnTo>
                    <a:pt x="1794" y="130580"/>
                  </a:lnTo>
                  <a:cubicBezTo>
                    <a:pt x="1672" y="130580"/>
                    <a:pt x="1612" y="130641"/>
                    <a:pt x="1551" y="130732"/>
                  </a:cubicBezTo>
                  <a:cubicBezTo>
                    <a:pt x="1520" y="130853"/>
                    <a:pt x="1612" y="130945"/>
                    <a:pt x="1703" y="130975"/>
                  </a:cubicBezTo>
                  <a:lnTo>
                    <a:pt x="14287" y="133316"/>
                  </a:lnTo>
                  <a:lnTo>
                    <a:pt x="14317" y="133316"/>
                  </a:lnTo>
                  <a:cubicBezTo>
                    <a:pt x="14408" y="133316"/>
                    <a:pt x="14439" y="133285"/>
                    <a:pt x="14469" y="133255"/>
                  </a:cubicBezTo>
                  <a:lnTo>
                    <a:pt x="21825" y="120549"/>
                  </a:lnTo>
                  <a:cubicBezTo>
                    <a:pt x="21825" y="120519"/>
                    <a:pt x="21855" y="120519"/>
                    <a:pt x="21855" y="120489"/>
                  </a:cubicBezTo>
                  <a:lnTo>
                    <a:pt x="21855" y="120489"/>
                  </a:lnTo>
                  <a:lnTo>
                    <a:pt x="23800" y="95686"/>
                  </a:lnTo>
                  <a:cubicBezTo>
                    <a:pt x="23800" y="95595"/>
                    <a:pt x="23800" y="95564"/>
                    <a:pt x="23709" y="95534"/>
                  </a:cubicBezTo>
                  <a:cubicBezTo>
                    <a:pt x="23709" y="95443"/>
                    <a:pt x="23679" y="95412"/>
                    <a:pt x="23618" y="95443"/>
                  </a:cubicBezTo>
                  <a:close/>
                  <a:moveTo>
                    <a:pt x="21551" y="119941"/>
                  </a:moveTo>
                  <a:lnTo>
                    <a:pt x="3131" y="99637"/>
                  </a:lnTo>
                  <a:lnTo>
                    <a:pt x="23466" y="95838"/>
                  </a:lnTo>
                  <a:close/>
                  <a:moveTo>
                    <a:pt x="154228" y="51977"/>
                  </a:moveTo>
                  <a:cubicBezTo>
                    <a:pt x="154320" y="52068"/>
                    <a:pt x="154320" y="52159"/>
                    <a:pt x="154228" y="52251"/>
                  </a:cubicBezTo>
                  <a:lnTo>
                    <a:pt x="145444" y="61187"/>
                  </a:lnTo>
                  <a:cubicBezTo>
                    <a:pt x="145414" y="61217"/>
                    <a:pt x="145383" y="61217"/>
                    <a:pt x="145292" y="61217"/>
                  </a:cubicBezTo>
                  <a:cubicBezTo>
                    <a:pt x="145262" y="61217"/>
                    <a:pt x="145201" y="61217"/>
                    <a:pt x="145140" y="61187"/>
                  </a:cubicBezTo>
                  <a:cubicBezTo>
                    <a:pt x="145079" y="61096"/>
                    <a:pt x="145079" y="60974"/>
                    <a:pt x="145140" y="60913"/>
                  </a:cubicBezTo>
                  <a:lnTo>
                    <a:pt x="153924" y="51977"/>
                  </a:lnTo>
                  <a:cubicBezTo>
                    <a:pt x="154046" y="51916"/>
                    <a:pt x="154168" y="51916"/>
                    <a:pt x="154228" y="51977"/>
                  </a:cubicBezTo>
                  <a:close/>
                  <a:moveTo>
                    <a:pt x="268851" y="93345"/>
                  </a:moveTo>
                  <a:cubicBezTo>
                    <a:pt x="268942" y="93437"/>
                    <a:pt x="268942" y="93558"/>
                    <a:pt x="268820" y="93619"/>
                  </a:cubicBezTo>
                  <a:lnTo>
                    <a:pt x="260127" y="101035"/>
                  </a:lnTo>
                  <a:lnTo>
                    <a:pt x="268212" y="104531"/>
                  </a:lnTo>
                  <a:cubicBezTo>
                    <a:pt x="268334" y="104561"/>
                    <a:pt x="268364" y="104683"/>
                    <a:pt x="268334" y="104774"/>
                  </a:cubicBezTo>
                  <a:cubicBezTo>
                    <a:pt x="268273" y="104865"/>
                    <a:pt x="268212" y="104896"/>
                    <a:pt x="268121" y="104896"/>
                  </a:cubicBezTo>
                  <a:lnTo>
                    <a:pt x="268060" y="104896"/>
                  </a:lnTo>
                  <a:lnTo>
                    <a:pt x="259702" y="101279"/>
                  </a:lnTo>
                  <a:cubicBezTo>
                    <a:pt x="259610" y="101248"/>
                    <a:pt x="259580" y="101218"/>
                    <a:pt x="259580" y="101127"/>
                  </a:cubicBezTo>
                  <a:cubicBezTo>
                    <a:pt x="259580" y="101066"/>
                    <a:pt x="259580" y="101035"/>
                    <a:pt x="259671" y="100944"/>
                  </a:cubicBezTo>
                  <a:lnTo>
                    <a:pt x="268638" y="93345"/>
                  </a:lnTo>
                  <a:cubicBezTo>
                    <a:pt x="268668" y="93254"/>
                    <a:pt x="268790" y="93285"/>
                    <a:pt x="268851" y="93345"/>
                  </a:cubicBezTo>
                  <a:close/>
                  <a:moveTo>
                    <a:pt x="49211" y="92798"/>
                  </a:moveTo>
                  <a:cubicBezTo>
                    <a:pt x="49302" y="92859"/>
                    <a:pt x="49333" y="92981"/>
                    <a:pt x="49242" y="93041"/>
                  </a:cubicBezTo>
                  <a:lnTo>
                    <a:pt x="39424" y="105899"/>
                  </a:lnTo>
                  <a:cubicBezTo>
                    <a:pt x="39363" y="105929"/>
                    <a:pt x="39333" y="105959"/>
                    <a:pt x="39241" y="105959"/>
                  </a:cubicBezTo>
                  <a:cubicBezTo>
                    <a:pt x="39211" y="105959"/>
                    <a:pt x="39181" y="105959"/>
                    <a:pt x="39150" y="105929"/>
                  </a:cubicBezTo>
                  <a:cubicBezTo>
                    <a:pt x="39059" y="105868"/>
                    <a:pt x="39029" y="105747"/>
                    <a:pt x="39120" y="105656"/>
                  </a:cubicBezTo>
                  <a:lnTo>
                    <a:pt x="48938" y="92859"/>
                  </a:lnTo>
                  <a:cubicBezTo>
                    <a:pt x="49029" y="92737"/>
                    <a:pt x="49150" y="92737"/>
                    <a:pt x="49211" y="9279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21"/>
            <p:cNvSpPr/>
            <p:nvPr/>
          </p:nvSpPr>
          <p:spPr>
            <a:xfrm>
              <a:off x="3502600" y="6690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61"/>
                    <a:pt x="1369" y="36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21"/>
            <p:cNvSpPr/>
            <p:nvPr/>
          </p:nvSpPr>
          <p:spPr>
            <a:xfrm>
              <a:off x="4021625" y="482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21"/>
            <p:cNvSpPr/>
            <p:nvPr/>
          </p:nvSpPr>
          <p:spPr>
            <a:xfrm>
              <a:off x="4656125" y="5208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21"/>
            <p:cNvSpPr/>
            <p:nvPr/>
          </p:nvSpPr>
          <p:spPr>
            <a:xfrm>
              <a:off x="5153100" y="758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21"/>
            <p:cNvSpPr/>
            <p:nvPr/>
          </p:nvSpPr>
          <p:spPr>
            <a:xfrm>
              <a:off x="5575600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21"/>
            <p:cNvSpPr/>
            <p:nvPr/>
          </p:nvSpPr>
          <p:spPr>
            <a:xfrm>
              <a:off x="5922875" y="74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21"/>
            <p:cNvSpPr/>
            <p:nvPr/>
          </p:nvSpPr>
          <p:spPr>
            <a:xfrm>
              <a:off x="5336225" y="11249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5"/>
                    <a:pt x="305" y="1"/>
                    <a:pt x="669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21"/>
            <p:cNvSpPr/>
            <p:nvPr/>
          </p:nvSpPr>
          <p:spPr>
            <a:xfrm>
              <a:off x="5208575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21"/>
            <p:cNvSpPr/>
            <p:nvPr/>
          </p:nvSpPr>
          <p:spPr>
            <a:xfrm>
              <a:off x="6131850" y="4995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30"/>
                    <a:pt x="1368" y="33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21"/>
            <p:cNvSpPr/>
            <p:nvPr/>
          </p:nvSpPr>
          <p:spPr>
            <a:xfrm>
              <a:off x="5954775" y="4995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0"/>
                    <a:pt x="1369" y="33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21"/>
            <p:cNvSpPr/>
            <p:nvPr/>
          </p:nvSpPr>
          <p:spPr>
            <a:xfrm>
              <a:off x="6365875" y="531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21"/>
            <p:cNvSpPr/>
            <p:nvPr/>
          </p:nvSpPr>
          <p:spPr>
            <a:xfrm>
              <a:off x="6365875" y="948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70"/>
                  </a:moveTo>
                  <a:cubicBezTo>
                    <a:pt x="1369" y="1065"/>
                    <a:pt x="1065" y="1369"/>
                    <a:pt x="670" y="1369"/>
                  </a:cubicBezTo>
                  <a:cubicBezTo>
                    <a:pt x="305" y="1369"/>
                    <a:pt x="1" y="1065"/>
                    <a:pt x="1" y="67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21"/>
            <p:cNvSpPr/>
            <p:nvPr/>
          </p:nvSpPr>
          <p:spPr>
            <a:xfrm>
              <a:off x="6947200" y="1289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21"/>
            <p:cNvSpPr/>
            <p:nvPr/>
          </p:nvSpPr>
          <p:spPr>
            <a:xfrm>
              <a:off x="6650075" y="1339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67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21"/>
            <p:cNvSpPr/>
            <p:nvPr/>
          </p:nvSpPr>
          <p:spPr>
            <a:xfrm>
              <a:off x="6308900" y="1460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1368" y="669"/>
                  </a:moveTo>
                  <a:cubicBezTo>
                    <a:pt x="1368" y="1034"/>
                    <a:pt x="106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21"/>
            <p:cNvSpPr/>
            <p:nvPr/>
          </p:nvSpPr>
          <p:spPr>
            <a:xfrm>
              <a:off x="6365875" y="19904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1"/>
                    <a:pt x="1369" y="33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21"/>
            <p:cNvSpPr/>
            <p:nvPr/>
          </p:nvSpPr>
          <p:spPr>
            <a:xfrm>
              <a:off x="6723025" y="218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21"/>
            <p:cNvSpPr/>
            <p:nvPr/>
          </p:nvSpPr>
          <p:spPr>
            <a:xfrm>
              <a:off x="7155425" y="1746525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21"/>
            <p:cNvSpPr/>
            <p:nvPr/>
          </p:nvSpPr>
          <p:spPr>
            <a:xfrm>
              <a:off x="7001150" y="866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21"/>
            <p:cNvSpPr/>
            <p:nvPr/>
          </p:nvSpPr>
          <p:spPr>
            <a:xfrm>
              <a:off x="7008000" y="2184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21"/>
            <p:cNvSpPr/>
            <p:nvPr/>
          </p:nvSpPr>
          <p:spPr>
            <a:xfrm>
              <a:off x="6932775" y="260140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21"/>
            <p:cNvSpPr/>
            <p:nvPr/>
          </p:nvSpPr>
          <p:spPr>
            <a:xfrm>
              <a:off x="7216975" y="3230575"/>
              <a:ext cx="34200" cy="34975"/>
            </a:xfrm>
            <a:custGeom>
              <a:rect b="b" l="l" r="r" t="t"/>
              <a:pathLst>
                <a:path extrusionOk="0" h="1399" w="1368">
                  <a:moveTo>
                    <a:pt x="1368" y="700"/>
                  </a:moveTo>
                  <a:cubicBezTo>
                    <a:pt x="1368" y="1065"/>
                    <a:pt x="1064" y="1399"/>
                    <a:pt x="669" y="1399"/>
                  </a:cubicBezTo>
                  <a:cubicBezTo>
                    <a:pt x="304" y="139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21"/>
            <p:cNvSpPr/>
            <p:nvPr/>
          </p:nvSpPr>
          <p:spPr>
            <a:xfrm>
              <a:off x="7142500" y="31333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21"/>
            <p:cNvSpPr/>
            <p:nvPr/>
          </p:nvSpPr>
          <p:spPr>
            <a:xfrm>
              <a:off x="6498875" y="23741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21"/>
            <p:cNvSpPr/>
            <p:nvPr/>
          </p:nvSpPr>
          <p:spPr>
            <a:xfrm>
              <a:off x="6705550" y="2466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66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21"/>
            <p:cNvSpPr/>
            <p:nvPr/>
          </p:nvSpPr>
          <p:spPr>
            <a:xfrm>
              <a:off x="68119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21"/>
            <p:cNvSpPr/>
            <p:nvPr/>
          </p:nvSpPr>
          <p:spPr>
            <a:xfrm>
              <a:off x="6005700" y="12389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21"/>
            <p:cNvSpPr/>
            <p:nvPr/>
          </p:nvSpPr>
          <p:spPr>
            <a:xfrm>
              <a:off x="4839250" y="1135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9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21"/>
            <p:cNvSpPr/>
            <p:nvPr/>
          </p:nvSpPr>
          <p:spPr>
            <a:xfrm>
              <a:off x="4555050" y="13247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31"/>
                    <a:pt x="1369" y="33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21"/>
            <p:cNvSpPr/>
            <p:nvPr/>
          </p:nvSpPr>
          <p:spPr>
            <a:xfrm>
              <a:off x="4118875" y="959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34"/>
                    <a:pt x="1065" y="1368"/>
                    <a:pt x="700" y="1368"/>
                  </a:cubicBezTo>
                  <a:cubicBezTo>
                    <a:pt x="335" y="1368"/>
                    <a:pt x="1" y="1034"/>
                    <a:pt x="1" y="669"/>
                  </a:cubicBezTo>
                  <a:cubicBezTo>
                    <a:pt x="1" y="304"/>
                    <a:pt x="33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21"/>
            <p:cNvSpPr/>
            <p:nvPr/>
          </p:nvSpPr>
          <p:spPr>
            <a:xfrm>
              <a:off x="3856725" y="1152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35" y="1369"/>
                    <a:pt x="0" y="1065"/>
                    <a:pt x="0" y="700"/>
                  </a:cubicBezTo>
                  <a:cubicBezTo>
                    <a:pt x="0" y="335"/>
                    <a:pt x="335" y="1"/>
                    <a:pt x="699" y="1"/>
                  </a:cubicBezTo>
                  <a:cubicBezTo>
                    <a:pt x="1064" y="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21"/>
            <p:cNvSpPr/>
            <p:nvPr/>
          </p:nvSpPr>
          <p:spPr>
            <a:xfrm>
              <a:off x="3637875" y="13757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21"/>
            <p:cNvSpPr/>
            <p:nvPr/>
          </p:nvSpPr>
          <p:spPr>
            <a:xfrm>
              <a:off x="3516300" y="102462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21"/>
            <p:cNvSpPr/>
            <p:nvPr/>
          </p:nvSpPr>
          <p:spPr>
            <a:xfrm>
              <a:off x="3016275" y="1024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21"/>
            <p:cNvSpPr/>
            <p:nvPr/>
          </p:nvSpPr>
          <p:spPr>
            <a:xfrm>
              <a:off x="2764000" y="7457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35"/>
                    <a:pt x="304" y="0"/>
                    <a:pt x="669" y="0"/>
                  </a:cubicBezTo>
                  <a:cubicBezTo>
                    <a:pt x="1064" y="0"/>
                    <a:pt x="1368" y="335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21"/>
            <p:cNvSpPr/>
            <p:nvPr/>
          </p:nvSpPr>
          <p:spPr>
            <a:xfrm>
              <a:off x="2484350" y="583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21"/>
            <p:cNvSpPr/>
            <p:nvPr/>
          </p:nvSpPr>
          <p:spPr>
            <a:xfrm>
              <a:off x="2277675" y="8916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21"/>
            <p:cNvSpPr/>
            <p:nvPr/>
          </p:nvSpPr>
          <p:spPr>
            <a:xfrm>
              <a:off x="2194825" y="1270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70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21"/>
            <p:cNvSpPr/>
            <p:nvPr/>
          </p:nvSpPr>
          <p:spPr>
            <a:xfrm>
              <a:off x="1612750" y="8696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8"/>
                    <a:pt x="670" y="1368"/>
                  </a:cubicBezTo>
                  <a:cubicBezTo>
                    <a:pt x="305" y="1368"/>
                    <a:pt x="1" y="1065"/>
                    <a:pt x="1" y="70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21"/>
            <p:cNvSpPr/>
            <p:nvPr/>
          </p:nvSpPr>
          <p:spPr>
            <a:xfrm>
              <a:off x="2074775" y="6918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700" y="1368"/>
                  </a:cubicBezTo>
                  <a:cubicBezTo>
                    <a:pt x="335" y="1368"/>
                    <a:pt x="0" y="1064"/>
                    <a:pt x="0" y="699"/>
                  </a:cubicBezTo>
                  <a:cubicBezTo>
                    <a:pt x="0" y="304"/>
                    <a:pt x="335" y="0"/>
                    <a:pt x="700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21"/>
            <p:cNvSpPr/>
            <p:nvPr/>
          </p:nvSpPr>
          <p:spPr>
            <a:xfrm>
              <a:off x="1670500" y="474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21"/>
            <p:cNvSpPr/>
            <p:nvPr/>
          </p:nvSpPr>
          <p:spPr>
            <a:xfrm>
              <a:off x="1361225" y="588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21"/>
            <p:cNvSpPr/>
            <p:nvPr/>
          </p:nvSpPr>
          <p:spPr>
            <a:xfrm>
              <a:off x="1203925" y="872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21"/>
            <p:cNvSpPr/>
            <p:nvPr/>
          </p:nvSpPr>
          <p:spPr>
            <a:xfrm>
              <a:off x="716850" y="800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21"/>
            <p:cNvSpPr/>
            <p:nvPr/>
          </p:nvSpPr>
          <p:spPr>
            <a:xfrm>
              <a:off x="798925" y="13209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21"/>
            <p:cNvSpPr/>
            <p:nvPr/>
          </p:nvSpPr>
          <p:spPr>
            <a:xfrm>
              <a:off x="1228250" y="12199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95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21"/>
            <p:cNvSpPr/>
            <p:nvPr/>
          </p:nvSpPr>
          <p:spPr>
            <a:xfrm>
              <a:off x="1139350" y="14395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21"/>
            <p:cNvSpPr/>
            <p:nvPr/>
          </p:nvSpPr>
          <p:spPr>
            <a:xfrm>
              <a:off x="5671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21"/>
            <p:cNvSpPr/>
            <p:nvPr/>
          </p:nvSpPr>
          <p:spPr>
            <a:xfrm>
              <a:off x="363500" y="204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21"/>
            <p:cNvSpPr/>
            <p:nvPr/>
          </p:nvSpPr>
          <p:spPr>
            <a:xfrm>
              <a:off x="400725" y="976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21"/>
            <p:cNvSpPr/>
            <p:nvPr/>
          </p:nvSpPr>
          <p:spPr>
            <a:xfrm>
              <a:off x="1241925" y="21690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21"/>
            <p:cNvSpPr/>
            <p:nvPr/>
          </p:nvSpPr>
          <p:spPr>
            <a:xfrm>
              <a:off x="986600" y="24942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21"/>
            <p:cNvSpPr/>
            <p:nvPr/>
          </p:nvSpPr>
          <p:spPr>
            <a:xfrm>
              <a:off x="601350" y="22396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21"/>
            <p:cNvSpPr/>
            <p:nvPr/>
          </p:nvSpPr>
          <p:spPr>
            <a:xfrm>
              <a:off x="548150" y="2859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21"/>
            <p:cNvSpPr/>
            <p:nvPr/>
          </p:nvSpPr>
          <p:spPr>
            <a:xfrm>
              <a:off x="363500" y="3176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21"/>
            <p:cNvSpPr/>
            <p:nvPr/>
          </p:nvSpPr>
          <p:spPr>
            <a:xfrm>
              <a:off x="805000" y="14539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21"/>
            <p:cNvSpPr/>
            <p:nvPr/>
          </p:nvSpPr>
          <p:spPr>
            <a:xfrm>
              <a:off x="888575" y="21112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4" name="Google Shape;3604;p21"/>
          <p:cNvSpPr txBox="1"/>
          <p:nvPr>
            <p:ph idx="1" type="subTitle"/>
          </p:nvPr>
        </p:nvSpPr>
        <p:spPr>
          <a:xfrm>
            <a:off x="722765" y="2278744"/>
            <a:ext cx="2550300" cy="3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605" name="Google Shape;3605;p21"/>
          <p:cNvSpPr txBox="1"/>
          <p:nvPr>
            <p:ph idx="2" type="subTitle"/>
          </p:nvPr>
        </p:nvSpPr>
        <p:spPr>
          <a:xfrm>
            <a:off x="3306312" y="2278744"/>
            <a:ext cx="2550300" cy="3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606" name="Google Shape;3606;p21"/>
          <p:cNvSpPr txBox="1"/>
          <p:nvPr>
            <p:ph idx="3" type="subTitle"/>
          </p:nvPr>
        </p:nvSpPr>
        <p:spPr>
          <a:xfrm>
            <a:off x="5889847" y="2278744"/>
            <a:ext cx="2550300" cy="3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607" name="Google Shape;3607;p21"/>
          <p:cNvSpPr txBox="1"/>
          <p:nvPr>
            <p:ph idx="4" type="subTitle"/>
          </p:nvPr>
        </p:nvSpPr>
        <p:spPr>
          <a:xfrm>
            <a:off x="722750" y="2648919"/>
            <a:ext cx="25503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8" name="Google Shape;3608;p21"/>
          <p:cNvSpPr txBox="1"/>
          <p:nvPr>
            <p:ph idx="5" type="subTitle"/>
          </p:nvPr>
        </p:nvSpPr>
        <p:spPr>
          <a:xfrm>
            <a:off x="3306295" y="2649177"/>
            <a:ext cx="25503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9" name="Google Shape;3609;p21"/>
          <p:cNvSpPr txBox="1"/>
          <p:nvPr>
            <p:ph idx="6" type="subTitle"/>
          </p:nvPr>
        </p:nvSpPr>
        <p:spPr>
          <a:xfrm>
            <a:off x="5889827" y="2649177"/>
            <a:ext cx="25503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10" name="Google Shape;3610;p21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611" name="Google Shape;3611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1">
    <p:spTree>
      <p:nvGrpSpPr>
        <p:cNvPr id="3612" name="Shape 3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3" name="Google Shape;3613;p22"/>
          <p:cNvSpPr txBox="1"/>
          <p:nvPr>
            <p:ph idx="1" type="subTitle"/>
          </p:nvPr>
        </p:nvSpPr>
        <p:spPr>
          <a:xfrm>
            <a:off x="2686051" y="1635452"/>
            <a:ext cx="28722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14" name="Google Shape;3614;p22"/>
          <p:cNvSpPr txBox="1"/>
          <p:nvPr>
            <p:ph idx="2" type="subTitle"/>
          </p:nvPr>
        </p:nvSpPr>
        <p:spPr>
          <a:xfrm>
            <a:off x="2686061" y="3231372"/>
            <a:ext cx="28722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15" name="Google Shape;3615;p22"/>
          <p:cNvSpPr txBox="1"/>
          <p:nvPr>
            <p:ph idx="3" type="subTitle"/>
          </p:nvPr>
        </p:nvSpPr>
        <p:spPr>
          <a:xfrm>
            <a:off x="5558220" y="1635450"/>
            <a:ext cx="28722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16" name="Google Shape;3616;p22"/>
          <p:cNvSpPr txBox="1"/>
          <p:nvPr>
            <p:ph idx="4" type="subTitle"/>
          </p:nvPr>
        </p:nvSpPr>
        <p:spPr>
          <a:xfrm>
            <a:off x="5558220" y="3231370"/>
            <a:ext cx="28722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17" name="Google Shape;3617;p22"/>
          <p:cNvSpPr txBox="1"/>
          <p:nvPr>
            <p:ph idx="5" type="subTitle"/>
          </p:nvPr>
        </p:nvSpPr>
        <p:spPr>
          <a:xfrm>
            <a:off x="2686050" y="2110777"/>
            <a:ext cx="2872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18" name="Google Shape;3618;p22"/>
          <p:cNvSpPr txBox="1"/>
          <p:nvPr>
            <p:ph idx="6" type="subTitle"/>
          </p:nvPr>
        </p:nvSpPr>
        <p:spPr>
          <a:xfrm>
            <a:off x="2686050" y="3706701"/>
            <a:ext cx="2872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19" name="Google Shape;3619;p22"/>
          <p:cNvSpPr txBox="1"/>
          <p:nvPr>
            <p:ph idx="7" type="subTitle"/>
          </p:nvPr>
        </p:nvSpPr>
        <p:spPr>
          <a:xfrm>
            <a:off x="5558221" y="2110775"/>
            <a:ext cx="2872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20" name="Google Shape;3620;p22"/>
          <p:cNvSpPr txBox="1"/>
          <p:nvPr>
            <p:ph idx="8" type="subTitle"/>
          </p:nvPr>
        </p:nvSpPr>
        <p:spPr>
          <a:xfrm>
            <a:off x="5558218" y="3706699"/>
            <a:ext cx="2872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21" name="Google Shape;3621;p22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grpSp>
        <p:nvGrpSpPr>
          <p:cNvPr id="3622" name="Google Shape;3622;p22"/>
          <p:cNvGrpSpPr/>
          <p:nvPr/>
        </p:nvGrpSpPr>
        <p:grpSpPr>
          <a:xfrm flipH="1" rot="10800000">
            <a:off x="-1376787" y="1167675"/>
            <a:ext cx="9036625" cy="5462925"/>
            <a:chOff x="-1554275" y="-744050"/>
            <a:chExt cx="9036625" cy="5462925"/>
          </a:xfrm>
        </p:grpSpPr>
        <p:sp>
          <p:nvSpPr>
            <p:cNvPr id="3623" name="Google Shape;3623;p22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22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25" name="Google Shape;3625;p22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3626" name="Google Shape;3626;p22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7" name="Google Shape;3627;p22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8" name="Google Shape;3628;p22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9" name="Google Shape;3629;p22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0" name="Google Shape;3630;p22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1" name="Google Shape;3631;p22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2" name="Google Shape;3632;p22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3" name="Google Shape;3633;p22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4" name="Google Shape;3634;p22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5" name="Google Shape;3635;p22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6" name="Google Shape;3636;p22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7" name="Google Shape;3637;p22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8" name="Google Shape;3638;p22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9" name="Google Shape;3639;p22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0" name="Google Shape;3640;p22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1" name="Google Shape;3641;p22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2" name="Google Shape;3642;p22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3" name="Google Shape;3643;p22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4" name="Google Shape;3644;p22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5" name="Google Shape;3645;p22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6" name="Google Shape;3646;p22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7" name="Google Shape;3647;p22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8" name="Google Shape;3648;p22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9" name="Google Shape;3649;p22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0" name="Google Shape;3650;p22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1" name="Google Shape;3651;p22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2" name="Google Shape;3652;p22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3" name="Google Shape;3653;p22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4" name="Google Shape;3654;p22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5" name="Google Shape;3655;p22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6" name="Google Shape;3656;p22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7" name="Google Shape;3657;p22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8" name="Google Shape;3658;p22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9" name="Google Shape;3659;p22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0" name="Google Shape;3660;p22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1" name="Google Shape;3661;p22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2" name="Google Shape;3662;p22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3" name="Google Shape;3663;p22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4" name="Google Shape;3664;p22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5" name="Google Shape;3665;p22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6" name="Google Shape;3666;p22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7" name="Google Shape;3667;p22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8" name="Google Shape;3668;p22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9" name="Google Shape;3669;p22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0" name="Google Shape;3670;p22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1" name="Google Shape;3671;p22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2" name="Google Shape;3672;p22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3" name="Google Shape;3673;p22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4" name="Google Shape;3674;p22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5" name="Google Shape;3675;p22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6" name="Google Shape;3676;p22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7" name="Google Shape;3677;p22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8" name="Google Shape;3678;p22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9" name="Google Shape;3679;p22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0" name="Google Shape;3680;p22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1" name="Google Shape;3681;p22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2" name="Google Shape;3682;p22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3" name="Google Shape;3683;p22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4" name="Google Shape;3684;p22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5" name="Google Shape;3685;p22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6" name="Google Shape;3686;p22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7" name="Google Shape;3687;p22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8" name="Google Shape;3688;p22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9" name="Google Shape;3689;p22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0" name="Google Shape;3690;p22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1" name="Google Shape;3691;p22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2" name="Google Shape;3692;p22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3" name="Google Shape;3693;p22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4" name="Google Shape;3694;p22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5" name="Google Shape;3695;p22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6" name="Google Shape;3696;p22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7" name="Google Shape;3697;p22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8" name="Google Shape;3698;p22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9" name="Google Shape;3699;p22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0" name="Google Shape;3700;p22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1" name="Google Shape;3701;p22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2" name="Google Shape;3702;p22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3" name="Google Shape;3703;p22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4" name="Google Shape;3704;p22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5" name="Google Shape;3705;p22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6" name="Google Shape;3706;p22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7" name="Google Shape;3707;p22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8" name="Google Shape;3708;p22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9" name="Google Shape;3709;p22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0" name="Google Shape;3710;p22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1" name="Google Shape;3711;p22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2" name="Google Shape;3712;p22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3" name="Google Shape;3713;p22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4" name="Google Shape;3714;p22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5" name="Google Shape;3715;p22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6" name="Google Shape;3716;p22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7" name="Google Shape;3717;p22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8" name="Google Shape;3718;p22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9" name="Google Shape;3719;p22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0" name="Google Shape;3720;p22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1" name="Google Shape;3721;p22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2" name="Google Shape;3722;p22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3" name="Google Shape;3723;p22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4" name="Google Shape;3724;p22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5" name="Google Shape;3725;p22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6" name="Google Shape;3726;p22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7" name="Google Shape;3727;p22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8" name="Google Shape;3728;p22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9" name="Google Shape;3729;p22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0" name="Google Shape;3730;p22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1" name="Google Shape;3731;p22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2" name="Google Shape;3732;p22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3" name="Google Shape;3733;p22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4" name="Google Shape;3734;p22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5" name="Google Shape;3735;p22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6" name="Google Shape;3736;p22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7" name="Google Shape;3737;p22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8" name="Google Shape;3738;p22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9" name="Google Shape;3739;p22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0" name="Google Shape;3740;p22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1" name="Google Shape;3741;p22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2" name="Google Shape;3742;p22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3" name="Google Shape;3743;p22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4" name="Google Shape;3744;p22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5" name="Google Shape;3745;p22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6" name="Google Shape;3746;p22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7" name="Google Shape;3747;p22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48" name="Google Shape;3748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6">
    <p:spTree>
      <p:nvGrpSpPr>
        <p:cNvPr id="3749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0" name="Google Shape;3750;p23"/>
          <p:cNvGrpSpPr/>
          <p:nvPr/>
        </p:nvGrpSpPr>
        <p:grpSpPr>
          <a:xfrm flipH="1" rot="-4280205">
            <a:off x="2573480" y="3405268"/>
            <a:ext cx="9206047" cy="7198955"/>
            <a:chOff x="-3560675" y="-1695025"/>
            <a:chExt cx="9206200" cy="7199075"/>
          </a:xfrm>
        </p:grpSpPr>
        <p:sp>
          <p:nvSpPr>
            <p:cNvPr id="3751" name="Google Shape;3751;p23"/>
            <p:cNvSpPr/>
            <p:nvPr/>
          </p:nvSpPr>
          <p:spPr>
            <a:xfrm>
              <a:off x="3144700" y="1760900"/>
              <a:ext cx="49725" cy="38825"/>
            </a:xfrm>
            <a:custGeom>
              <a:rect b="b" l="l" r="r" t="t"/>
              <a:pathLst>
                <a:path extrusionOk="0" h="1553" w="1989">
                  <a:moveTo>
                    <a:pt x="1058" y="1"/>
                  </a:moveTo>
                  <a:cubicBezTo>
                    <a:pt x="1040" y="1"/>
                    <a:pt x="1022" y="2"/>
                    <a:pt x="1004" y="3"/>
                  </a:cubicBezTo>
                  <a:cubicBezTo>
                    <a:pt x="1" y="33"/>
                    <a:pt x="31" y="1553"/>
                    <a:pt x="1034" y="1553"/>
                  </a:cubicBezTo>
                  <a:cubicBezTo>
                    <a:pt x="1988" y="1523"/>
                    <a:pt x="1977" y="1"/>
                    <a:pt x="105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23"/>
            <p:cNvSpPr/>
            <p:nvPr/>
          </p:nvSpPr>
          <p:spPr>
            <a:xfrm>
              <a:off x="2791350" y="1538300"/>
              <a:ext cx="49950" cy="38775"/>
            </a:xfrm>
            <a:custGeom>
              <a:rect b="b" l="l" r="r" t="t"/>
              <a:pathLst>
                <a:path extrusionOk="0" h="1551" w="1998">
                  <a:moveTo>
                    <a:pt x="1002" y="0"/>
                  </a:moveTo>
                  <a:cubicBezTo>
                    <a:pt x="993" y="0"/>
                    <a:pt x="983" y="0"/>
                    <a:pt x="973" y="1"/>
                  </a:cubicBezTo>
                  <a:cubicBezTo>
                    <a:pt x="1" y="31"/>
                    <a:pt x="31" y="1551"/>
                    <a:pt x="1034" y="1551"/>
                  </a:cubicBezTo>
                  <a:cubicBezTo>
                    <a:pt x="1997" y="1521"/>
                    <a:pt x="1977" y="0"/>
                    <a:pt x="100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23"/>
            <p:cNvSpPr/>
            <p:nvPr/>
          </p:nvSpPr>
          <p:spPr>
            <a:xfrm>
              <a:off x="3881050" y="912150"/>
              <a:ext cx="50175" cy="39550"/>
            </a:xfrm>
            <a:custGeom>
              <a:rect b="b" l="l" r="r" t="t"/>
              <a:pathLst>
                <a:path extrusionOk="0" h="1582" w="2007">
                  <a:moveTo>
                    <a:pt x="973" y="1"/>
                  </a:moveTo>
                  <a:cubicBezTo>
                    <a:pt x="0" y="62"/>
                    <a:pt x="30" y="1581"/>
                    <a:pt x="1033" y="1581"/>
                  </a:cubicBezTo>
                  <a:cubicBezTo>
                    <a:pt x="2006" y="1521"/>
                    <a:pt x="1976" y="1"/>
                    <a:pt x="97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54" name="Google Shape;3754;p23"/>
            <p:cNvGrpSpPr/>
            <p:nvPr/>
          </p:nvGrpSpPr>
          <p:grpSpPr>
            <a:xfrm>
              <a:off x="-3560675" y="-1695025"/>
              <a:ext cx="9206200" cy="7199075"/>
              <a:chOff x="-3560675" y="-1695025"/>
              <a:chExt cx="9206200" cy="7199075"/>
            </a:xfrm>
          </p:grpSpPr>
          <p:sp>
            <p:nvSpPr>
              <p:cNvPr id="3755" name="Google Shape;3755;p23"/>
              <p:cNvSpPr/>
              <p:nvPr/>
            </p:nvSpPr>
            <p:spPr>
              <a:xfrm>
                <a:off x="3584675" y="-201850"/>
                <a:ext cx="50175" cy="38800"/>
              </a:xfrm>
              <a:custGeom>
                <a:rect b="b" l="l" r="r" t="t"/>
                <a:pathLst>
                  <a:path extrusionOk="0" h="1552" w="2007">
                    <a:moveTo>
                      <a:pt x="973" y="1"/>
                    </a:moveTo>
                    <a:cubicBezTo>
                      <a:pt x="1" y="31"/>
                      <a:pt x="31" y="1551"/>
                      <a:pt x="1034" y="1551"/>
                    </a:cubicBezTo>
                    <a:cubicBezTo>
                      <a:pt x="2007" y="1521"/>
                      <a:pt x="1976" y="1"/>
                      <a:pt x="9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6" name="Google Shape;3756;p23"/>
              <p:cNvSpPr/>
              <p:nvPr/>
            </p:nvSpPr>
            <p:spPr>
              <a:xfrm>
                <a:off x="4071775" y="186450"/>
                <a:ext cx="49925" cy="39550"/>
              </a:xfrm>
              <a:custGeom>
                <a:rect b="b" l="l" r="r" t="t"/>
                <a:pathLst>
                  <a:path extrusionOk="0" h="1582" w="1997">
                    <a:moveTo>
                      <a:pt x="1032" y="1"/>
                    </a:moveTo>
                    <a:cubicBezTo>
                      <a:pt x="1023" y="1"/>
                      <a:pt x="1013" y="1"/>
                      <a:pt x="1003" y="1"/>
                    </a:cubicBezTo>
                    <a:cubicBezTo>
                      <a:pt x="0" y="62"/>
                      <a:pt x="31" y="1582"/>
                      <a:pt x="1034" y="1582"/>
                    </a:cubicBezTo>
                    <a:cubicBezTo>
                      <a:pt x="1997" y="1491"/>
                      <a:pt x="1977" y="1"/>
                      <a:pt x="10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7" name="Google Shape;3757;p23"/>
              <p:cNvSpPr/>
              <p:nvPr/>
            </p:nvSpPr>
            <p:spPr>
              <a:xfrm>
                <a:off x="4755675" y="-352300"/>
                <a:ext cx="50175" cy="39550"/>
              </a:xfrm>
              <a:custGeom>
                <a:rect b="b" l="l" r="r" t="t"/>
                <a:pathLst>
                  <a:path extrusionOk="0" h="1582" w="2007">
                    <a:moveTo>
                      <a:pt x="1004" y="1"/>
                    </a:moveTo>
                    <a:cubicBezTo>
                      <a:pt x="0" y="61"/>
                      <a:pt x="31" y="1581"/>
                      <a:pt x="1034" y="1581"/>
                    </a:cubicBezTo>
                    <a:cubicBezTo>
                      <a:pt x="2007" y="1520"/>
                      <a:pt x="1976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8" name="Google Shape;3758;p23"/>
              <p:cNvSpPr/>
              <p:nvPr/>
            </p:nvSpPr>
            <p:spPr>
              <a:xfrm>
                <a:off x="5595350" y="406075"/>
                <a:ext cx="50175" cy="38775"/>
              </a:xfrm>
              <a:custGeom>
                <a:rect b="b" l="l" r="r" t="t"/>
                <a:pathLst>
                  <a:path extrusionOk="0" h="1551" w="2007">
                    <a:moveTo>
                      <a:pt x="1004" y="0"/>
                    </a:moveTo>
                    <a:cubicBezTo>
                      <a:pt x="1" y="31"/>
                      <a:pt x="31" y="1551"/>
                      <a:pt x="1034" y="1551"/>
                    </a:cubicBezTo>
                    <a:cubicBezTo>
                      <a:pt x="2007" y="1520"/>
                      <a:pt x="1976" y="0"/>
                      <a:pt x="100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9" name="Google Shape;3759;p23"/>
              <p:cNvSpPr/>
              <p:nvPr/>
            </p:nvSpPr>
            <p:spPr>
              <a:xfrm>
                <a:off x="1941075" y="5468575"/>
                <a:ext cx="50675" cy="35475"/>
              </a:xfrm>
              <a:custGeom>
                <a:rect b="b" l="l" r="r" t="t"/>
                <a:pathLst>
                  <a:path extrusionOk="0" h="1419" w="2027">
                    <a:moveTo>
                      <a:pt x="1041" y="0"/>
                    </a:moveTo>
                    <a:cubicBezTo>
                      <a:pt x="495" y="0"/>
                      <a:pt x="1" y="690"/>
                      <a:pt x="516" y="1181"/>
                    </a:cubicBezTo>
                    <a:cubicBezTo>
                      <a:pt x="669" y="1349"/>
                      <a:pt x="844" y="1419"/>
                      <a:pt x="1014" y="1419"/>
                    </a:cubicBezTo>
                    <a:cubicBezTo>
                      <a:pt x="1551" y="1419"/>
                      <a:pt x="2027" y="717"/>
                      <a:pt x="1519" y="208"/>
                    </a:cubicBezTo>
                    <a:cubicBezTo>
                      <a:pt x="1372" y="62"/>
                      <a:pt x="1204" y="0"/>
                      <a:pt x="10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60" name="Google Shape;3760;p23"/>
              <p:cNvGrpSpPr/>
              <p:nvPr/>
            </p:nvGrpSpPr>
            <p:grpSpPr>
              <a:xfrm>
                <a:off x="-3560675" y="-1695025"/>
                <a:ext cx="9184925" cy="7184775"/>
                <a:chOff x="-3560675" y="-1695025"/>
                <a:chExt cx="9184925" cy="7184775"/>
              </a:xfrm>
            </p:grpSpPr>
            <p:sp>
              <p:nvSpPr>
                <p:cNvPr id="3761" name="Google Shape;3761;p23"/>
                <p:cNvSpPr/>
                <p:nvPr/>
              </p:nvSpPr>
              <p:spPr>
                <a:xfrm>
                  <a:off x="-1101575" y="-1682675"/>
                  <a:ext cx="6725825" cy="4350200"/>
                </a:xfrm>
                <a:custGeom>
                  <a:rect b="b" l="l" r="r" t="t"/>
                  <a:pathLst>
                    <a:path extrusionOk="0" h="174008" w="269033">
                      <a:moveTo>
                        <a:pt x="59302" y="540"/>
                      </a:moveTo>
                      <a:lnTo>
                        <a:pt x="70458" y="37653"/>
                      </a:lnTo>
                      <a:lnTo>
                        <a:pt x="70458" y="37653"/>
                      </a:lnTo>
                      <a:lnTo>
                        <a:pt x="20365" y="22790"/>
                      </a:lnTo>
                      <a:lnTo>
                        <a:pt x="59302" y="540"/>
                      </a:lnTo>
                      <a:close/>
                      <a:moveTo>
                        <a:pt x="103984" y="31635"/>
                      </a:moveTo>
                      <a:lnTo>
                        <a:pt x="93984" y="45769"/>
                      </a:lnTo>
                      <a:cubicBezTo>
                        <a:pt x="93893" y="45860"/>
                        <a:pt x="93953" y="45981"/>
                        <a:pt x="94014" y="46042"/>
                      </a:cubicBezTo>
                      <a:lnTo>
                        <a:pt x="94045" y="46073"/>
                      </a:lnTo>
                      <a:lnTo>
                        <a:pt x="91036" y="54431"/>
                      </a:lnTo>
                      <a:lnTo>
                        <a:pt x="71066" y="38170"/>
                      </a:lnTo>
                      <a:lnTo>
                        <a:pt x="103984" y="31635"/>
                      </a:lnTo>
                      <a:close/>
                      <a:moveTo>
                        <a:pt x="129516" y="12334"/>
                      </a:moveTo>
                      <a:lnTo>
                        <a:pt x="116446" y="58048"/>
                      </a:lnTo>
                      <a:lnTo>
                        <a:pt x="94409" y="45921"/>
                      </a:lnTo>
                      <a:lnTo>
                        <a:pt x="129516" y="12334"/>
                      </a:lnTo>
                      <a:close/>
                      <a:moveTo>
                        <a:pt x="49363" y="35221"/>
                      </a:moveTo>
                      <a:lnTo>
                        <a:pt x="70640" y="38170"/>
                      </a:lnTo>
                      <a:lnTo>
                        <a:pt x="70640" y="38322"/>
                      </a:lnTo>
                      <a:lnTo>
                        <a:pt x="87054" y="64401"/>
                      </a:lnTo>
                      <a:lnTo>
                        <a:pt x="87054" y="64401"/>
                      </a:lnTo>
                      <a:lnTo>
                        <a:pt x="49363" y="35221"/>
                      </a:lnTo>
                      <a:close/>
                      <a:moveTo>
                        <a:pt x="71643" y="39142"/>
                      </a:moveTo>
                      <a:lnTo>
                        <a:pt x="90975" y="54796"/>
                      </a:lnTo>
                      <a:lnTo>
                        <a:pt x="87510" y="64401"/>
                      </a:lnTo>
                      <a:lnTo>
                        <a:pt x="71643" y="39142"/>
                      </a:lnTo>
                      <a:close/>
                      <a:moveTo>
                        <a:pt x="49454" y="35799"/>
                      </a:moveTo>
                      <a:lnTo>
                        <a:pt x="86689" y="64644"/>
                      </a:lnTo>
                      <a:lnTo>
                        <a:pt x="62707" y="60511"/>
                      </a:lnTo>
                      <a:lnTo>
                        <a:pt x="62707" y="60359"/>
                      </a:lnTo>
                      <a:lnTo>
                        <a:pt x="49454" y="35799"/>
                      </a:lnTo>
                      <a:close/>
                      <a:moveTo>
                        <a:pt x="20335" y="23185"/>
                      </a:moveTo>
                      <a:lnTo>
                        <a:pt x="68786" y="37531"/>
                      </a:lnTo>
                      <a:lnTo>
                        <a:pt x="48846" y="34765"/>
                      </a:lnTo>
                      <a:lnTo>
                        <a:pt x="48755" y="34765"/>
                      </a:lnTo>
                      <a:lnTo>
                        <a:pt x="48634" y="34644"/>
                      </a:lnTo>
                      <a:cubicBezTo>
                        <a:pt x="48608" y="34618"/>
                        <a:pt x="48571" y="34609"/>
                        <a:pt x="48533" y="34609"/>
                      </a:cubicBezTo>
                      <a:cubicBezTo>
                        <a:pt x="48481" y="34609"/>
                        <a:pt x="48425" y="34626"/>
                        <a:pt x="48390" y="34644"/>
                      </a:cubicBezTo>
                      <a:lnTo>
                        <a:pt x="15593" y="66985"/>
                      </a:lnTo>
                      <a:lnTo>
                        <a:pt x="20335" y="23185"/>
                      </a:lnTo>
                      <a:close/>
                      <a:moveTo>
                        <a:pt x="91248" y="55039"/>
                      </a:moveTo>
                      <a:lnTo>
                        <a:pt x="111583" y="71514"/>
                      </a:lnTo>
                      <a:lnTo>
                        <a:pt x="87753" y="64827"/>
                      </a:lnTo>
                      <a:lnTo>
                        <a:pt x="91248" y="55039"/>
                      </a:lnTo>
                      <a:close/>
                      <a:moveTo>
                        <a:pt x="94349" y="46346"/>
                      </a:moveTo>
                      <a:lnTo>
                        <a:pt x="116325" y="58444"/>
                      </a:lnTo>
                      <a:lnTo>
                        <a:pt x="112525" y="71787"/>
                      </a:lnTo>
                      <a:lnTo>
                        <a:pt x="91400" y="54675"/>
                      </a:lnTo>
                      <a:lnTo>
                        <a:pt x="94349" y="46346"/>
                      </a:lnTo>
                      <a:close/>
                      <a:moveTo>
                        <a:pt x="129820" y="12759"/>
                      </a:moveTo>
                      <a:lnTo>
                        <a:pt x="150672" y="76863"/>
                      </a:lnTo>
                      <a:lnTo>
                        <a:pt x="116781" y="58231"/>
                      </a:lnTo>
                      <a:lnTo>
                        <a:pt x="129820" y="12759"/>
                      </a:lnTo>
                      <a:close/>
                      <a:moveTo>
                        <a:pt x="130216" y="12729"/>
                      </a:moveTo>
                      <a:lnTo>
                        <a:pt x="172557" y="68201"/>
                      </a:lnTo>
                      <a:lnTo>
                        <a:pt x="153286" y="78262"/>
                      </a:lnTo>
                      <a:lnTo>
                        <a:pt x="151158" y="77137"/>
                      </a:lnTo>
                      <a:lnTo>
                        <a:pt x="130216" y="12729"/>
                      </a:lnTo>
                      <a:close/>
                      <a:moveTo>
                        <a:pt x="151341" y="77684"/>
                      </a:moveTo>
                      <a:lnTo>
                        <a:pt x="152921" y="78535"/>
                      </a:lnTo>
                      <a:lnTo>
                        <a:pt x="151797" y="79113"/>
                      </a:lnTo>
                      <a:lnTo>
                        <a:pt x="151341" y="77684"/>
                      </a:lnTo>
                      <a:close/>
                      <a:moveTo>
                        <a:pt x="87753" y="65191"/>
                      </a:moveTo>
                      <a:lnTo>
                        <a:pt x="111796" y="71970"/>
                      </a:lnTo>
                      <a:lnTo>
                        <a:pt x="88421" y="81423"/>
                      </a:lnTo>
                      <a:lnTo>
                        <a:pt x="87753" y="65191"/>
                      </a:lnTo>
                      <a:close/>
                      <a:moveTo>
                        <a:pt x="63315" y="61027"/>
                      </a:moveTo>
                      <a:lnTo>
                        <a:pt x="87358" y="65131"/>
                      </a:lnTo>
                      <a:lnTo>
                        <a:pt x="88057" y="81575"/>
                      </a:lnTo>
                      <a:lnTo>
                        <a:pt x="87327" y="81848"/>
                      </a:lnTo>
                      <a:lnTo>
                        <a:pt x="63315" y="61027"/>
                      </a:lnTo>
                      <a:close/>
                      <a:moveTo>
                        <a:pt x="88087" y="81939"/>
                      </a:moveTo>
                      <a:lnTo>
                        <a:pt x="88118" y="82487"/>
                      </a:lnTo>
                      <a:lnTo>
                        <a:pt x="87722" y="82152"/>
                      </a:lnTo>
                      <a:lnTo>
                        <a:pt x="88087" y="81939"/>
                      </a:lnTo>
                      <a:close/>
                      <a:moveTo>
                        <a:pt x="62494" y="60723"/>
                      </a:moveTo>
                      <a:cubicBezTo>
                        <a:pt x="62494" y="60754"/>
                        <a:pt x="62524" y="60814"/>
                        <a:pt x="62555" y="60875"/>
                      </a:cubicBezTo>
                      <a:lnTo>
                        <a:pt x="86993" y="82031"/>
                      </a:lnTo>
                      <a:lnTo>
                        <a:pt x="83801" y="83338"/>
                      </a:lnTo>
                      <a:lnTo>
                        <a:pt x="44895" y="70359"/>
                      </a:lnTo>
                      <a:lnTo>
                        <a:pt x="62494" y="60723"/>
                      </a:lnTo>
                      <a:close/>
                      <a:moveTo>
                        <a:pt x="87297" y="82304"/>
                      </a:moveTo>
                      <a:lnTo>
                        <a:pt x="88118" y="83003"/>
                      </a:lnTo>
                      <a:lnTo>
                        <a:pt x="88209" y="84797"/>
                      </a:lnTo>
                      <a:lnTo>
                        <a:pt x="88209" y="84797"/>
                      </a:lnTo>
                      <a:lnTo>
                        <a:pt x="84318" y="83520"/>
                      </a:lnTo>
                      <a:lnTo>
                        <a:pt x="87297" y="82304"/>
                      </a:lnTo>
                      <a:close/>
                      <a:moveTo>
                        <a:pt x="88543" y="83368"/>
                      </a:moveTo>
                      <a:lnTo>
                        <a:pt x="91431" y="85860"/>
                      </a:lnTo>
                      <a:lnTo>
                        <a:pt x="88604" y="84918"/>
                      </a:lnTo>
                      <a:lnTo>
                        <a:pt x="88543" y="83368"/>
                      </a:lnTo>
                      <a:close/>
                      <a:moveTo>
                        <a:pt x="45229" y="70906"/>
                      </a:moveTo>
                      <a:lnTo>
                        <a:pt x="83193" y="83550"/>
                      </a:lnTo>
                      <a:lnTo>
                        <a:pt x="62403" y="91940"/>
                      </a:lnTo>
                      <a:lnTo>
                        <a:pt x="45229" y="70906"/>
                      </a:lnTo>
                      <a:close/>
                      <a:moveTo>
                        <a:pt x="116659" y="58626"/>
                      </a:moveTo>
                      <a:lnTo>
                        <a:pt x="150824" y="77380"/>
                      </a:lnTo>
                      <a:lnTo>
                        <a:pt x="151432" y="79265"/>
                      </a:lnTo>
                      <a:lnTo>
                        <a:pt x="120641" y="95313"/>
                      </a:lnTo>
                      <a:cubicBezTo>
                        <a:pt x="120580" y="95374"/>
                        <a:pt x="120550" y="95435"/>
                        <a:pt x="120550" y="95526"/>
                      </a:cubicBezTo>
                      <a:lnTo>
                        <a:pt x="120550" y="95557"/>
                      </a:lnTo>
                      <a:cubicBezTo>
                        <a:pt x="120550" y="95557"/>
                        <a:pt x="120489" y="95526"/>
                        <a:pt x="120459" y="95526"/>
                      </a:cubicBezTo>
                      <a:lnTo>
                        <a:pt x="92343" y="86164"/>
                      </a:lnTo>
                      <a:lnTo>
                        <a:pt x="88513" y="82821"/>
                      </a:lnTo>
                      <a:lnTo>
                        <a:pt x="88482" y="81818"/>
                      </a:lnTo>
                      <a:lnTo>
                        <a:pt x="112404" y="72122"/>
                      </a:lnTo>
                      <a:lnTo>
                        <a:pt x="112586" y="72152"/>
                      </a:lnTo>
                      <a:cubicBezTo>
                        <a:pt x="112608" y="72157"/>
                        <a:pt x="112629" y="72160"/>
                        <a:pt x="112650" y="72160"/>
                      </a:cubicBezTo>
                      <a:cubicBezTo>
                        <a:pt x="112747" y="72160"/>
                        <a:pt x="112829" y="72105"/>
                        <a:pt x="112829" y="72030"/>
                      </a:cubicBezTo>
                      <a:lnTo>
                        <a:pt x="116659" y="58626"/>
                      </a:lnTo>
                      <a:close/>
                      <a:moveTo>
                        <a:pt x="151553" y="79660"/>
                      </a:moveTo>
                      <a:lnTo>
                        <a:pt x="158088" y="99721"/>
                      </a:lnTo>
                      <a:lnTo>
                        <a:pt x="158088" y="99721"/>
                      </a:lnTo>
                      <a:lnTo>
                        <a:pt x="121370" y="95435"/>
                      </a:lnTo>
                      <a:lnTo>
                        <a:pt x="151553" y="79660"/>
                      </a:lnTo>
                      <a:close/>
                      <a:moveTo>
                        <a:pt x="172770" y="68535"/>
                      </a:moveTo>
                      <a:lnTo>
                        <a:pt x="199670" y="103855"/>
                      </a:lnTo>
                      <a:lnTo>
                        <a:pt x="153711" y="78535"/>
                      </a:lnTo>
                      <a:lnTo>
                        <a:pt x="172770" y="68535"/>
                      </a:lnTo>
                      <a:close/>
                      <a:moveTo>
                        <a:pt x="83771" y="83702"/>
                      </a:moveTo>
                      <a:lnTo>
                        <a:pt x="88209" y="85192"/>
                      </a:lnTo>
                      <a:lnTo>
                        <a:pt x="89181" y="107988"/>
                      </a:lnTo>
                      <a:lnTo>
                        <a:pt x="64135" y="108657"/>
                      </a:lnTo>
                      <a:lnTo>
                        <a:pt x="62646" y="92304"/>
                      </a:lnTo>
                      <a:lnTo>
                        <a:pt x="83771" y="83702"/>
                      </a:lnTo>
                      <a:close/>
                      <a:moveTo>
                        <a:pt x="93102" y="86863"/>
                      </a:moveTo>
                      <a:lnTo>
                        <a:pt x="120276" y="95891"/>
                      </a:lnTo>
                      <a:lnTo>
                        <a:pt x="124744" y="114250"/>
                      </a:lnTo>
                      <a:lnTo>
                        <a:pt x="93102" y="86863"/>
                      </a:lnTo>
                      <a:close/>
                      <a:moveTo>
                        <a:pt x="15654" y="68261"/>
                      </a:moveTo>
                      <a:lnTo>
                        <a:pt x="44469" y="70480"/>
                      </a:lnTo>
                      <a:cubicBezTo>
                        <a:pt x="44469" y="70511"/>
                        <a:pt x="44469" y="70541"/>
                        <a:pt x="44500" y="70602"/>
                      </a:cubicBezTo>
                      <a:lnTo>
                        <a:pt x="62038" y="92092"/>
                      </a:lnTo>
                      <a:lnTo>
                        <a:pt x="8724" y="114311"/>
                      </a:lnTo>
                      <a:lnTo>
                        <a:pt x="15654" y="68261"/>
                      </a:lnTo>
                      <a:close/>
                      <a:moveTo>
                        <a:pt x="88634" y="85344"/>
                      </a:moveTo>
                      <a:lnTo>
                        <a:pt x="92160" y="86529"/>
                      </a:lnTo>
                      <a:lnTo>
                        <a:pt x="124805" y="114797"/>
                      </a:lnTo>
                      <a:lnTo>
                        <a:pt x="109364" y="128323"/>
                      </a:lnTo>
                      <a:lnTo>
                        <a:pt x="89607" y="108262"/>
                      </a:lnTo>
                      <a:lnTo>
                        <a:pt x="89607" y="108171"/>
                      </a:lnTo>
                      <a:lnTo>
                        <a:pt x="88634" y="85344"/>
                      </a:lnTo>
                      <a:close/>
                      <a:moveTo>
                        <a:pt x="63132" y="109417"/>
                      </a:moveTo>
                      <a:lnTo>
                        <a:pt x="42706" y="137624"/>
                      </a:lnTo>
                      <a:lnTo>
                        <a:pt x="9180" y="115101"/>
                      </a:lnTo>
                      <a:lnTo>
                        <a:pt x="63132" y="109417"/>
                      </a:lnTo>
                      <a:close/>
                      <a:moveTo>
                        <a:pt x="158636" y="100146"/>
                      </a:moveTo>
                      <a:lnTo>
                        <a:pt x="200126" y="105010"/>
                      </a:lnTo>
                      <a:lnTo>
                        <a:pt x="171067" y="138445"/>
                      </a:lnTo>
                      <a:lnTo>
                        <a:pt x="171067" y="138384"/>
                      </a:lnTo>
                      <a:lnTo>
                        <a:pt x="158636" y="100146"/>
                      </a:lnTo>
                      <a:close/>
                      <a:moveTo>
                        <a:pt x="62251" y="92456"/>
                      </a:moveTo>
                      <a:lnTo>
                        <a:pt x="63771" y="108931"/>
                      </a:lnTo>
                      <a:lnTo>
                        <a:pt x="63771" y="108961"/>
                      </a:lnTo>
                      <a:cubicBezTo>
                        <a:pt x="63801" y="109052"/>
                        <a:pt x="63892" y="109113"/>
                        <a:pt x="63953" y="109113"/>
                      </a:cubicBezTo>
                      <a:lnTo>
                        <a:pt x="89090" y="108444"/>
                      </a:lnTo>
                      <a:lnTo>
                        <a:pt x="44956" y="139144"/>
                      </a:lnTo>
                      <a:lnTo>
                        <a:pt x="43071" y="137837"/>
                      </a:lnTo>
                      <a:lnTo>
                        <a:pt x="63710" y="109326"/>
                      </a:lnTo>
                      <a:cubicBezTo>
                        <a:pt x="63740" y="109235"/>
                        <a:pt x="63740" y="109174"/>
                        <a:pt x="63710" y="109083"/>
                      </a:cubicBezTo>
                      <a:cubicBezTo>
                        <a:pt x="63649" y="109022"/>
                        <a:pt x="63588" y="108961"/>
                        <a:pt x="63497" y="108961"/>
                      </a:cubicBezTo>
                      <a:lnTo>
                        <a:pt x="8663" y="114736"/>
                      </a:lnTo>
                      <a:lnTo>
                        <a:pt x="62251" y="92456"/>
                      </a:lnTo>
                      <a:close/>
                      <a:moveTo>
                        <a:pt x="156812" y="129721"/>
                      </a:moveTo>
                      <a:lnTo>
                        <a:pt x="170794" y="138597"/>
                      </a:lnTo>
                      <a:lnTo>
                        <a:pt x="133377" y="150694"/>
                      </a:lnTo>
                      <a:lnTo>
                        <a:pt x="133377" y="150694"/>
                      </a:lnTo>
                      <a:lnTo>
                        <a:pt x="156812" y="129721"/>
                      </a:lnTo>
                      <a:close/>
                      <a:moveTo>
                        <a:pt x="120611" y="95678"/>
                      </a:moveTo>
                      <a:lnTo>
                        <a:pt x="120611" y="95678"/>
                      </a:lnTo>
                      <a:cubicBezTo>
                        <a:pt x="120641" y="95709"/>
                        <a:pt x="120702" y="95709"/>
                        <a:pt x="120732" y="95709"/>
                      </a:cubicBezTo>
                      <a:lnTo>
                        <a:pt x="158240" y="100116"/>
                      </a:lnTo>
                      <a:lnTo>
                        <a:pt x="170551" y="137989"/>
                      </a:lnTo>
                      <a:lnTo>
                        <a:pt x="156903" y="129296"/>
                      </a:lnTo>
                      <a:cubicBezTo>
                        <a:pt x="156865" y="129283"/>
                        <a:pt x="156833" y="129276"/>
                        <a:pt x="156801" y="129276"/>
                      </a:cubicBezTo>
                      <a:cubicBezTo>
                        <a:pt x="156756" y="129276"/>
                        <a:pt x="156713" y="129291"/>
                        <a:pt x="156660" y="129326"/>
                      </a:cubicBezTo>
                      <a:lnTo>
                        <a:pt x="132465" y="150998"/>
                      </a:lnTo>
                      <a:lnTo>
                        <a:pt x="132191" y="151059"/>
                      </a:lnTo>
                      <a:lnTo>
                        <a:pt x="125352" y="114827"/>
                      </a:lnTo>
                      <a:cubicBezTo>
                        <a:pt x="125352" y="114767"/>
                        <a:pt x="125322" y="114736"/>
                        <a:pt x="125291" y="114706"/>
                      </a:cubicBezTo>
                      <a:lnTo>
                        <a:pt x="125200" y="114675"/>
                      </a:lnTo>
                      <a:lnTo>
                        <a:pt x="120611" y="95678"/>
                      </a:lnTo>
                      <a:close/>
                      <a:moveTo>
                        <a:pt x="125018" y="115101"/>
                      </a:moveTo>
                      <a:lnTo>
                        <a:pt x="131827" y="151120"/>
                      </a:lnTo>
                      <a:lnTo>
                        <a:pt x="131827" y="151120"/>
                      </a:lnTo>
                      <a:lnTo>
                        <a:pt x="109638" y="128627"/>
                      </a:lnTo>
                      <a:lnTo>
                        <a:pt x="125018" y="115101"/>
                      </a:lnTo>
                      <a:close/>
                      <a:moveTo>
                        <a:pt x="89425" y="108627"/>
                      </a:moveTo>
                      <a:lnTo>
                        <a:pt x="109060" y="128566"/>
                      </a:lnTo>
                      <a:lnTo>
                        <a:pt x="81157" y="153035"/>
                      </a:lnTo>
                      <a:lnTo>
                        <a:pt x="45260" y="139387"/>
                      </a:lnTo>
                      <a:lnTo>
                        <a:pt x="89425" y="108627"/>
                      </a:lnTo>
                      <a:close/>
                      <a:moveTo>
                        <a:pt x="42828" y="138110"/>
                      </a:moveTo>
                      <a:lnTo>
                        <a:pt x="44895" y="139478"/>
                      </a:lnTo>
                      <a:cubicBezTo>
                        <a:pt x="44925" y="139509"/>
                        <a:pt x="44956" y="139509"/>
                        <a:pt x="45047" y="139509"/>
                      </a:cubicBezTo>
                      <a:lnTo>
                        <a:pt x="45047" y="139661"/>
                      </a:lnTo>
                      <a:lnTo>
                        <a:pt x="58877" y="164342"/>
                      </a:lnTo>
                      <a:lnTo>
                        <a:pt x="17265" y="173491"/>
                      </a:lnTo>
                      <a:lnTo>
                        <a:pt x="17265" y="173491"/>
                      </a:lnTo>
                      <a:lnTo>
                        <a:pt x="42828" y="138110"/>
                      </a:lnTo>
                      <a:close/>
                      <a:moveTo>
                        <a:pt x="59359" y="1"/>
                      </a:moveTo>
                      <a:cubicBezTo>
                        <a:pt x="59333" y="1"/>
                        <a:pt x="59302" y="8"/>
                        <a:pt x="59272" y="23"/>
                      </a:cubicBezTo>
                      <a:lnTo>
                        <a:pt x="20365" y="22334"/>
                      </a:lnTo>
                      <a:lnTo>
                        <a:pt x="19241" y="2850"/>
                      </a:lnTo>
                      <a:cubicBezTo>
                        <a:pt x="19241" y="2789"/>
                        <a:pt x="19150" y="2698"/>
                        <a:pt x="19089" y="2668"/>
                      </a:cubicBezTo>
                      <a:cubicBezTo>
                        <a:pt x="19068" y="2654"/>
                        <a:pt x="19048" y="2648"/>
                        <a:pt x="19028" y="2648"/>
                      </a:cubicBezTo>
                      <a:cubicBezTo>
                        <a:pt x="18958" y="2648"/>
                        <a:pt x="18893" y="2719"/>
                        <a:pt x="18846" y="2789"/>
                      </a:cubicBezTo>
                      <a:lnTo>
                        <a:pt x="61" y="42000"/>
                      </a:lnTo>
                      <a:cubicBezTo>
                        <a:pt x="0" y="42091"/>
                        <a:pt x="61" y="42212"/>
                        <a:pt x="122" y="42243"/>
                      </a:cubicBezTo>
                      <a:cubicBezTo>
                        <a:pt x="149" y="42261"/>
                        <a:pt x="175" y="42268"/>
                        <a:pt x="202" y="42268"/>
                      </a:cubicBezTo>
                      <a:cubicBezTo>
                        <a:pt x="267" y="42268"/>
                        <a:pt x="331" y="42225"/>
                        <a:pt x="396" y="42182"/>
                      </a:cubicBezTo>
                      <a:lnTo>
                        <a:pt x="18846" y="3640"/>
                      </a:lnTo>
                      <a:lnTo>
                        <a:pt x="19970" y="22729"/>
                      </a:lnTo>
                      <a:cubicBezTo>
                        <a:pt x="19970" y="22790"/>
                        <a:pt x="20001" y="22850"/>
                        <a:pt x="20031" y="22881"/>
                      </a:cubicBezTo>
                      <a:cubicBezTo>
                        <a:pt x="20001" y="22911"/>
                        <a:pt x="20001" y="22942"/>
                        <a:pt x="20001" y="23002"/>
                      </a:cubicBezTo>
                      <a:lnTo>
                        <a:pt x="15168" y="67502"/>
                      </a:lnTo>
                      <a:cubicBezTo>
                        <a:pt x="15168" y="67593"/>
                        <a:pt x="15198" y="67653"/>
                        <a:pt x="15289" y="67714"/>
                      </a:cubicBezTo>
                      <a:cubicBezTo>
                        <a:pt x="15312" y="67725"/>
                        <a:pt x="15338" y="67732"/>
                        <a:pt x="15365" y="67732"/>
                      </a:cubicBezTo>
                      <a:cubicBezTo>
                        <a:pt x="15413" y="67732"/>
                        <a:pt x="15464" y="67711"/>
                        <a:pt x="15502" y="67653"/>
                      </a:cubicBezTo>
                      <a:lnTo>
                        <a:pt x="48542" y="35069"/>
                      </a:lnTo>
                      <a:lnTo>
                        <a:pt x="48694" y="35191"/>
                      </a:lnTo>
                      <a:lnTo>
                        <a:pt x="62251" y="60359"/>
                      </a:lnTo>
                      <a:lnTo>
                        <a:pt x="44560" y="70085"/>
                      </a:lnTo>
                      <a:lnTo>
                        <a:pt x="15502" y="67897"/>
                      </a:lnTo>
                      <a:cubicBezTo>
                        <a:pt x="15411" y="67897"/>
                        <a:pt x="15320" y="67988"/>
                        <a:pt x="15320" y="68049"/>
                      </a:cubicBezTo>
                      <a:lnTo>
                        <a:pt x="8298" y="114645"/>
                      </a:lnTo>
                      <a:cubicBezTo>
                        <a:pt x="8298" y="114706"/>
                        <a:pt x="8298" y="114797"/>
                        <a:pt x="8359" y="114827"/>
                      </a:cubicBezTo>
                      <a:cubicBezTo>
                        <a:pt x="8420" y="114858"/>
                        <a:pt x="8450" y="114858"/>
                        <a:pt x="8481" y="114858"/>
                      </a:cubicBezTo>
                      <a:cubicBezTo>
                        <a:pt x="8481" y="114888"/>
                        <a:pt x="8450" y="114888"/>
                        <a:pt x="8450" y="114949"/>
                      </a:cubicBezTo>
                      <a:cubicBezTo>
                        <a:pt x="8450" y="115010"/>
                        <a:pt x="8450" y="115101"/>
                        <a:pt x="8511" y="115162"/>
                      </a:cubicBezTo>
                      <a:lnTo>
                        <a:pt x="42524" y="137958"/>
                      </a:lnTo>
                      <a:lnTo>
                        <a:pt x="16657" y="173704"/>
                      </a:lnTo>
                      <a:cubicBezTo>
                        <a:pt x="16627" y="173795"/>
                        <a:pt x="16627" y="173856"/>
                        <a:pt x="16657" y="173947"/>
                      </a:cubicBezTo>
                      <a:cubicBezTo>
                        <a:pt x="16688" y="174008"/>
                        <a:pt x="16779" y="174008"/>
                        <a:pt x="16809" y="174008"/>
                      </a:cubicBezTo>
                      <a:lnTo>
                        <a:pt x="16840" y="174008"/>
                      </a:lnTo>
                      <a:lnTo>
                        <a:pt x="59211" y="164707"/>
                      </a:lnTo>
                      <a:cubicBezTo>
                        <a:pt x="59302" y="164707"/>
                        <a:pt x="59333" y="164676"/>
                        <a:pt x="59363" y="164585"/>
                      </a:cubicBezTo>
                      <a:cubicBezTo>
                        <a:pt x="59394" y="164555"/>
                        <a:pt x="59363" y="164463"/>
                        <a:pt x="59363" y="164403"/>
                      </a:cubicBezTo>
                      <a:lnTo>
                        <a:pt x="45685" y="139965"/>
                      </a:lnTo>
                      <a:lnTo>
                        <a:pt x="81218" y="153460"/>
                      </a:lnTo>
                      <a:cubicBezTo>
                        <a:pt x="81236" y="153469"/>
                        <a:pt x="81256" y="153473"/>
                        <a:pt x="81277" y="153473"/>
                      </a:cubicBezTo>
                      <a:cubicBezTo>
                        <a:pt x="81327" y="153473"/>
                        <a:pt x="81379" y="153451"/>
                        <a:pt x="81400" y="153430"/>
                      </a:cubicBezTo>
                      <a:lnTo>
                        <a:pt x="109395" y="128870"/>
                      </a:lnTo>
                      <a:lnTo>
                        <a:pt x="131979" y="151788"/>
                      </a:lnTo>
                      <a:cubicBezTo>
                        <a:pt x="132009" y="151819"/>
                        <a:pt x="132055" y="151834"/>
                        <a:pt x="132104" y="151834"/>
                      </a:cubicBezTo>
                      <a:cubicBezTo>
                        <a:pt x="132153" y="151834"/>
                        <a:pt x="132206" y="151819"/>
                        <a:pt x="132252" y="151788"/>
                      </a:cubicBezTo>
                      <a:lnTo>
                        <a:pt x="132738" y="151363"/>
                      </a:lnTo>
                      <a:lnTo>
                        <a:pt x="171219" y="138931"/>
                      </a:lnTo>
                      <a:cubicBezTo>
                        <a:pt x="171250" y="138931"/>
                        <a:pt x="171311" y="138901"/>
                        <a:pt x="171311" y="138901"/>
                      </a:cubicBezTo>
                      <a:lnTo>
                        <a:pt x="200703" y="105040"/>
                      </a:lnTo>
                      <a:cubicBezTo>
                        <a:pt x="200734" y="105010"/>
                        <a:pt x="200794" y="104949"/>
                        <a:pt x="200734" y="104858"/>
                      </a:cubicBezTo>
                      <a:cubicBezTo>
                        <a:pt x="200703" y="104797"/>
                        <a:pt x="200673" y="104736"/>
                        <a:pt x="200582" y="104736"/>
                      </a:cubicBezTo>
                      <a:lnTo>
                        <a:pt x="158544" y="99812"/>
                      </a:lnTo>
                      <a:lnTo>
                        <a:pt x="151918" y="79508"/>
                      </a:lnTo>
                      <a:lnTo>
                        <a:pt x="153286" y="78809"/>
                      </a:lnTo>
                      <a:lnTo>
                        <a:pt x="200338" y="104645"/>
                      </a:lnTo>
                      <a:cubicBezTo>
                        <a:pt x="200361" y="104656"/>
                        <a:pt x="200391" y="104663"/>
                        <a:pt x="200422" y="104663"/>
                      </a:cubicBezTo>
                      <a:cubicBezTo>
                        <a:pt x="200476" y="104663"/>
                        <a:pt x="200532" y="104642"/>
                        <a:pt x="200551" y="104584"/>
                      </a:cubicBezTo>
                      <a:cubicBezTo>
                        <a:pt x="200582" y="104523"/>
                        <a:pt x="200642" y="104432"/>
                        <a:pt x="200551" y="104371"/>
                      </a:cubicBezTo>
                      <a:lnTo>
                        <a:pt x="173134" y="68413"/>
                      </a:lnTo>
                      <a:lnTo>
                        <a:pt x="188332" y="60480"/>
                      </a:lnTo>
                      <a:lnTo>
                        <a:pt x="207694" y="75769"/>
                      </a:lnTo>
                      <a:cubicBezTo>
                        <a:pt x="207740" y="75784"/>
                        <a:pt x="207778" y="75792"/>
                        <a:pt x="207816" y="75792"/>
                      </a:cubicBezTo>
                      <a:cubicBezTo>
                        <a:pt x="207854" y="75792"/>
                        <a:pt x="207892" y="75784"/>
                        <a:pt x="207937" y="75769"/>
                      </a:cubicBezTo>
                      <a:lnTo>
                        <a:pt x="235081" y="54249"/>
                      </a:lnTo>
                      <a:lnTo>
                        <a:pt x="268638" y="84523"/>
                      </a:lnTo>
                      <a:cubicBezTo>
                        <a:pt x="268683" y="84569"/>
                        <a:pt x="268729" y="84591"/>
                        <a:pt x="268774" y="84591"/>
                      </a:cubicBezTo>
                      <a:cubicBezTo>
                        <a:pt x="268820" y="84591"/>
                        <a:pt x="268866" y="84569"/>
                        <a:pt x="268911" y="84523"/>
                      </a:cubicBezTo>
                      <a:cubicBezTo>
                        <a:pt x="269033" y="84401"/>
                        <a:pt x="269033" y="84280"/>
                        <a:pt x="268942" y="84189"/>
                      </a:cubicBezTo>
                      <a:lnTo>
                        <a:pt x="235263" y="53793"/>
                      </a:lnTo>
                      <a:cubicBezTo>
                        <a:pt x="235233" y="53763"/>
                        <a:pt x="235187" y="53748"/>
                        <a:pt x="235142" y="53748"/>
                      </a:cubicBezTo>
                      <a:cubicBezTo>
                        <a:pt x="235096" y="53748"/>
                        <a:pt x="235050" y="53763"/>
                        <a:pt x="235020" y="53793"/>
                      </a:cubicBezTo>
                      <a:lnTo>
                        <a:pt x="207846" y="75252"/>
                      </a:lnTo>
                      <a:lnTo>
                        <a:pt x="188484" y="60024"/>
                      </a:lnTo>
                      <a:cubicBezTo>
                        <a:pt x="188420" y="60003"/>
                        <a:pt x="188370" y="59981"/>
                        <a:pt x="188326" y="59981"/>
                      </a:cubicBezTo>
                      <a:cubicBezTo>
                        <a:pt x="188307" y="59981"/>
                        <a:pt x="188289" y="59985"/>
                        <a:pt x="188271" y="59994"/>
                      </a:cubicBezTo>
                      <a:lnTo>
                        <a:pt x="172891" y="68049"/>
                      </a:lnTo>
                      <a:lnTo>
                        <a:pt x="129912" y="11726"/>
                      </a:lnTo>
                      <a:cubicBezTo>
                        <a:pt x="129881" y="11695"/>
                        <a:pt x="129851" y="11665"/>
                        <a:pt x="129760" y="11665"/>
                      </a:cubicBezTo>
                      <a:cubicBezTo>
                        <a:pt x="129729" y="11665"/>
                        <a:pt x="129668" y="11665"/>
                        <a:pt x="129608" y="11695"/>
                      </a:cubicBezTo>
                      <a:lnTo>
                        <a:pt x="95443" y="44370"/>
                      </a:lnTo>
                      <a:lnTo>
                        <a:pt x="104562" y="31483"/>
                      </a:lnTo>
                      <a:cubicBezTo>
                        <a:pt x="104622" y="31422"/>
                        <a:pt x="104622" y="31331"/>
                        <a:pt x="104562" y="31270"/>
                      </a:cubicBezTo>
                      <a:cubicBezTo>
                        <a:pt x="104539" y="31202"/>
                        <a:pt x="104499" y="31167"/>
                        <a:pt x="104442" y="31167"/>
                      </a:cubicBezTo>
                      <a:cubicBezTo>
                        <a:pt x="104423" y="31167"/>
                        <a:pt x="104402" y="31171"/>
                        <a:pt x="104379" y="31179"/>
                      </a:cubicBezTo>
                      <a:lnTo>
                        <a:pt x="70944" y="37805"/>
                      </a:lnTo>
                      <a:lnTo>
                        <a:pt x="70883" y="37775"/>
                      </a:lnTo>
                      <a:lnTo>
                        <a:pt x="59546" y="145"/>
                      </a:lnTo>
                      <a:cubicBezTo>
                        <a:pt x="59546" y="84"/>
                        <a:pt x="59485" y="23"/>
                        <a:pt x="59424" y="23"/>
                      </a:cubicBezTo>
                      <a:cubicBezTo>
                        <a:pt x="59409" y="8"/>
                        <a:pt x="59386" y="1"/>
                        <a:pt x="5935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2" name="Google Shape;3762;p23"/>
                <p:cNvSpPr/>
                <p:nvPr/>
              </p:nvSpPr>
              <p:spPr>
                <a:xfrm>
                  <a:off x="90700" y="-831025"/>
                  <a:ext cx="50925" cy="39525"/>
                </a:xfrm>
                <a:custGeom>
                  <a:rect b="b" l="l" r="r" t="t"/>
                  <a:pathLst>
                    <a:path extrusionOk="0" h="1581" w="2037">
                      <a:moveTo>
                        <a:pt x="1003" y="0"/>
                      </a:moveTo>
                      <a:cubicBezTo>
                        <a:pt x="0" y="61"/>
                        <a:pt x="31" y="1581"/>
                        <a:pt x="1034" y="1581"/>
                      </a:cubicBezTo>
                      <a:cubicBezTo>
                        <a:pt x="2037" y="1520"/>
                        <a:pt x="1976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3" name="Google Shape;3763;p23"/>
                <p:cNvSpPr/>
                <p:nvPr/>
              </p:nvSpPr>
              <p:spPr>
                <a:xfrm>
                  <a:off x="-8100" y="55725"/>
                  <a:ext cx="49725" cy="38825"/>
                </a:xfrm>
                <a:custGeom>
                  <a:rect b="b" l="l" r="r" t="t"/>
                  <a:pathLst>
                    <a:path extrusionOk="0" h="1553" w="1989">
                      <a:moveTo>
                        <a:pt x="1058" y="0"/>
                      </a:moveTo>
                      <a:cubicBezTo>
                        <a:pt x="1040" y="0"/>
                        <a:pt x="1022" y="1"/>
                        <a:pt x="1004" y="2"/>
                      </a:cubicBezTo>
                      <a:cubicBezTo>
                        <a:pt x="1" y="32"/>
                        <a:pt x="31" y="1552"/>
                        <a:pt x="1034" y="1552"/>
                      </a:cubicBezTo>
                      <a:cubicBezTo>
                        <a:pt x="1989" y="1522"/>
                        <a:pt x="1977" y="0"/>
                        <a:pt x="105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4" name="Google Shape;3764;p23"/>
                <p:cNvSpPr/>
                <p:nvPr/>
              </p:nvSpPr>
              <p:spPr>
                <a:xfrm>
                  <a:off x="434925" y="-187400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973" y="0"/>
                      </a:move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2007" y="1520"/>
                        <a:pt x="1976" y="0"/>
                        <a:pt x="9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5" name="Google Shape;3765;p23"/>
                <p:cNvSpPr/>
                <p:nvPr/>
              </p:nvSpPr>
              <p:spPr>
                <a:xfrm>
                  <a:off x="639325" y="-751250"/>
                  <a:ext cx="49950" cy="39550"/>
                </a:xfrm>
                <a:custGeom>
                  <a:rect b="b" l="l" r="r" t="t"/>
                  <a:pathLst>
                    <a:path extrusionOk="0" h="1582" w="1998">
                      <a:moveTo>
                        <a:pt x="1003" y="0"/>
                      </a:moveTo>
                      <a:cubicBezTo>
                        <a:pt x="993" y="0"/>
                        <a:pt x="984" y="1"/>
                        <a:pt x="974" y="1"/>
                      </a:cubicBezTo>
                      <a:cubicBezTo>
                        <a:pt x="1" y="62"/>
                        <a:pt x="31" y="1581"/>
                        <a:pt x="1004" y="1581"/>
                      </a:cubicBezTo>
                      <a:cubicBezTo>
                        <a:pt x="1997" y="1491"/>
                        <a:pt x="1977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6" name="Google Shape;3766;p23"/>
                <p:cNvSpPr/>
                <p:nvPr/>
              </p:nvSpPr>
              <p:spPr>
                <a:xfrm>
                  <a:off x="1061075" y="-81050"/>
                  <a:ext cx="49700" cy="38800"/>
                </a:xfrm>
                <a:custGeom>
                  <a:rect b="b" l="l" r="r" t="t"/>
                  <a:pathLst>
                    <a:path extrusionOk="0" h="1552" w="1988">
                      <a:moveTo>
                        <a:pt x="1029" y="0"/>
                      </a:moveTo>
                      <a:cubicBezTo>
                        <a:pt x="1011" y="0"/>
                        <a:pt x="992" y="1"/>
                        <a:pt x="973" y="2"/>
                      </a:cubicBezTo>
                      <a:cubicBezTo>
                        <a:pt x="1" y="32"/>
                        <a:pt x="31" y="1552"/>
                        <a:pt x="1004" y="1552"/>
                      </a:cubicBezTo>
                      <a:cubicBezTo>
                        <a:pt x="1988" y="1522"/>
                        <a:pt x="1977" y="0"/>
                        <a:pt x="10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7" name="Google Shape;3767;p23"/>
                <p:cNvSpPr/>
                <p:nvPr/>
              </p:nvSpPr>
              <p:spPr>
                <a:xfrm>
                  <a:off x="1229000" y="-547600"/>
                  <a:ext cx="49950" cy="38800"/>
                </a:xfrm>
                <a:custGeom>
                  <a:rect b="b" l="l" r="r" t="t"/>
                  <a:pathLst>
                    <a:path extrusionOk="0" h="1552" w="1998">
                      <a:moveTo>
                        <a:pt x="1003" y="0"/>
                      </a:moveTo>
                      <a:cubicBezTo>
                        <a:pt x="993" y="0"/>
                        <a:pt x="984" y="1"/>
                        <a:pt x="974" y="1"/>
                      </a:cubicBezTo>
                      <a:cubicBezTo>
                        <a:pt x="1" y="31"/>
                        <a:pt x="31" y="1551"/>
                        <a:pt x="1034" y="1551"/>
                      </a:cubicBezTo>
                      <a:cubicBezTo>
                        <a:pt x="1997" y="1491"/>
                        <a:pt x="1977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8" name="Google Shape;3768;p23"/>
                <p:cNvSpPr/>
                <p:nvPr/>
              </p:nvSpPr>
              <p:spPr>
                <a:xfrm>
                  <a:off x="430375" y="602875"/>
                  <a:ext cx="50175" cy="38800"/>
                </a:xfrm>
                <a:custGeom>
                  <a:rect b="b" l="l" r="r" t="t"/>
                  <a:pathLst>
                    <a:path extrusionOk="0" h="1552" w="2007">
                      <a:moveTo>
                        <a:pt x="973" y="1"/>
                      </a:moveTo>
                      <a:cubicBezTo>
                        <a:pt x="0" y="31"/>
                        <a:pt x="31" y="1551"/>
                        <a:pt x="1003" y="1551"/>
                      </a:cubicBezTo>
                      <a:cubicBezTo>
                        <a:pt x="2006" y="1521"/>
                        <a:pt x="1976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9" name="Google Shape;3769;p23"/>
                <p:cNvSpPr/>
                <p:nvPr/>
              </p:nvSpPr>
              <p:spPr>
                <a:xfrm>
                  <a:off x="1108200" y="1003325"/>
                  <a:ext cx="49925" cy="39550"/>
                </a:xfrm>
                <a:custGeom>
                  <a:rect b="b" l="l" r="r" t="t"/>
                  <a:pathLst>
                    <a:path extrusionOk="0" h="1582" w="1997">
                      <a:moveTo>
                        <a:pt x="1032" y="1"/>
                      </a:moveTo>
                      <a:cubicBezTo>
                        <a:pt x="1022" y="1"/>
                        <a:pt x="1013" y="1"/>
                        <a:pt x="1003" y="1"/>
                      </a:cubicBezTo>
                      <a:cubicBezTo>
                        <a:pt x="0" y="62"/>
                        <a:pt x="30" y="1582"/>
                        <a:pt x="1034" y="1582"/>
                      </a:cubicBezTo>
                      <a:cubicBezTo>
                        <a:pt x="1997" y="1492"/>
                        <a:pt x="1976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0" name="Google Shape;3770;p23"/>
                <p:cNvSpPr/>
                <p:nvPr/>
              </p:nvSpPr>
              <p:spPr>
                <a:xfrm>
                  <a:off x="1688750" y="95275"/>
                  <a:ext cx="49950" cy="38775"/>
                </a:xfrm>
                <a:custGeom>
                  <a:rect b="b" l="l" r="r" t="t"/>
                  <a:pathLst>
                    <a:path extrusionOk="0" h="1551" w="1998">
                      <a:moveTo>
                        <a:pt x="1002" y="0"/>
                      </a:moveTo>
                      <a:cubicBezTo>
                        <a:pt x="992" y="0"/>
                        <a:pt x="983" y="0"/>
                        <a:pt x="973" y="1"/>
                      </a:cubicBez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1997" y="1521"/>
                        <a:pt x="1977" y="0"/>
                        <a:pt x="100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1" name="Google Shape;3771;p23"/>
                <p:cNvSpPr/>
                <p:nvPr/>
              </p:nvSpPr>
              <p:spPr>
                <a:xfrm>
                  <a:off x="-2025" y="1782975"/>
                  <a:ext cx="49950" cy="39550"/>
                </a:xfrm>
                <a:custGeom>
                  <a:rect b="b" l="l" r="r" t="t"/>
                  <a:pathLst>
                    <a:path extrusionOk="0" h="1582" w="1998">
                      <a:moveTo>
                        <a:pt x="1003" y="1"/>
                      </a:moveTo>
                      <a:cubicBezTo>
                        <a:pt x="993" y="1"/>
                        <a:pt x="983" y="1"/>
                        <a:pt x="974" y="1"/>
                      </a:cubicBezTo>
                      <a:cubicBezTo>
                        <a:pt x="1" y="62"/>
                        <a:pt x="31" y="1582"/>
                        <a:pt x="1004" y="1582"/>
                      </a:cubicBezTo>
                      <a:cubicBezTo>
                        <a:pt x="1997" y="1522"/>
                        <a:pt x="1977" y="1"/>
                        <a:pt x="100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2" name="Google Shape;3772;p23"/>
                <p:cNvSpPr/>
                <p:nvPr/>
              </p:nvSpPr>
              <p:spPr>
                <a:xfrm>
                  <a:off x="472925" y="1020025"/>
                  <a:ext cx="49725" cy="38825"/>
                </a:xfrm>
                <a:custGeom>
                  <a:rect b="b" l="l" r="r" t="t"/>
                  <a:pathLst>
                    <a:path extrusionOk="0" h="1553" w="1989">
                      <a:moveTo>
                        <a:pt x="1029" y="0"/>
                      </a:moveTo>
                      <a:cubicBezTo>
                        <a:pt x="1010" y="0"/>
                        <a:pt x="992" y="1"/>
                        <a:pt x="973" y="2"/>
                      </a:cubicBezTo>
                      <a:cubicBezTo>
                        <a:pt x="0" y="32"/>
                        <a:pt x="31" y="1552"/>
                        <a:pt x="1034" y="1552"/>
                      </a:cubicBezTo>
                      <a:cubicBezTo>
                        <a:pt x="1988" y="1522"/>
                        <a:pt x="1977" y="0"/>
                        <a:pt x="10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3" name="Google Shape;3773;p23"/>
                <p:cNvSpPr/>
                <p:nvPr/>
              </p:nvSpPr>
              <p:spPr>
                <a:xfrm>
                  <a:off x="906050" y="2131775"/>
                  <a:ext cx="50175" cy="39550"/>
                </a:xfrm>
                <a:custGeom>
                  <a:rect b="b" l="l" r="r" t="t"/>
                  <a:pathLst>
                    <a:path extrusionOk="0" h="1582" w="2007">
                      <a:moveTo>
                        <a:pt x="973" y="1"/>
                      </a:moveTo>
                      <a:cubicBezTo>
                        <a:pt x="1" y="62"/>
                        <a:pt x="31" y="1581"/>
                        <a:pt x="1034" y="1581"/>
                      </a:cubicBezTo>
                      <a:cubicBezTo>
                        <a:pt x="2007" y="1521"/>
                        <a:pt x="1977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4" name="Google Shape;3774;p23"/>
                <p:cNvSpPr/>
                <p:nvPr/>
              </p:nvSpPr>
              <p:spPr>
                <a:xfrm>
                  <a:off x="1998025" y="1166700"/>
                  <a:ext cx="50700" cy="38800"/>
                </a:xfrm>
                <a:custGeom>
                  <a:rect b="b" l="l" r="r" t="t"/>
                  <a:pathLst>
                    <a:path extrusionOk="0" h="1552" w="2028">
                      <a:moveTo>
                        <a:pt x="1032" y="1"/>
                      </a:moveTo>
                      <a:cubicBezTo>
                        <a:pt x="1023" y="1"/>
                        <a:pt x="1013" y="1"/>
                        <a:pt x="1004" y="1"/>
                      </a:cubicBezTo>
                      <a:cubicBezTo>
                        <a:pt x="0" y="32"/>
                        <a:pt x="61" y="1552"/>
                        <a:pt x="1034" y="1552"/>
                      </a:cubicBezTo>
                      <a:cubicBezTo>
                        <a:pt x="2027" y="1491"/>
                        <a:pt x="1977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5" name="Google Shape;3775;p23"/>
                <p:cNvSpPr/>
                <p:nvPr/>
              </p:nvSpPr>
              <p:spPr>
                <a:xfrm>
                  <a:off x="1883275" y="694075"/>
                  <a:ext cx="51700" cy="38775"/>
                </a:xfrm>
                <a:custGeom>
                  <a:rect b="b" l="l" r="r" t="t"/>
                  <a:pathLst>
                    <a:path extrusionOk="0" h="1551" w="2068">
                      <a:moveTo>
                        <a:pt x="1004" y="0"/>
                      </a:moveTo>
                      <a:cubicBezTo>
                        <a:pt x="1" y="31"/>
                        <a:pt x="31" y="1550"/>
                        <a:pt x="1034" y="1550"/>
                      </a:cubicBezTo>
                      <a:cubicBezTo>
                        <a:pt x="2068" y="1520"/>
                        <a:pt x="2007" y="0"/>
                        <a:pt x="100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6" name="Google Shape;3776;p23"/>
                <p:cNvSpPr/>
                <p:nvPr/>
              </p:nvSpPr>
              <p:spPr>
                <a:xfrm>
                  <a:off x="2175850" y="2087675"/>
                  <a:ext cx="51175" cy="38800"/>
                </a:xfrm>
                <a:custGeom>
                  <a:rect b="b" l="l" r="r" t="t"/>
                  <a:pathLst>
                    <a:path extrusionOk="0" h="1552" w="2047">
                      <a:moveTo>
                        <a:pt x="1061" y="0"/>
                      </a:moveTo>
                      <a:cubicBezTo>
                        <a:pt x="1042" y="0"/>
                        <a:pt x="1023" y="1"/>
                        <a:pt x="1003" y="2"/>
                      </a:cubicBezTo>
                      <a:cubicBezTo>
                        <a:pt x="0" y="32"/>
                        <a:pt x="30" y="1552"/>
                        <a:pt x="1033" y="1552"/>
                      </a:cubicBezTo>
                      <a:cubicBezTo>
                        <a:pt x="2047" y="1463"/>
                        <a:pt x="2008" y="0"/>
                        <a:pt x="106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7" name="Google Shape;3777;p23"/>
                <p:cNvSpPr/>
                <p:nvPr/>
              </p:nvSpPr>
              <p:spPr>
                <a:xfrm>
                  <a:off x="1482825" y="-914625"/>
                  <a:ext cx="49925" cy="39550"/>
                </a:xfrm>
                <a:custGeom>
                  <a:rect b="b" l="l" r="r" t="t"/>
                  <a:pathLst>
                    <a:path extrusionOk="0" h="1582" w="1997">
                      <a:moveTo>
                        <a:pt x="1001" y="0"/>
                      </a:moveTo>
                      <a:cubicBezTo>
                        <a:pt x="992" y="0"/>
                        <a:pt x="982" y="1"/>
                        <a:pt x="973" y="1"/>
                      </a:cubicBezTo>
                      <a:cubicBezTo>
                        <a:pt x="0" y="62"/>
                        <a:pt x="31" y="1581"/>
                        <a:pt x="1003" y="1581"/>
                      </a:cubicBezTo>
                      <a:cubicBezTo>
                        <a:pt x="1997" y="1521"/>
                        <a:pt x="1947" y="0"/>
                        <a:pt x="100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8" name="Google Shape;3778;p23"/>
                <p:cNvSpPr/>
                <p:nvPr/>
              </p:nvSpPr>
              <p:spPr>
                <a:xfrm>
                  <a:off x="2118850" y="-1399425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1003" y="0"/>
                      </a:move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2006" y="1520"/>
                        <a:pt x="1976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9" name="Google Shape;3779;p23"/>
                <p:cNvSpPr/>
                <p:nvPr/>
              </p:nvSpPr>
              <p:spPr>
                <a:xfrm>
                  <a:off x="358175" y="-1695025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973" y="1"/>
                      </a:moveTo>
                      <a:cubicBezTo>
                        <a:pt x="1" y="31"/>
                        <a:pt x="31" y="1551"/>
                        <a:pt x="1004" y="1551"/>
                      </a:cubicBezTo>
                      <a:cubicBezTo>
                        <a:pt x="2007" y="1520"/>
                        <a:pt x="1976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0" name="Google Shape;3780;p23"/>
                <p:cNvSpPr/>
                <p:nvPr/>
              </p:nvSpPr>
              <p:spPr>
                <a:xfrm>
                  <a:off x="354375" y="2412175"/>
                  <a:ext cx="49925" cy="38775"/>
                </a:xfrm>
                <a:custGeom>
                  <a:rect b="b" l="l" r="r" t="t"/>
                  <a:pathLst>
                    <a:path extrusionOk="0" h="1551" w="1997">
                      <a:moveTo>
                        <a:pt x="1001" y="0"/>
                      </a:moveTo>
                      <a:cubicBezTo>
                        <a:pt x="992" y="0"/>
                        <a:pt x="983" y="0"/>
                        <a:pt x="973" y="1"/>
                      </a:cubicBezTo>
                      <a:cubicBezTo>
                        <a:pt x="1" y="31"/>
                        <a:pt x="31" y="1551"/>
                        <a:pt x="1004" y="1551"/>
                      </a:cubicBezTo>
                      <a:cubicBezTo>
                        <a:pt x="1997" y="1521"/>
                        <a:pt x="1947" y="0"/>
                        <a:pt x="100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1" name="Google Shape;3781;p23"/>
                <p:cNvSpPr/>
                <p:nvPr/>
              </p:nvSpPr>
              <p:spPr>
                <a:xfrm>
                  <a:off x="-702625" y="2644700"/>
                  <a:ext cx="50675" cy="39550"/>
                </a:xfrm>
                <a:custGeom>
                  <a:rect b="b" l="l" r="r" t="t"/>
                  <a:pathLst>
                    <a:path extrusionOk="0" h="1582" w="2027">
                      <a:moveTo>
                        <a:pt x="1031" y="0"/>
                      </a:moveTo>
                      <a:cubicBezTo>
                        <a:pt x="1022" y="0"/>
                        <a:pt x="1013" y="0"/>
                        <a:pt x="1003" y="1"/>
                      </a:cubicBezTo>
                      <a:cubicBezTo>
                        <a:pt x="0" y="62"/>
                        <a:pt x="61" y="1581"/>
                        <a:pt x="1034" y="1581"/>
                      </a:cubicBezTo>
                      <a:cubicBezTo>
                        <a:pt x="2027" y="1521"/>
                        <a:pt x="1977" y="0"/>
                        <a:pt x="103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2" name="Google Shape;3782;p23"/>
                <p:cNvSpPr/>
                <p:nvPr/>
              </p:nvSpPr>
              <p:spPr>
                <a:xfrm>
                  <a:off x="-911600" y="1169000"/>
                  <a:ext cx="50675" cy="38775"/>
                </a:xfrm>
                <a:custGeom>
                  <a:rect b="b" l="l" r="r" t="t"/>
                  <a:pathLst>
                    <a:path extrusionOk="0" h="1551" w="2027">
                      <a:moveTo>
                        <a:pt x="1032" y="0"/>
                      </a:moveTo>
                      <a:cubicBezTo>
                        <a:pt x="1023" y="0"/>
                        <a:pt x="1013" y="0"/>
                        <a:pt x="1003" y="1"/>
                      </a:cubicBezTo>
                      <a:cubicBezTo>
                        <a:pt x="0" y="31"/>
                        <a:pt x="61" y="1551"/>
                        <a:pt x="1034" y="1551"/>
                      </a:cubicBezTo>
                      <a:cubicBezTo>
                        <a:pt x="2027" y="1491"/>
                        <a:pt x="197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3" name="Google Shape;3783;p23"/>
                <p:cNvSpPr/>
                <p:nvPr/>
              </p:nvSpPr>
              <p:spPr>
                <a:xfrm>
                  <a:off x="-735300" y="-475"/>
                  <a:ext cx="49925" cy="38775"/>
                </a:xfrm>
                <a:custGeom>
                  <a:rect b="b" l="l" r="r" t="t"/>
                  <a:pathLst>
                    <a:path extrusionOk="0" h="1551" w="1997">
                      <a:moveTo>
                        <a:pt x="1002" y="0"/>
                      </a:moveTo>
                      <a:cubicBezTo>
                        <a:pt x="993" y="0"/>
                        <a:pt x="983" y="0"/>
                        <a:pt x="973" y="1"/>
                      </a:cubicBezTo>
                      <a:cubicBezTo>
                        <a:pt x="0" y="31"/>
                        <a:pt x="31" y="1551"/>
                        <a:pt x="1003" y="1551"/>
                      </a:cubicBezTo>
                      <a:cubicBezTo>
                        <a:pt x="1996" y="1491"/>
                        <a:pt x="1976" y="0"/>
                        <a:pt x="100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4" name="Google Shape;3784;p23"/>
                <p:cNvSpPr/>
                <p:nvPr/>
              </p:nvSpPr>
              <p:spPr>
                <a:xfrm>
                  <a:off x="-1120575" y="-650175"/>
                  <a:ext cx="50700" cy="38775"/>
                </a:xfrm>
                <a:custGeom>
                  <a:rect b="b" l="l" r="r" t="t"/>
                  <a:pathLst>
                    <a:path extrusionOk="0" h="1551" w="2028">
                      <a:moveTo>
                        <a:pt x="1032" y="0"/>
                      </a:moveTo>
                      <a:cubicBezTo>
                        <a:pt x="1022" y="0"/>
                        <a:pt x="1013" y="0"/>
                        <a:pt x="1004" y="1"/>
                      </a:cubicBezTo>
                      <a:cubicBezTo>
                        <a:pt x="0" y="31"/>
                        <a:pt x="61" y="1551"/>
                        <a:pt x="1034" y="1551"/>
                      </a:cubicBezTo>
                      <a:cubicBezTo>
                        <a:pt x="2027" y="1521"/>
                        <a:pt x="197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5" name="Google Shape;3785;p23"/>
                <p:cNvSpPr/>
                <p:nvPr/>
              </p:nvSpPr>
              <p:spPr>
                <a:xfrm>
                  <a:off x="-618275" y="-1134975"/>
                  <a:ext cx="50175" cy="39525"/>
                </a:xfrm>
                <a:custGeom>
                  <a:rect b="b" l="l" r="r" t="t"/>
                  <a:pathLst>
                    <a:path extrusionOk="0" h="1581" w="2007">
                      <a:moveTo>
                        <a:pt x="973" y="0"/>
                      </a:moveTo>
                      <a:cubicBezTo>
                        <a:pt x="0" y="61"/>
                        <a:pt x="30" y="1581"/>
                        <a:pt x="1003" y="1581"/>
                      </a:cubicBezTo>
                      <a:cubicBezTo>
                        <a:pt x="2006" y="1520"/>
                        <a:pt x="1945" y="0"/>
                        <a:pt x="9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6" name="Google Shape;3786;p23"/>
                <p:cNvSpPr/>
                <p:nvPr/>
              </p:nvSpPr>
              <p:spPr>
                <a:xfrm>
                  <a:off x="-649450" y="-1630450"/>
                  <a:ext cx="50700" cy="38800"/>
                </a:xfrm>
                <a:custGeom>
                  <a:rect b="b" l="l" r="r" t="t"/>
                  <a:pathLst>
                    <a:path extrusionOk="0" h="1552" w="2028">
                      <a:moveTo>
                        <a:pt x="1032" y="1"/>
                      </a:moveTo>
                      <a:cubicBezTo>
                        <a:pt x="1023" y="1"/>
                        <a:pt x="1013" y="1"/>
                        <a:pt x="1004" y="1"/>
                      </a:cubicBezTo>
                      <a:cubicBezTo>
                        <a:pt x="1" y="32"/>
                        <a:pt x="62" y="1551"/>
                        <a:pt x="1034" y="1551"/>
                      </a:cubicBezTo>
                      <a:lnTo>
                        <a:pt x="1034" y="1551"/>
                      </a:lnTo>
                      <a:cubicBezTo>
                        <a:pt x="2028" y="1521"/>
                        <a:pt x="1978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7" name="Google Shape;3787;p23"/>
                <p:cNvSpPr/>
                <p:nvPr/>
              </p:nvSpPr>
              <p:spPr>
                <a:xfrm>
                  <a:off x="-3541600" y="-45575"/>
                  <a:ext cx="5511525" cy="5535325"/>
                </a:xfrm>
                <a:custGeom>
                  <a:rect b="b" l="l" r="r" t="t"/>
                  <a:pathLst>
                    <a:path extrusionOk="0" h="221413" w="220461">
                      <a:moveTo>
                        <a:pt x="104684" y="13993"/>
                      </a:moveTo>
                      <a:lnTo>
                        <a:pt x="125535" y="55909"/>
                      </a:lnTo>
                      <a:lnTo>
                        <a:pt x="114745" y="40559"/>
                      </a:lnTo>
                      <a:lnTo>
                        <a:pt x="114745" y="40407"/>
                      </a:lnTo>
                      <a:cubicBezTo>
                        <a:pt x="114745" y="40346"/>
                        <a:pt x="114684" y="40255"/>
                        <a:pt x="114593" y="40255"/>
                      </a:cubicBezTo>
                      <a:lnTo>
                        <a:pt x="71917" y="38462"/>
                      </a:lnTo>
                      <a:lnTo>
                        <a:pt x="104684" y="13993"/>
                      </a:lnTo>
                      <a:close/>
                      <a:moveTo>
                        <a:pt x="104896" y="13750"/>
                      </a:moveTo>
                      <a:lnTo>
                        <a:pt x="144654" y="26000"/>
                      </a:lnTo>
                      <a:lnTo>
                        <a:pt x="126477" y="57094"/>
                      </a:lnTo>
                      <a:lnTo>
                        <a:pt x="104896" y="13750"/>
                      </a:lnTo>
                      <a:close/>
                      <a:moveTo>
                        <a:pt x="126477" y="57854"/>
                      </a:moveTo>
                      <a:lnTo>
                        <a:pt x="151797" y="76061"/>
                      </a:lnTo>
                      <a:lnTo>
                        <a:pt x="135870" y="78219"/>
                      </a:lnTo>
                      <a:cubicBezTo>
                        <a:pt x="135809" y="78219"/>
                        <a:pt x="135718" y="78280"/>
                        <a:pt x="135718" y="78402"/>
                      </a:cubicBezTo>
                      <a:lnTo>
                        <a:pt x="135718" y="78432"/>
                      </a:lnTo>
                      <a:lnTo>
                        <a:pt x="128179" y="81715"/>
                      </a:lnTo>
                      <a:lnTo>
                        <a:pt x="126477" y="57854"/>
                      </a:lnTo>
                      <a:close/>
                      <a:moveTo>
                        <a:pt x="114471" y="41653"/>
                      </a:moveTo>
                      <a:lnTo>
                        <a:pt x="118483" y="85180"/>
                      </a:lnTo>
                      <a:lnTo>
                        <a:pt x="106082" y="66274"/>
                      </a:lnTo>
                      <a:lnTo>
                        <a:pt x="106203" y="66183"/>
                      </a:lnTo>
                      <a:lnTo>
                        <a:pt x="114471" y="41653"/>
                      </a:lnTo>
                      <a:close/>
                      <a:moveTo>
                        <a:pt x="114836" y="41258"/>
                      </a:moveTo>
                      <a:lnTo>
                        <a:pt x="126265" y="57550"/>
                      </a:lnTo>
                      <a:cubicBezTo>
                        <a:pt x="126234" y="57581"/>
                        <a:pt x="126173" y="57611"/>
                        <a:pt x="126143" y="57702"/>
                      </a:cubicBezTo>
                      <a:lnTo>
                        <a:pt x="118818" y="85332"/>
                      </a:lnTo>
                      <a:lnTo>
                        <a:pt x="114836" y="41258"/>
                      </a:lnTo>
                      <a:close/>
                      <a:moveTo>
                        <a:pt x="126265" y="58827"/>
                      </a:moveTo>
                      <a:lnTo>
                        <a:pt x="127876" y="81867"/>
                      </a:lnTo>
                      <a:lnTo>
                        <a:pt x="119152" y="85575"/>
                      </a:lnTo>
                      <a:lnTo>
                        <a:pt x="119152" y="85575"/>
                      </a:lnTo>
                      <a:lnTo>
                        <a:pt x="126265" y="58827"/>
                      </a:lnTo>
                      <a:close/>
                      <a:moveTo>
                        <a:pt x="71066" y="39313"/>
                      </a:moveTo>
                      <a:lnTo>
                        <a:pt x="87784" y="60255"/>
                      </a:lnTo>
                      <a:cubicBezTo>
                        <a:pt x="87723" y="60286"/>
                        <a:pt x="87723" y="60316"/>
                        <a:pt x="87692" y="60347"/>
                      </a:cubicBezTo>
                      <a:lnTo>
                        <a:pt x="84166" y="85818"/>
                      </a:lnTo>
                      <a:lnTo>
                        <a:pt x="35381" y="63690"/>
                      </a:lnTo>
                      <a:lnTo>
                        <a:pt x="71066" y="39313"/>
                      </a:lnTo>
                      <a:close/>
                      <a:moveTo>
                        <a:pt x="87996" y="61015"/>
                      </a:moveTo>
                      <a:lnTo>
                        <a:pt x="103437" y="94754"/>
                      </a:lnTo>
                      <a:lnTo>
                        <a:pt x="84531" y="85970"/>
                      </a:lnTo>
                      <a:lnTo>
                        <a:pt x="87996" y="61015"/>
                      </a:lnTo>
                      <a:close/>
                      <a:moveTo>
                        <a:pt x="88179" y="60407"/>
                      </a:moveTo>
                      <a:lnTo>
                        <a:pt x="105808" y="66243"/>
                      </a:lnTo>
                      <a:cubicBezTo>
                        <a:pt x="105778" y="66274"/>
                        <a:pt x="105747" y="66335"/>
                        <a:pt x="105778" y="66395"/>
                      </a:cubicBezTo>
                      <a:lnTo>
                        <a:pt x="106872" y="96335"/>
                      </a:lnTo>
                      <a:lnTo>
                        <a:pt x="103954" y="94967"/>
                      </a:lnTo>
                      <a:lnTo>
                        <a:pt x="88179" y="60407"/>
                      </a:lnTo>
                      <a:close/>
                      <a:moveTo>
                        <a:pt x="106112" y="67034"/>
                      </a:moveTo>
                      <a:lnTo>
                        <a:pt x="118544" y="85970"/>
                      </a:lnTo>
                      <a:lnTo>
                        <a:pt x="107845" y="96821"/>
                      </a:lnTo>
                      <a:lnTo>
                        <a:pt x="107176" y="96517"/>
                      </a:lnTo>
                      <a:lnTo>
                        <a:pt x="106112" y="67034"/>
                      </a:lnTo>
                      <a:close/>
                      <a:moveTo>
                        <a:pt x="107237" y="96943"/>
                      </a:moveTo>
                      <a:lnTo>
                        <a:pt x="107571" y="97095"/>
                      </a:lnTo>
                      <a:lnTo>
                        <a:pt x="107237" y="97429"/>
                      </a:lnTo>
                      <a:lnTo>
                        <a:pt x="107237" y="96943"/>
                      </a:lnTo>
                      <a:close/>
                      <a:moveTo>
                        <a:pt x="104136" y="95514"/>
                      </a:moveTo>
                      <a:lnTo>
                        <a:pt x="106842" y="96761"/>
                      </a:lnTo>
                      <a:lnTo>
                        <a:pt x="106872" y="97794"/>
                      </a:lnTo>
                      <a:lnTo>
                        <a:pt x="105747" y="98949"/>
                      </a:lnTo>
                      <a:lnTo>
                        <a:pt x="104136" y="95514"/>
                      </a:lnTo>
                      <a:close/>
                      <a:moveTo>
                        <a:pt x="136022" y="78554"/>
                      </a:moveTo>
                      <a:lnTo>
                        <a:pt x="181007" y="81168"/>
                      </a:lnTo>
                      <a:lnTo>
                        <a:pt x="141736" y="101198"/>
                      </a:lnTo>
                      <a:lnTo>
                        <a:pt x="136022" y="78554"/>
                      </a:lnTo>
                      <a:close/>
                      <a:moveTo>
                        <a:pt x="35199" y="64511"/>
                      </a:moveTo>
                      <a:lnTo>
                        <a:pt x="73194" y="97551"/>
                      </a:lnTo>
                      <a:lnTo>
                        <a:pt x="41157" y="101533"/>
                      </a:lnTo>
                      <a:lnTo>
                        <a:pt x="35199" y="64511"/>
                      </a:lnTo>
                      <a:close/>
                      <a:moveTo>
                        <a:pt x="106933" y="98280"/>
                      </a:moveTo>
                      <a:lnTo>
                        <a:pt x="107024" y="101806"/>
                      </a:lnTo>
                      <a:lnTo>
                        <a:pt x="107024" y="101806"/>
                      </a:lnTo>
                      <a:lnTo>
                        <a:pt x="105899" y="99314"/>
                      </a:lnTo>
                      <a:lnTo>
                        <a:pt x="106933" y="98280"/>
                      </a:lnTo>
                      <a:close/>
                      <a:moveTo>
                        <a:pt x="127845" y="82201"/>
                      </a:moveTo>
                      <a:lnTo>
                        <a:pt x="129517" y="106396"/>
                      </a:lnTo>
                      <a:lnTo>
                        <a:pt x="119000" y="86000"/>
                      </a:lnTo>
                      <a:lnTo>
                        <a:pt x="127845" y="82201"/>
                      </a:lnTo>
                      <a:close/>
                      <a:moveTo>
                        <a:pt x="118726" y="86244"/>
                      </a:moveTo>
                      <a:lnTo>
                        <a:pt x="129334" y="106821"/>
                      </a:lnTo>
                      <a:lnTo>
                        <a:pt x="108179" y="96943"/>
                      </a:lnTo>
                      <a:lnTo>
                        <a:pt x="118726" y="86244"/>
                      </a:lnTo>
                      <a:close/>
                      <a:moveTo>
                        <a:pt x="135718" y="78827"/>
                      </a:moveTo>
                      <a:lnTo>
                        <a:pt x="141432" y="101350"/>
                      </a:lnTo>
                      <a:lnTo>
                        <a:pt x="129942" y="107217"/>
                      </a:lnTo>
                      <a:lnTo>
                        <a:pt x="128210" y="82049"/>
                      </a:lnTo>
                      <a:lnTo>
                        <a:pt x="135718" y="78827"/>
                      </a:lnTo>
                      <a:close/>
                      <a:moveTo>
                        <a:pt x="84470" y="86335"/>
                      </a:moveTo>
                      <a:lnTo>
                        <a:pt x="103650" y="95271"/>
                      </a:lnTo>
                      <a:lnTo>
                        <a:pt x="105474" y="99223"/>
                      </a:lnTo>
                      <a:lnTo>
                        <a:pt x="90610" y="114299"/>
                      </a:lnTo>
                      <a:lnTo>
                        <a:pt x="74318" y="97733"/>
                      </a:lnTo>
                      <a:lnTo>
                        <a:pt x="84470" y="86335"/>
                      </a:lnTo>
                      <a:close/>
                      <a:moveTo>
                        <a:pt x="35169" y="63964"/>
                      </a:moveTo>
                      <a:lnTo>
                        <a:pt x="84136" y="86152"/>
                      </a:lnTo>
                      <a:lnTo>
                        <a:pt x="73893" y="97642"/>
                      </a:lnTo>
                      <a:lnTo>
                        <a:pt x="73862" y="97672"/>
                      </a:lnTo>
                      <a:cubicBezTo>
                        <a:pt x="73832" y="97733"/>
                        <a:pt x="73832" y="97824"/>
                        <a:pt x="73893" y="97885"/>
                      </a:cubicBezTo>
                      <a:lnTo>
                        <a:pt x="90276" y="114512"/>
                      </a:lnTo>
                      <a:lnTo>
                        <a:pt x="41521" y="103964"/>
                      </a:lnTo>
                      <a:lnTo>
                        <a:pt x="41187" y="101837"/>
                      </a:lnTo>
                      <a:lnTo>
                        <a:pt x="73589" y="97824"/>
                      </a:lnTo>
                      <a:cubicBezTo>
                        <a:pt x="73680" y="97824"/>
                        <a:pt x="73710" y="97794"/>
                        <a:pt x="73741" y="97703"/>
                      </a:cubicBezTo>
                      <a:cubicBezTo>
                        <a:pt x="73802" y="97642"/>
                        <a:pt x="73741" y="97551"/>
                        <a:pt x="73710" y="97520"/>
                      </a:cubicBezTo>
                      <a:lnTo>
                        <a:pt x="35169" y="63964"/>
                      </a:lnTo>
                      <a:close/>
                      <a:moveTo>
                        <a:pt x="40853" y="101897"/>
                      </a:moveTo>
                      <a:lnTo>
                        <a:pt x="41187" y="104116"/>
                      </a:lnTo>
                      <a:cubicBezTo>
                        <a:pt x="41187" y="104177"/>
                        <a:pt x="41217" y="104207"/>
                        <a:pt x="41278" y="104238"/>
                      </a:cubicBezTo>
                      <a:cubicBezTo>
                        <a:pt x="41217" y="104268"/>
                        <a:pt x="41187" y="104268"/>
                        <a:pt x="41187" y="104359"/>
                      </a:cubicBezTo>
                      <a:lnTo>
                        <a:pt x="33223" y="129345"/>
                      </a:lnTo>
                      <a:lnTo>
                        <a:pt x="700" y="106913"/>
                      </a:lnTo>
                      <a:lnTo>
                        <a:pt x="40853" y="101897"/>
                      </a:lnTo>
                      <a:close/>
                      <a:moveTo>
                        <a:pt x="180946" y="81593"/>
                      </a:moveTo>
                      <a:lnTo>
                        <a:pt x="150611" y="136305"/>
                      </a:lnTo>
                      <a:lnTo>
                        <a:pt x="141827" y="101533"/>
                      </a:lnTo>
                      <a:lnTo>
                        <a:pt x="180946" y="81593"/>
                      </a:lnTo>
                      <a:close/>
                      <a:moveTo>
                        <a:pt x="107936" y="97247"/>
                      </a:moveTo>
                      <a:lnTo>
                        <a:pt x="129638" y="107369"/>
                      </a:lnTo>
                      <a:lnTo>
                        <a:pt x="129730" y="107521"/>
                      </a:lnTo>
                      <a:cubicBezTo>
                        <a:pt x="129752" y="107565"/>
                        <a:pt x="129823" y="107593"/>
                        <a:pt x="129883" y="107593"/>
                      </a:cubicBezTo>
                      <a:cubicBezTo>
                        <a:pt x="129905" y="107593"/>
                        <a:pt x="129926" y="107589"/>
                        <a:pt x="129942" y="107581"/>
                      </a:cubicBezTo>
                      <a:lnTo>
                        <a:pt x="141493" y="101685"/>
                      </a:lnTo>
                      <a:lnTo>
                        <a:pt x="150338" y="136761"/>
                      </a:lnTo>
                      <a:lnTo>
                        <a:pt x="149487" y="138342"/>
                      </a:lnTo>
                      <a:lnTo>
                        <a:pt x="119091" y="127642"/>
                      </a:lnTo>
                      <a:cubicBezTo>
                        <a:pt x="119067" y="127634"/>
                        <a:pt x="119044" y="127631"/>
                        <a:pt x="119024" y="127631"/>
                      </a:cubicBezTo>
                      <a:cubicBezTo>
                        <a:pt x="118967" y="127631"/>
                        <a:pt x="118923" y="127659"/>
                        <a:pt x="118878" y="127703"/>
                      </a:cubicBezTo>
                      <a:lnTo>
                        <a:pt x="118878" y="127673"/>
                      </a:lnTo>
                      <a:lnTo>
                        <a:pt x="107419" y="102657"/>
                      </a:lnTo>
                      <a:lnTo>
                        <a:pt x="107267" y="97946"/>
                      </a:lnTo>
                      <a:lnTo>
                        <a:pt x="107936" y="97247"/>
                      </a:lnTo>
                      <a:close/>
                      <a:moveTo>
                        <a:pt x="150490" y="137308"/>
                      </a:moveTo>
                      <a:lnTo>
                        <a:pt x="150915" y="138889"/>
                      </a:lnTo>
                      <a:lnTo>
                        <a:pt x="149821" y="138524"/>
                      </a:lnTo>
                      <a:lnTo>
                        <a:pt x="150490" y="137308"/>
                      </a:lnTo>
                      <a:close/>
                      <a:moveTo>
                        <a:pt x="41552" y="104359"/>
                      </a:moveTo>
                      <a:lnTo>
                        <a:pt x="90337" y="114876"/>
                      </a:lnTo>
                      <a:lnTo>
                        <a:pt x="89212" y="140834"/>
                      </a:lnTo>
                      <a:lnTo>
                        <a:pt x="54987" y="137339"/>
                      </a:lnTo>
                      <a:lnTo>
                        <a:pt x="41552" y="104359"/>
                      </a:lnTo>
                      <a:close/>
                      <a:moveTo>
                        <a:pt x="107419" y="103600"/>
                      </a:moveTo>
                      <a:lnTo>
                        <a:pt x="118483" y="127764"/>
                      </a:lnTo>
                      <a:lnTo>
                        <a:pt x="108817" y="142384"/>
                      </a:lnTo>
                      <a:lnTo>
                        <a:pt x="107419" y="103600"/>
                      </a:lnTo>
                      <a:close/>
                      <a:moveTo>
                        <a:pt x="105626" y="99557"/>
                      </a:moveTo>
                      <a:lnTo>
                        <a:pt x="107085" y="102718"/>
                      </a:lnTo>
                      <a:lnTo>
                        <a:pt x="108513" y="142749"/>
                      </a:lnTo>
                      <a:lnTo>
                        <a:pt x="89607" y="140865"/>
                      </a:lnTo>
                      <a:lnTo>
                        <a:pt x="90702" y="114724"/>
                      </a:lnTo>
                      <a:cubicBezTo>
                        <a:pt x="90702" y="114694"/>
                        <a:pt x="90732" y="114694"/>
                        <a:pt x="90732" y="114694"/>
                      </a:cubicBezTo>
                      <a:lnTo>
                        <a:pt x="105626" y="99557"/>
                      </a:lnTo>
                      <a:close/>
                      <a:moveTo>
                        <a:pt x="181220" y="81897"/>
                      </a:moveTo>
                      <a:lnTo>
                        <a:pt x="170308" y="145728"/>
                      </a:lnTo>
                      <a:lnTo>
                        <a:pt x="151311" y="139041"/>
                      </a:lnTo>
                      <a:lnTo>
                        <a:pt x="150733" y="136852"/>
                      </a:lnTo>
                      <a:lnTo>
                        <a:pt x="181220" y="81897"/>
                      </a:lnTo>
                      <a:close/>
                      <a:moveTo>
                        <a:pt x="119486" y="128220"/>
                      </a:moveTo>
                      <a:lnTo>
                        <a:pt x="149274" y="138706"/>
                      </a:lnTo>
                      <a:lnTo>
                        <a:pt x="139791" y="155850"/>
                      </a:lnTo>
                      <a:lnTo>
                        <a:pt x="119486" y="128220"/>
                      </a:lnTo>
                      <a:close/>
                      <a:moveTo>
                        <a:pt x="89577" y="141168"/>
                      </a:moveTo>
                      <a:lnTo>
                        <a:pt x="108453" y="143083"/>
                      </a:lnTo>
                      <a:lnTo>
                        <a:pt x="88300" y="170470"/>
                      </a:lnTo>
                      <a:lnTo>
                        <a:pt x="89577" y="141168"/>
                      </a:lnTo>
                      <a:close/>
                      <a:moveTo>
                        <a:pt x="151432" y="139436"/>
                      </a:moveTo>
                      <a:lnTo>
                        <a:pt x="170278" y="146062"/>
                      </a:lnTo>
                      <a:lnTo>
                        <a:pt x="163317" y="186640"/>
                      </a:lnTo>
                      <a:lnTo>
                        <a:pt x="151432" y="139436"/>
                      </a:lnTo>
                      <a:close/>
                      <a:moveTo>
                        <a:pt x="118848" y="127886"/>
                      </a:moveTo>
                      <a:cubicBezTo>
                        <a:pt x="118848" y="127916"/>
                        <a:pt x="118848" y="127946"/>
                        <a:pt x="118909" y="127946"/>
                      </a:cubicBezTo>
                      <a:lnTo>
                        <a:pt x="139639" y="156184"/>
                      </a:lnTo>
                      <a:lnTo>
                        <a:pt x="121705" y="188464"/>
                      </a:lnTo>
                      <a:lnTo>
                        <a:pt x="118970" y="173722"/>
                      </a:lnTo>
                      <a:cubicBezTo>
                        <a:pt x="118970" y="173661"/>
                        <a:pt x="118878" y="173570"/>
                        <a:pt x="118818" y="173570"/>
                      </a:cubicBezTo>
                      <a:lnTo>
                        <a:pt x="88787" y="170835"/>
                      </a:lnTo>
                      <a:lnTo>
                        <a:pt x="88574" y="170743"/>
                      </a:lnTo>
                      <a:lnTo>
                        <a:pt x="108878" y="143175"/>
                      </a:lnTo>
                      <a:cubicBezTo>
                        <a:pt x="108909" y="143144"/>
                        <a:pt x="108909" y="143114"/>
                        <a:pt x="108909" y="143083"/>
                      </a:cubicBezTo>
                      <a:lnTo>
                        <a:pt x="108909" y="142992"/>
                      </a:lnTo>
                      <a:lnTo>
                        <a:pt x="118848" y="127886"/>
                      </a:lnTo>
                      <a:close/>
                      <a:moveTo>
                        <a:pt x="89577" y="171290"/>
                      </a:moveTo>
                      <a:lnTo>
                        <a:pt x="118635" y="173935"/>
                      </a:lnTo>
                      <a:lnTo>
                        <a:pt x="121401" y="189041"/>
                      </a:lnTo>
                      <a:lnTo>
                        <a:pt x="89577" y="171290"/>
                      </a:lnTo>
                      <a:close/>
                      <a:moveTo>
                        <a:pt x="139851" y="156488"/>
                      </a:moveTo>
                      <a:lnTo>
                        <a:pt x="162831" y="187704"/>
                      </a:lnTo>
                      <a:lnTo>
                        <a:pt x="121736" y="189133"/>
                      </a:lnTo>
                      <a:lnTo>
                        <a:pt x="121766" y="189072"/>
                      </a:lnTo>
                      <a:lnTo>
                        <a:pt x="139851" y="156488"/>
                      </a:lnTo>
                      <a:close/>
                      <a:moveTo>
                        <a:pt x="117652" y="0"/>
                      </a:moveTo>
                      <a:cubicBezTo>
                        <a:pt x="117634" y="0"/>
                        <a:pt x="117617" y="4"/>
                        <a:pt x="117602" y="11"/>
                      </a:cubicBezTo>
                      <a:lnTo>
                        <a:pt x="79121" y="12018"/>
                      </a:lnTo>
                      <a:cubicBezTo>
                        <a:pt x="78999" y="12048"/>
                        <a:pt x="78969" y="12139"/>
                        <a:pt x="78999" y="12261"/>
                      </a:cubicBezTo>
                      <a:cubicBezTo>
                        <a:pt x="79021" y="12327"/>
                        <a:pt x="79075" y="12376"/>
                        <a:pt x="79137" y="12376"/>
                      </a:cubicBezTo>
                      <a:cubicBezTo>
                        <a:pt x="79161" y="12376"/>
                        <a:pt x="79187" y="12369"/>
                        <a:pt x="79212" y="12352"/>
                      </a:cubicBezTo>
                      <a:lnTo>
                        <a:pt x="116994" y="589"/>
                      </a:lnTo>
                      <a:lnTo>
                        <a:pt x="104744" y="13385"/>
                      </a:lnTo>
                      <a:cubicBezTo>
                        <a:pt x="104714" y="13446"/>
                        <a:pt x="104714" y="13477"/>
                        <a:pt x="104714" y="13537"/>
                      </a:cubicBezTo>
                      <a:cubicBezTo>
                        <a:pt x="104684" y="13537"/>
                        <a:pt x="104653" y="13537"/>
                        <a:pt x="104592" y="13598"/>
                      </a:cubicBezTo>
                      <a:lnTo>
                        <a:pt x="71279" y="38462"/>
                      </a:lnTo>
                      <a:cubicBezTo>
                        <a:pt x="71218" y="38523"/>
                        <a:pt x="71218" y="38583"/>
                        <a:pt x="71218" y="38675"/>
                      </a:cubicBezTo>
                      <a:cubicBezTo>
                        <a:pt x="71248" y="38735"/>
                        <a:pt x="71279" y="38766"/>
                        <a:pt x="71370" y="38766"/>
                      </a:cubicBezTo>
                      <a:lnTo>
                        <a:pt x="114380" y="40589"/>
                      </a:lnTo>
                      <a:lnTo>
                        <a:pt x="114380" y="40802"/>
                      </a:lnTo>
                      <a:lnTo>
                        <a:pt x="105869" y="65939"/>
                      </a:lnTo>
                      <a:lnTo>
                        <a:pt x="88088" y="60043"/>
                      </a:lnTo>
                      <a:lnTo>
                        <a:pt x="71218" y="38979"/>
                      </a:lnTo>
                      <a:cubicBezTo>
                        <a:pt x="71160" y="38921"/>
                        <a:pt x="71115" y="38900"/>
                        <a:pt x="71066" y="38900"/>
                      </a:cubicBezTo>
                      <a:cubicBezTo>
                        <a:pt x="71037" y="38900"/>
                        <a:pt x="71008" y="38907"/>
                        <a:pt x="70975" y="38918"/>
                      </a:cubicBezTo>
                      <a:lnTo>
                        <a:pt x="34925" y="63599"/>
                      </a:lnTo>
                      <a:cubicBezTo>
                        <a:pt x="34895" y="63629"/>
                        <a:pt x="34834" y="63690"/>
                        <a:pt x="34834" y="63751"/>
                      </a:cubicBezTo>
                      <a:cubicBezTo>
                        <a:pt x="34834" y="63781"/>
                        <a:pt x="34834" y="63812"/>
                        <a:pt x="34895" y="63842"/>
                      </a:cubicBezTo>
                      <a:cubicBezTo>
                        <a:pt x="34834" y="63842"/>
                        <a:pt x="34834" y="63842"/>
                        <a:pt x="34804" y="63903"/>
                      </a:cubicBezTo>
                      <a:cubicBezTo>
                        <a:pt x="34743" y="63933"/>
                        <a:pt x="34713" y="63994"/>
                        <a:pt x="34743" y="64085"/>
                      </a:cubicBezTo>
                      <a:lnTo>
                        <a:pt x="40792" y="101593"/>
                      </a:lnTo>
                      <a:lnTo>
                        <a:pt x="153" y="106639"/>
                      </a:lnTo>
                      <a:cubicBezTo>
                        <a:pt x="92" y="106639"/>
                        <a:pt x="1" y="106700"/>
                        <a:pt x="1" y="106791"/>
                      </a:cubicBezTo>
                      <a:cubicBezTo>
                        <a:pt x="1" y="106852"/>
                        <a:pt x="1" y="106913"/>
                        <a:pt x="62" y="106943"/>
                      </a:cubicBezTo>
                      <a:lnTo>
                        <a:pt x="92" y="106973"/>
                      </a:lnTo>
                      <a:lnTo>
                        <a:pt x="33193" y="129861"/>
                      </a:lnTo>
                      <a:cubicBezTo>
                        <a:pt x="33223" y="129892"/>
                        <a:pt x="33284" y="129892"/>
                        <a:pt x="33345" y="129892"/>
                      </a:cubicBezTo>
                      <a:lnTo>
                        <a:pt x="33436" y="129770"/>
                      </a:lnTo>
                      <a:lnTo>
                        <a:pt x="41400" y="105028"/>
                      </a:lnTo>
                      <a:lnTo>
                        <a:pt x="54683" y="137673"/>
                      </a:lnTo>
                      <a:cubicBezTo>
                        <a:pt x="54713" y="137764"/>
                        <a:pt x="54774" y="137795"/>
                        <a:pt x="54835" y="137795"/>
                      </a:cubicBezTo>
                      <a:lnTo>
                        <a:pt x="89182" y="141290"/>
                      </a:lnTo>
                      <a:lnTo>
                        <a:pt x="87936" y="171078"/>
                      </a:lnTo>
                      <a:cubicBezTo>
                        <a:pt x="87936" y="171138"/>
                        <a:pt x="87996" y="171260"/>
                        <a:pt x="88088" y="171260"/>
                      </a:cubicBezTo>
                      <a:lnTo>
                        <a:pt x="88695" y="171290"/>
                      </a:lnTo>
                      <a:lnTo>
                        <a:pt x="121492" y="189589"/>
                      </a:lnTo>
                      <a:cubicBezTo>
                        <a:pt x="121523" y="189589"/>
                        <a:pt x="121553" y="189619"/>
                        <a:pt x="121553" y="189619"/>
                      </a:cubicBezTo>
                      <a:lnTo>
                        <a:pt x="163135" y="188160"/>
                      </a:lnTo>
                      <a:cubicBezTo>
                        <a:pt x="163195" y="188160"/>
                        <a:pt x="163226" y="188130"/>
                        <a:pt x="163286" y="188069"/>
                      </a:cubicBezTo>
                      <a:cubicBezTo>
                        <a:pt x="163317" y="187978"/>
                        <a:pt x="163317" y="187947"/>
                        <a:pt x="163286" y="187856"/>
                      </a:cubicBezTo>
                      <a:lnTo>
                        <a:pt x="140034" y="156214"/>
                      </a:lnTo>
                      <a:lnTo>
                        <a:pt x="149639" y="138828"/>
                      </a:lnTo>
                      <a:lnTo>
                        <a:pt x="151007" y="139314"/>
                      </a:lnTo>
                      <a:lnTo>
                        <a:pt x="163195" y="187552"/>
                      </a:lnTo>
                      <a:cubicBezTo>
                        <a:pt x="163226" y="187643"/>
                        <a:pt x="163286" y="187704"/>
                        <a:pt x="163378" y="187704"/>
                      </a:cubicBezTo>
                      <a:cubicBezTo>
                        <a:pt x="163469" y="187704"/>
                        <a:pt x="163530" y="187643"/>
                        <a:pt x="163530" y="187552"/>
                      </a:cubicBezTo>
                      <a:lnTo>
                        <a:pt x="170612" y="146214"/>
                      </a:lnTo>
                      <a:lnTo>
                        <a:pt x="185627" y="151503"/>
                      </a:lnTo>
                      <a:lnTo>
                        <a:pt x="187512" y="174330"/>
                      </a:lnTo>
                      <a:cubicBezTo>
                        <a:pt x="187512" y="174421"/>
                        <a:pt x="187603" y="174482"/>
                        <a:pt x="187664" y="174482"/>
                      </a:cubicBezTo>
                      <a:lnTo>
                        <a:pt x="219427" y="179315"/>
                      </a:lnTo>
                      <a:lnTo>
                        <a:pt x="220066" y="221230"/>
                      </a:lnTo>
                      <a:cubicBezTo>
                        <a:pt x="220066" y="221322"/>
                        <a:pt x="220157" y="221413"/>
                        <a:pt x="220278" y="221413"/>
                      </a:cubicBezTo>
                      <a:cubicBezTo>
                        <a:pt x="220370" y="221413"/>
                        <a:pt x="220461" y="221291"/>
                        <a:pt x="220461" y="221230"/>
                      </a:cubicBezTo>
                      <a:lnTo>
                        <a:pt x="219823" y="179163"/>
                      </a:lnTo>
                      <a:cubicBezTo>
                        <a:pt x="219823" y="179102"/>
                        <a:pt x="219731" y="179011"/>
                        <a:pt x="219671" y="178981"/>
                      </a:cubicBezTo>
                      <a:lnTo>
                        <a:pt x="187846" y="174148"/>
                      </a:lnTo>
                      <a:lnTo>
                        <a:pt x="185962" y="151351"/>
                      </a:lnTo>
                      <a:cubicBezTo>
                        <a:pt x="185962" y="151290"/>
                        <a:pt x="185931" y="151199"/>
                        <a:pt x="185840" y="151199"/>
                      </a:cubicBezTo>
                      <a:lnTo>
                        <a:pt x="170642" y="145849"/>
                      </a:lnTo>
                      <a:lnTo>
                        <a:pt x="181706" y="81076"/>
                      </a:lnTo>
                      <a:cubicBezTo>
                        <a:pt x="181706" y="81016"/>
                        <a:pt x="181706" y="80955"/>
                        <a:pt x="181676" y="80924"/>
                      </a:cubicBezTo>
                      <a:cubicBezTo>
                        <a:pt x="181615" y="80864"/>
                        <a:pt x="181585" y="80833"/>
                        <a:pt x="181554" y="80833"/>
                      </a:cubicBezTo>
                      <a:lnTo>
                        <a:pt x="137785" y="78280"/>
                      </a:lnTo>
                      <a:lnTo>
                        <a:pt x="152283" y="76304"/>
                      </a:lnTo>
                      <a:cubicBezTo>
                        <a:pt x="152374" y="76304"/>
                        <a:pt x="152405" y="76244"/>
                        <a:pt x="152435" y="76213"/>
                      </a:cubicBezTo>
                      <a:cubicBezTo>
                        <a:pt x="152496" y="76122"/>
                        <a:pt x="152435" y="76061"/>
                        <a:pt x="152374" y="76000"/>
                      </a:cubicBezTo>
                      <a:lnTo>
                        <a:pt x="126720" y="57520"/>
                      </a:lnTo>
                      <a:lnTo>
                        <a:pt x="126690" y="57429"/>
                      </a:lnTo>
                      <a:lnTo>
                        <a:pt x="145049" y="25969"/>
                      </a:lnTo>
                      <a:cubicBezTo>
                        <a:pt x="145079" y="25939"/>
                        <a:pt x="145079" y="25848"/>
                        <a:pt x="145049" y="25817"/>
                      </a:cubicBezTo>
                      <a:cubicBezTo>
                        <a:pt x="145049" y="25787"/>
                        <a:pt x="144958" y="25756"/>
                        <a:pt x="144927" y="25696"/>
                      </a:cubicBezTo>
                      <a:lnTo>
                        <a:pt x="105200" y="13416"/>
                      </a:lnTo>
                      <a:lnTo>
                        <a:pt x="117754" y="315"/>
                      </a:lnTo>
                      <a:cubicBezTo>
                        <a:pt x="117815" y="255"/>
                        <a:pt x="117815" y="163"/>
                        <a:pt x="117784" y="103"/>
                      </a:cubicBezTo>
                      <a:cubicBezTo>
                        <a:pt x="117761" y="34"/>
                        <a:pt x="117704" y="0"/>
                        <a:pt x="11765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8" name="Google Shape;3788;p23"/>
                <p:cNvSpPr/>
                <p:nvPr/>
              </p:nvSpPr>
              <p:spPr>
                <a:xfrm>
                  <a:off x="-700475" y="951025"/>
                  <a:ext cx="50325" cy="35375"/>
                </a:xfrm>
                <a:custGeom>
                  <a:rect b="b" l="l" r="r" t="t"/>
                  <a:pathLst>
                    <a:path extrusionOk="0" h="1415" w="2013">
                      <a:moveTo>
                        <a:pt x="1047" y="0"/>
                      </a:moveTo>
                      <a:cubicBezTo>
                        <a:pt x="500" y="0"/>
                        <a:pt x="0" y="690"/>
                        <a:pt x="492" y="1181"/>
                      </a:cubicBezTo>
                      <a:cubicBezTo>
                        <a:pt x="642" y="1346"/>
                        <a:pt x="815" y="1415"/>
                        <a:pt x="982" y="1415"/>
                      </a:cubicBezTo>
                      <a:cubicBezTo>
                        <a:pt x="1525" y="1415"/>
                        <a:pt x="2013" y="696"/>
                        <a:pt x="1525" y="209"/>
                      </a:cubicBezTo>
                      <a:cubicBezTo>
                        <a:pt x="1378" y="62"/>
                        <a:pt x="1210" y="0"/>
                        <a:pt x="10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9" name="Google Shape;3789;p23"/>
                <p:cNvSpPr/>
                <p:nvPr/>
              </p:nvSpPr>
              <p:spPr>
                <a:xfrm>
                  <a:off x="-1364400" y="1443875"/>
                  <a:ext cx="50100" cy="35700"/>
                </a:xfrm>
                <a:custGeom>
                  <a:rect b="b" l="l" r="r" t="t"/>
                  <a:pathLst>
                    <a:path extrusionOk="0" h="1428" w="2004">
                      <a:moveTo>
                        <a:pt x="1032" y="1"/>
                      </a:moveTo>
                      <a:cubicBezTo>
                        <a:pt x="489" y="1"/>
                        <a:pt x="0" y="705"/>
                        <a:pt x="513" y="1194"/>
                      </a:cubicBezTo>
                      <a:cubicBezTo>
                        <a:pt x="664" y="1359"/>
                        <a:pt x="835" y="1428"/>
                        <a:pt x="1000" y="1428"/>
                      </a:cubicBezTo>
                      <a:cubicBezTo>
                        <a:pt x="1533" y="1428"/>
                        <a:pt x="2004" y="709"/>
                        <a:pt x="1516" y="222"/>
                      </a:cubicBezTo>
                      <a:cubicBezTo>
                        <a:pt x="1367" y="66"/>
                        <a:pt x="1197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0" name="Google Shape;3790;p23"/>
                <p:cNvSpPr/>
                <p:nvPr/>
              </p:nvSpPr>
              <p:spPr>
                <a:xfrm>
                  <a:off x="-920175" y="1590950"/>
                  <a:ext cx="50425" cy="35825"/>
                </a:xfrm>
                <a:custGeom>
                  <a:rect b="b" l="l" r="r" t="t"/>
                  <a:pathLst>
                    <a:path extrusionOk="0" h="1433" w="2017">
                      <a:moveTo>
                        <a:pt x="1060" y="0"/>
                      </a:moveTo>
                      <a:cubicBezTo>
                        <a:pt x="509" y="0"/>
                        <a:pt x="1" y="714"/>
                        <a:pt x="495" y="1208"/>
                      </a:cubicBezTo>
                      <a:cubicBezTo>
                        <a:pt x="653" y="1366"/>
                        <a:pt x="830" y="1432"/>
                        <a:pt x="999" y="1432"/>
                      </a:cubicBezTo>
                      <a:cubicBezTo>
                        <a:pt x="1546" y="1432"/>
                        <a:pt x="2016" y="739"/>
                        <a:pt x="1529" y="205"/>
                      </a:cubicBezTo>
                      <a:cubicBezTo>
                        <a:pt x="1385" y="61"/>
                        <a:pt x="1221" y="0"/>
                        <a:pt x="106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1" name="Google Shape;3791;p23"/>
                <p:cNvSpPr/>
                <p:nvPr/>
              </p:nvSpPr>
              <p:spPr>
                <a:xfrm>
                  <a:off x="-407925" y="1372750"/>
                  <a:ext cx="50275" cy="35500"/>
                </a:xfrm>
                <a:custGeom>
                  <a:rect b="b" l="l" r="r" t="t"/>
                  <a:pathLst>
                    <a:path extrusionOk="0" h="1420" w="2011">
                      <a:moveTo>
                        <a:pt x="1047" y="1"/>
                      </a:moveTo>
                      <a:cubicBezTo>
                        <a:pt x="500" y="1"/>
                        <a:pt x="1" y="691"/>
                        <a:pt x="492" y="1182"/>
                      </a:cubicBezTo>
                      <a:cubicBezTo>
                        <a:pt x="645" y="1350"/>
                        <a:pt x="821" y="1419"/>
                        <a:pt x="991" y="1419"/>
                      </a:cubicBezTo>
                      <a:cubicBezTo>
                        <a:pt x="1530" y="1419"/>
                        <a:pt x="2011" y="718"/>
                        <a:pt x="1525" y="209"/>
                      </a:cubicBezTo>
                      <a:cubicBezTo>
                        <a:pt x="1379" y="62"/>
                        <a:pt x="1211" y="1"/>
                        <a:pt x="10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2" name="Google Shape;3792;p23"/>
                <p:cNvSpPr/>
                <p:nvPr/>
              </p:nvSpPr>
              <p:spPr>
                <a:xfrm>
                  <a:off x="-596200" y="2083250"/>
                  <a:ext cx="50750" cy="35400"/>
                </a:xfrm>
                <a:custGeom>
                  <a:rect b="b" l="l" r="r" t="t"/>
                  <a:pathLst>
                    <a:path extrusionOk="0" h="1416" w="2030">
                      <a:moveTo>
                        <a:pt x="1041" y="1"/>
                      </a:moveTo>
                      <a:cubicBezTo>
                        <a:pt x="495" y="1"/>
                        <a:pt x="0" y="690"/>
                        <a:pt x="515" y="1182"/>
                      </a:cubicBezTo>
                      <a:cubicBezTo>
                        <a:pt x="666" y="1347"/>
                        <a:pt x="838" y="1415"/>
                        <a:pt x="1005" y="1415"/>
                      </a:cubicBezTo>
                      <a:cubicBezTo>
                        <a:pt x="1546" y="1415"/>
                        <a:pt x="2029" y="697"/>
                        <a:pt x="1518" y="209"/>
                      </a:cubicBezTo>
                      <a:cubicBezTo>
                        <a:pt x="1371" y="62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3" name="Google Shape;3793;p23"/>
                <p:cNvSpPr/>
                <p:nvPr/>
              </p:nvSpPr>
              <p:spPr>
                <a:xfrm>
                  <a:off x="-173125" y="1901650"/>
                  <a:ext cx="50350" cy="35375"/>
                </a:xfrm>
                <a:custGeom>
                  <a:rect b="b" l="l" r="r" t="t"/>
                  <a:pathLst>
                    <a:path extrusionOk="0" h="1415" w="2014">
                      <a:moveTo>
                        <a:pt x="1035" y="0"/>
                      </a:moveTo>
                      <a:cubicBezTo>
                        <a:pt x="482" y="0"/>
                        <a:pt x="1" y="690"/>
                        <a:pt x="492" y="1181"/>
                      </a:cubicBezTo>
                      <a:cubicBezTo>
                        <a:pt x="650" y="1346"/>
                        <a:pt x="826" y="1415"/>
                        <a:pt x="995" y="1415"/>
                      </a:cubicBezTo>
                      <a:cubicBezTo>
                        <a:pt x="1543" y="1415"/>
                        <a:pt x="2013" y="696"/>
                        <a:pt x="1526" y="209"/>
                      </a:cubicBezTo>
                      <a:cubicBezTo>
                        <a:pt x="1372" y="62"/>
                        <a:pt x="1200" y="0"/>
                        <a:pt x="103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4" name="Google Shape;3794;p23"/>
                <p:cNvSpPr/>
                <p:nvPr/>
              </p:nvSpPr>
              <p:spPr>
                <a:xfrm>
                  <a:off x="-1459450" y="2087050"/>
                  <a:ext cx="50125" cy="35500"/>
                </a:xfrm>
                <a:custGeom>
                  <a:rect b="b" l="l" r="r" t="t"/>
                  <a:pathLst>
                    <a:path extrusionOk="0" h="1420" w="2005">
                      <a:moveTo>
                        <a:pt x="1041" y="1"/>
                      </a:moveTo>
                      <a:cubicBezTo>
                        <a:pt x="495" y="1"/>
                        <a:pt x="1" y="690"/>
                        <a:pt x="516" y="1182"/>
                      </a:cubicBezTo>
                      <a:cubicBezTo>
                        <a:pt x="669" y="1349"/>
                        <a:pt x="843" y="1419"/>
                        <a:pt x="1010" y="1419"/>
                      </a:cubicBezTo>
                      <a:cubicBezTo>
                        <a:pt x="1541" y="1419"/>
                        <a:pt x="2004" y="718"/>
                        <a:pt x="1519" y="209"/>
                      </a:cubicBezTo>
                      <a:cubicBezTo>
                        <a:pt x="1372" y="62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5" name="Google Shape;3795;p23"/>
                <p:cNvSpPr/>
                <p:nvPr/>
              </p:nvSpPr>
              <p:spPr>
                <a:xfrm>
                  <a:off x="-1301500" y="2800275"/>
                  <a:ext cx="50225" cy="35800"/>
                </a:xfrm>
                <a:custGeom>
                  <a:rect b="b" l="l" r="r" t="t"/>
                  <a:pathLst>
                    <a:path extrusionOk="0" h="1432" w="2009">
                      <a:moveTo>
                        <a:pt x="1039" y="1"/>
                      </a:moveTo>
                      <a:cubicBezTo>
                        <a:pt x="494" y="1"/>
                        <a:pt x="0" y="705"/>
                        <a:pt x="490" y="1194"/>
                      </a:cubicBezTo>
                      <a:cubicBezTo>
                        <a:pt x="643" y="1362"/>
                        <a:pt x="818" y="1432"/>
                        <a:pt x="988" y="1432"/>
                      </a:cubicBezTo>
                      <a:cubicBezTo>
                        <a:pt x="1527" y="1432"/>
                        <a:pt x="2008" y="730"/>
                        <a:pt x="1523" y="222"/>
                      </a:cubicBezTo>
                      <a:cubicBezTo>
                        <a:pt x="1374" y="66"/>
                        <a:pt x="1204" y="1"/>
                        <a:pt x="103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6" name="Google Shape;3796;p23"/>
                <p:cNvSpPr/>
                <p:nvPr/>
              </p:nvSpPr>
              <p:spPr>
                <a:xfrm>
                  <a:off x="-318925" y="2620600"/>
                  <a:ext cx="50950" cy="35400"/>
                </a:xfrm>
                <a:custGeom>
                  <a:rect b="b" l="l" r="r" t="t"/>
                  <a:pathLst>
                    <a:path extrusionOk="0" h="1416" w="2038">
                      <a:moveTo>
                        <a:pt x="1054" y="0"/>
                      </a:moveTo>
                      <a:cubicBezTo>
                        <a:pt x="504" y="0"/>
                        <a:pt x="1" y="714"/>
                        <a:pt x="519" y="1208"/>
                      </a:cubicBezTo>
                      <a:cubicBezTo>
                        <a:pt x="665" y="1354"/>
                        <a:pt x="832" y="1416"/>
                        <a:pt x="995" y="1416"/>
                      </a:cubicBezTo>
                      <a:cubicBezTo>
                        <a:pt x="1542" y="1416"/>
                        <a:pt x="2037" y="720"/>
                        <a:pt x="1522" y="205"/>
                      </a:cubicBezTo>
                      <a:cubicBezTo>
                        <a:pt x="1378" y="61"/>
                        <a:pt x="1214" y="0"/>
                        <a:pt x="10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7" name="Google Shape;3797;p23"/>
                <p:cNvSpPr/>
                <p:nvPr/>
              </p:nvSpPr>
              <p:spPr>
                <a:xfrm>
                  <a:off x="-2533950" y="2539950"/>
                  <a:ext cx="50750" cy="35925"/>
                </a:xfrm>
                <a:custGeom>
                  <a:rect b="b" l="l" r="r" t="t"/>
                  <a:pathLst>
                    <a:path extrusionOk="0" h="1437" w="2030">
                      <a:moveTo>
                        <a:pt x="1043" y="1"/>
                      </a:moveTo>
                      <a:cubicBezTo>
                        <a:pt x="496" y="1"/>
                        <a:pt x="1" y="697"/>
                        <a:pt x="516" y="1212"/>
                      </a:cubicBezTo>
                      <a:cubicBezTo>
                        <a:pt x="667" y="1370"/>
                        <a:pt x="840" y="1436"/>
                        <a:pt x="1007" y="1436"/>
                      </a:cubicBezTo>
                      <a:cubicBezTo>
                        <a:pt x="1548" y="1436"/>
                        <a:pt x="2030" y="743"/>
                        <a:pt x="1519" y="209"/>
                      </a:cubicBezTo>
                      <a:cubicBezTo>
                        <a:pt x="1373" y="63"/>
                        <a:pt x="1206" y="1"/>
                        <a:pt x="104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8" name="Google Shape;3798;p23"/>
                <p:cNvSpPr/>
                <p:nvPr/>
              </p:nvSpPr>
              <p:spPr>
                <a:xfrm>
                  <a:off x="-1714950" y="2379625"/>
                  <a:ext cx="50300" cy="35475"/>
                </a:xfrm>
                <a:custGeom>
                  <a:rect b="b" l="l" r="r" t="t"/>
                  <a:pathLst>
                    <a:path extrusionOk="0" h="1419" w="2012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45" y="1349"/>
                        <a:pt x="821" y="1418"/>
                        <a:pt x="991" y="1418"/>
                      </a:cubicBezTo>
                      <a:cubicBezTo>
                        <a:pt x="1530" y="1418"/>
                        <a:pt x="2011" y="717"/>
                        <a:pt x="1526" y="208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9" name="Google Shape;3799;p23"/>
                <p:cNvSpPr/>
                <p:nvPr/>
              </p:nvSpPr>
              <p:spPr>
                <a:xfrm>
                  <a:off x="-2196675" y="3377800"/>
                  <a:ext cx="50400" cy="35075"/>
                </a:xfrm>
                <a:custGeom>
                  <a:rect b="b" l="l" r="r" t="t"/>
                  <a:pathLst>
                    <a:path extrusionOk="0" h="1403" w="2016">
                      <a:moveTo>
                        <a:pt x="1039" y="0"/>
                      </a:moveTo>
                      <a:cubicBezTo>
                        <a:pt x="495" y="0"/>
                        <a:pt x="1" y="704"/>
                        <a:pt x="491" y="1194"/>
                      </a:cubicBezTo>
                      <a:cubicBezTo>
                        <a:pt x="644" y="1341"/>
                        <a:pt x="816" y="1402"/>
                        <a:pt x="981" y="1402"/>
                      </a:cubicBezTo>
                      <a:cubicBezTo>
                        <a:pt x="1534" y="1402"/>
                        <a:pt x="2015" y="713"/>
                        <a:pt x="1524" y="221"/>
                      </a:cubicBezTo>
                      <a:cubicBezTo>
                        <a:pt x="1375" y="65"/>
                        <a:pt x="1205" y="0"/>
                        <a:pt x="103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0" name="Google Shape;3800;p23"/>
                <p:cNvSpPr/>
                <p:nvPr/>
              </p:nvSpPr>
              <p:spPr>
                <a:xfrm>
                  <a:off x="-849425" y="3508825"/>
                  <a:ext cx="50500" cy="35400"/>
                </a:xfrm>
                <a:custGeom>
                  <a:rect b="b" l="l" r="r" t="t"/>
                  <a:pathLst>
                    <a:path extrusionOk="0" h="1416" w="2020">
                      <a:moveTo>
                        <a:pt x="1036" y="0"/>
                      </a:moveTo>
                      <a:cubicBezTo>
                        <a:pt x="483" y="0"/>
                        <a:pt x="0" y="696"/>
                        <a:pt x="492" y="1211"/>
                      </a:cubicBezTo>
                      <a:cubicBezTo>
                        <a:pt x="636" y="1355"/>
                        <a:pt x="800" y="1416"/>
                        <a:pt x="961" y="1416"/>
                      </a:cubicBezTo>
                      <a:cubicBezTo>
                        <a:pt x="1512" y="1416"/>
                        <a:pt x="2020" y="703"/>
                        <a:pt x="1526" y="208"/>
                      </a:cubicBezTo>
                      <a:cubicBezTo>
                        <a:pt x="1372" y="62"/>
                        <a:pt x="1201" y="0"/>
                        <a:pt x="103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1" name="Google Shape;3801;p23"/>
                <p:cNvSpPr/>
                <p:nvPr/>
              </p:nvSpPr>
              <p:spPr>
                <a:xfrm>
                  <a:off x="-601700" y="3131900"/>
                  <a:ext cx="50350" cy="35400"/>
                </a:xfrm>
                <a:custGeom>
                  <a:rect b="b" l="l" r="r" t="t"/>
                  <a:pathLst>
                    <a:path extrusionOk="0" h="1416" w="2014">
                      <a:moveTo>
                        <a:pt x="1047" y="1"/>
                      </a:moveTo>
                      <a:cubicBezTo>
                        <a:pt x="500" y="1"/>
                        <a:pt x="1" y="690"/>
                        <a:pt x="492" y="1182"/>
                      </a:cubicBezTo>
                      <a:cubicBezTo>
                        <a:pt x="643" y="1347"/>
                        <a:pt x="815" y="1415"/>
                        <a:pt x="983" y="1415"/>
                      </a:cubicBezTo>
                      <a:cubicBezTo>
                        <a:pt x="1525" y="1415"/>
                        <a:pt x="2013" y="697"/>
                        <a:pt x="1526" y="209"/>
                      </a:cubicBezTo>
                      <a:cubicBezTo>
                        <a:pt x="1379" y="62"/>
                        <a:pt x="1211" y="1"/>
                        <a:pt x="10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2" name="Google Shape;3802;p23"/>
                <p:cNvSpPr/>
                <p:nvPr/>
              </p:nvSpPr>
              <p:spPr>
                <a:xfrm>
                  <a:off x="-1361600" y="4210950"/>
                  <a:ext cx="50300" cy="35475"/>
                </a:xfrm>
                <a:custGeom>
                  <a:rect b="b" l="l" r="r" t="t"/>
                  <a:pathLst>
                    <a:path extrusionOk="0" h="1419" w="2012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45" y="1349"/>
                        <a:pt x="821" y="1419"/>
                        <a:pt x="991" y="1419"/>
                      </a:cubicBezTo>
                      <a:cubicBezTo>
                        <a:pt x="1530" y="1419"/>
                        <a:pt x="2011" y="717"/>
                        <a:pt x="1526" y="209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3" name="Google Shape;3803;p23"/>
                <p:cNvSpPr/>
                <p:nvPr/>
              </p:nvSpPr>
              <p:spPr>
                <a:xfrm>
                  <a:off x="-527900" y="4660900"/>
                  <a:ext cx="51000" cy="35825"/>
                </a:xfrm>
                <a:custGeom>
                  <a:rect b="b" l="l" r="r" t="t"/>
                  <a:pathLst>
                    <a:path extrusionOk="0" h="1433" w="2040">
                      <a:moveTo>
                        <a:pt x="1068" y="1"/>
                      </a:moveTo>
                      <a:cubicBezTo>
                        <a:pt x="504" y="1"/>
                        <a:pt x="1" y="714"/>
                        <a:pt x="519" y="1208"/>
                      </a:cubicBezTo>
                      <a:cubicBezTo>
                        <a:pt x="670" y="1366"/>
                        <a:pt x="843" y="1432"/>
                        <a:pt x="1010" y="1432"/>
                      </a:cubicBezTo>
                      <a:cubicBezTo>
                        <a:pt x="1552" y="1432"/>
                        <a:pt x="2040" y="739"/>
                        <a:pt x="1552" y="205"/>
                      </a:cubicBezTo>
                      <a:cubicBezTo>
                        <a:pt x="1402" y="61"/>
                        <a:pt x="1232" y="1"/>
                        <a:pt x="106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4" name="Google Shape;3804;p23"/>
                <p:cNvSpPr/>
                <p:nvPr/>
              </p:nvSpPr>
              <p:spPr>
                <a:xfrm>
                  <a:off x="-599950" y="4282075"/>
                  <a:ext cx="50800" cy="35075"/>
                </a:xfrm>
                <a:custGeom>
                  <a:rect b="b" l="l" r="r" t="t"/>
                  <a:pathLst>
                    <a:path extrusionOk="0" h="1403" w="2032">
                      <a:moveTo>
                        <a:pt x="1032" y="0"/>
                      </a:moveTo>
                      <a:cubicBezTo>
                        <a:pt x="489" y="0"/>
                        <a:pt x="0" y="704"/>
                        <a:pt x="513" y="1194"/>
                      </a:cubicBezTo>
                      <a:cubicBezTo>
                        <a:pt x="660" y="1340"/>
                        <a:pt x="828" y="1402"/>
                        <a:pt x="991" y="1402"/>
                      </a:cubicBezTo>
                      <a:cubicBezTo>
                        <a:pt x="1537" y="1402"/>
                        <a:pt x="2031" y="712"/>
                        <a:pt x="1516" y="221"/>
                      </a:cubicBezTo>
                      <a:cubicBezTo>
                        <a:pt x="1368" y="65"/>
                        <a:pt x="119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5" name="Google Shape;3805;p23"/>
                <p:cNvSpPr/>
                <p:nvPr/>
              </p:nvSpPr>
              <p:spPr>
                <a:xfrm>
                  <a:off x="512475" y="4625075"/>
                  <a:ext cx="50700" cy="35500"/>
                </a:xfrm>
                <a:custGeom>
                  <a:rect b="b" l="l" r="r" t="t"/>
                  <a:pathLst>
                    <a:path extrusionOk="0" h="1420" w="2028">
                      <a:moveTo>
                        <a:pt x="1041" y="1"/>
                      </a:moveTo>
                      <a:cubicBezTo>
                        <a:pt x="495" y="1"/>
                        <a:pt x="1" y="691"/>
                        <a:pt x="516" y="1182"/>
                      </a:cubicBezTo>
                      <a:cubicBezTo>
                        <a:pt x="669" y="1350"/>
                        <a:pt x="844" y="1419"/>
                        <a:pt x="1014" y="1419"/>
                      </a:cubicBezTo>
                      <a:cubicBezTo>
                        <a:pt x="1552" y="1419"/>
                        <a:pt x="2027" y="718"/>
                        <a:pt x="1519" y="209"/>
                      </a:cubicBezTo>
                      <a:cubicBezTo>
                        <a:pt x="1372" y="63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6" name="Google Shape;3806;p23"/>
                <p:cNvSpPr/>
                <p:nvPr/>
              </p:nvSpPr>
              <p:spPr>
                <a:xfrm>
                  <a:off x="235925" y="1842825"/>
                  <a:ext cx="50975" cy="35075"/>
                </a:xfrm>
                <a:custGeom>
                  <a:rect b="b" l="l" r="r" t="t"/>
                  <a:pathLst>
                    <a:path extrusionOk="0" h="1403" w="2039">
                      <a:moveTo>
                        <a:pt x="1046" y="0"/>
                      </a:moveTo>
                      <a:cubicBezTo>
                        <a:pt x="489" y="0"/>
                        <a:pt x="1" y="704"/>
                        <a:pt x="514" y="1194"/>
                      </a:cubicBezTo>
                      <a:cubicBezTo>
                        <a:pt x="660" y="1341"/>
                        <a:pt x="828" y="1402"/>
                        <a:pt x="992" y="1402"/>
                      </a:cubicBezTo>
                      <a:cubicBezTo>
                        <a:pt x="1539" y="1402"/>
                        <a:pt x="2038" y="713"/>
                        <a:pt x="1547" y="221"/>
                      </a:cubicBezTo>
                      <a:cubicBezTo>
                        <a:pt x="1391" y="65"/>
                        <a:pt x="1215" y="0"/>
                        <a:pt x="104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7" name="Google Shape;3807;p23"/>
                <p:cNvSpPr/>
                <p:nvPr/>
              </p:nvSpPr>
              <p:spPr>
                <a:xfrm>
                  <a:off x="968350" y="1967100"/>
                  <a:ext cx="49650" cy="35825"/>
                </a:xfrm>
                <a:custGeom>
                  <a:rect b="b" l="l" r="r" t="t"/>
                  <a:pathLst>
                    <a:path extrusionOk="0" h="1433" w="1986">
                      <a:moveTo>
                        <a:pt x="1053" y="0"/>
                      </a:moveTo>
                      <a:cubicBezTo>
                        <a:pt x="503" y="0"/>
                        <a:pt x="0" y="713"/>
                        <a:pt x="518" y="1208"/>
                      </a:cubicBezTo>
                      <a:cubicBezTo>
                        <a:pt x="669" y="1366"/>
                        <a:pt x="838" y="1432"/>
                        <a:pt x="1001" y="1432"/>
                      </a:cubicBezTo>
                      <a:cubicBezTo>
                        <a:pt x="1528" y="1432"/>
                        <a:pt x="1985" y="739"/>
                        <a:pt x="1521" y="205"/>
                      </a:cubicBezTo>
                      <a:cubicBezTo>
                        <a:pt x="1377" y="61"/>
                        <a:pt x="1213" y="0"/>
                        <a:pt x="105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8" name="Google Shape;3808;p23"/>
                <p:cNvSpPr/>
                <p:nvPr/>
              </p:nvSpPr>
              <p:spPr>
                <a:xfrm>
                  <a:off x="54900" y="585200"/>
                  <a:ext cx="50225" cy="35800"/>
                </a:xfrm>
                <a:custGeom>
                  <a:rect b="b" l="l" r="r" t="t"/>
                  <a:pathLst>
                    <a:path extrusionOk="0" h="1432" w="2009">
                      <a:moveTo>
                        <a:pt x="1026" y="1"/>
                      </a:moveTo>
                      <a:cubicBezTo>
                        <a:pt x="476" y="1"/>
                        <a:pt x="0" y="705"/>
                        <a:pt x="490" y="1194"/>
                      </a:cubicBezTo>
                      <a:cubicBezTo>
                        <a:pt x="643" y="1362"/>
                        <a:pt x="819" y="1432"/>
                        <a:pt x="989" y="1432"/>
                      </a:cubicBezTo>
                      <a:cubicBezTo>
                        <a:pt x="1528" y="1432"/>
                        <a:pt x="2009" y="730"/>
                        <a:pt x="1523" y="222"/>
                      </a:cubicBezTo>
                      <a:cubicBezTo>
                        <a:pt x="1368" y="66"/>
                        <a:pt x="1194" y="1"/>
                        <a:pt x="10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9" name="Google Shape;3809;p23"/>
                <p:cNvSpPr/>
                <p:nvPr/>
              </p:nvSpPr>
              <p:spPr>
                <a:xfrm>
                  <a:off x="-2734675" y="3180225"/>
                  <a:ext cx="50225" cy="35075"/>
                </a:xfrm>
                <a:custGeom>
                  <a:rect b="b" l="l" r="r" t="t"/>
                  <a:pathLst>
                    <a:path extrusionOk="0" h="1403" w="2009">
                      <a:moveTo>
                        <a:pt x="1013" y="0"/>
                      </a:moveTo>
                      <a:cubicBezTo>
                        <a:pt x="477" y="0"/>
                        <a:pt x="1" y="705"/>
                        <a:pt x="490" y="1194"/>
                      </a:cubicBezTo>
                      <a:cubicBezTo>
                        <a:pt x="637" y="1341"/>
                        <a:pt x="805" y="1402"/>
                        <a:pt x="968" y="1402"/>
                      </a:cubicBezTo>
                      <a:cubicBezTo>
                        <a:pt x="1514" y="1402"/>
                        <a:pt x="2008" y="713"/>
                        <a:pt x="1493" y="221"/>
                      </a:cubicBezTo>
                      <a:cubicBezTo>
                        <a:pt x="1345" y="66"/>
                        <a:pt x="1176" y="0"/>
                        <a:pt x="101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0" name="Google Shape;3810;p23"/>
                <p:cNvSpPr/>
                <p:nvPr/>
              </p:nvSpPr>
              <p:spPr>
                <a:xfrm>
                  <a:off x="-3560675" y="2610300"/>
                  <a:ext cx="50300" cy="35700"/>
                </a:xfrm>
                <a:custGeom>
                  <a:rect b="b" l="l" r="r" t="t"/>
                  <a:pathLst>
                    <a:path extrusionOk="0" h="1428" w="2012">
                      <a:moveTo>
                        <a:pt x="1039" y="1"/>
                      </a:moveTo>
                      <a:cubicBezTo>
                        <a:pt x="494" y="1"/>
                        <a:pt x="1" y="705"/>
                        <a:pt x="490" y="1194"/>
                      </a:cubicBezTo>
                      <a:cubicBezTo>
                        <a:pt x="648" y="1359"/>
                        <a:pt x="824" y="1428"/>
                        <a:pt x="993" y="1428"/>
                      </a:cubicBezTo>
                      <a:cubicBezTo>
                        <a:pt x="1541" y="1428"/>
                        <a:pt x="2011" y="709"/>
                        <a:pt x="1524" y="222"/>
                      </a:cubicBezTo>
                      <a:cubicBezTo>
                        <a:pt x="1375" y="66"/>
                        <a:pt x="1205" y="1"/>
                        <a:pt x="103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1" name="Google Shape;3811;p23"/>
                <p:cNvSpPr/>
                <p:nvPr/>
              </p:nvSpPr>
              <p:spPr>
                <a:xfrm>
                  <a:off x="-2691350" y="1535075"/>
                  <a:ext cx="50375" cy="35075"/>
                </a:xfrm>
                <a:custGeom>
                  <a:rect b="b" l="l" r="r" t="t"/>
                  <a:pathLst>
                    <a:path extrusionOk="0" h="1403" w="2015">
                      <a:moveTo>
                        <a:pt x="1039" y="0"/>
                      </a:moveTo>
                      <a:cubicBezTo>
                        <a:pt x="494" y="0"/>
                        <a:pt x="0" y="704"/>
                        <a:pt x="490" y="1194"/>
                      </a:cubicBezTo>
                      <a:cubicBezTo>
                        <a:pt x="651" y="1340"/>
                        <a:pt x="826" y="1402"/>
                        <a:pt x="993" y="1402"/>
                      </a:cubicBezTo>
                      <a:cubicBezTo>
                        <a:pt x="1551" y="1402"/>
                        <a:pt x="2015" y="712"/>
                        <a:pt x="1523" y="221"/>
                      </a:cubicBezTo>
                      <a:cubicBezTo>
                        <a:pt x="1375" y="65"/>
                        <a:pt x="1204" y="0"/>
                        <a:pt x="103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2" name="Google Shape;3812;p23"/>
                <p:cNvSpPr/>
                <p:nvPr/>
              </p:nvSpPr>
              <p:spPr>
                <a:xfrm>
                  <a:off x="-1786450" y="914650"/>
                  <a:ext cx="50525" cy="35400"/>
                </a:xfrm>
                <a:custGeom>
                  <a:rect b="b" l="l" r="r" t="t"/>
                  <a:pathLst>
                    <a:path extrusionOk="0" h="1416" w="2021">
                      <a:moveTo>
                        <a:pt x="1060" y="0"/>
                      </a:moveTo>
                      <a:cubicBezTo>
                        <a:pt x="509" y="0"/>
                        <a:pt x="1" y="713"/>
                        <a:pt x="495" y="1208"/>
                      </a:cubicBezTo>
                      <a:cubicBezTo>
                        <a:pt x="649" y="1354"/>
                        <a:pt x="820" y="1416"/>
                        <a:pt x="984" y="1416"/>
                      </a:cubicBezTo>
                      <a:cubicBezTo>
                        <a:pt x="1538" y="1416"/>
                        <a:pt x="2021" y="720"/>
                        <a:pt x="1529" y="205"/>
                      </a:cubicBezTo>
                      <a:cubicBezTo>
                        <a:pt x="1385" y="61"/>
                        <a:pt x="1221" y="0"/>
                        <a:pt x="106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3" name="Google Shape;3813;p23"/>
                <p:cNvSpPr/>
                <p:nvPr/>
              </p:nvSpPr>
              <p:spPr>
                <a:xfrm>
                  <a:off x="-1588800" y="242050"/>
                  <a:ext cx="50350" cy="35925"/>
                </a:xfrm>
                <a:custGeom>
                  <a:rect b="b" l="l" r="r" t="t"/>
                  <a:pathLst>
                    <a:path extrusionOk="0" h="1437" w="2014">
                      <a:moveTo>
                        <a:pt x="1049" y="1"/>
                      </a:moveTo>
                      <a:cubicBezTo>
                        <a:pt x="501" y="1"/>
                        <a:pt x="0" y="696"/>
                        <a:pt x="492" y="1212"/>
                      </a:cubicBezTo>
                      <a:cubicBezTo>
                        <a:pt x="650" y="1370"/>
                        <a:pt x="827" y="1436"/>
                        <a:pt x="996" y="1436"/>
                      </a:cubicBezTo>
                      <a:cubicBezTo>
                        <a:pt x="1543" y="1436"/>
                        <a:pt x="2013" y="743"/>
                        <a:pt x="1526" y="209"/>
                      </a:cubicBezTo>
                      <a:cubicBezTo>
                        <a:pt x="1379" y="62"/>
                        <a:pt x="1212" y="1"/>
                        <a:pt x="10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4" name="Google Shape;3814;p23"/>
                <p:cNvSpPr/>
                <p:nvPr/>
              </p:nvSpPr>
              <p:spPr>
                <a:xfrm>
                  <a:off x="-943650" y="276250"/>
                  <a:ext cx="50325" cy="35900"/>
                </a:xfrm>
                <a:custGeom>
                  <a:rect b="b" l="l" r="r" t="t"/>
                  <a:pathLst>
                    <a:path extrusionOk="0" h="1436" w="2013">
                      <a:moveTo>
                        <a:pt x="1049" y="0"/>
                      </a:moveTo>
                      <a:cubicBezTo>
                        <a:pt x="501" y="0"/>
                        <a:pt x="0" y="696"/>
                        <a:pt x="492" y="1212"/>
                      </a:cubicBezTo>
                      <a:cubicBezTo>
                        <a:pt x="643" y="1370"/>
                        <a:pt x="816" y="1436"/>
                        <a:pt x="983" y="1436"/>
                      </a:cubicBezTo>
                      <a:cubicBezTo>
                        <a:pt x="1525" y="1436"/>
                        <a:pt x="2013" y="742"/>
                        <a:pt x="1525" y="209"/>
                      </a:cubicBezTo>
                      <a:cubicBezTo>
                        <a:pt x="1379" y="62"/>
                        <a:pt x="1212" y="0"/>
                        <a:pt x="104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5" name="Google Shape;3815;p23"/>
                <p:cNvSpPr/>
                <p:nvPr/>
              </p:nvSpPr>
              <p:spPr>
                <a:xfrm>
                  <a:off x="-625325" y="-57250"/>
                  <a:ext cx="50475" cy="35725"/>
                </a:xfrm>
                <a:custGeom>
                  <a:rect b="b" l="l" r="r" t="t"/>
                  <a:pathLst>
                    <a:path extrusionOk="0" h="1429" w="2019">
                      <a:moveTo>
                        <a:pt x="1047" y="0"/>
                      </a:moveTo>
                      <a:cubicBezTo>
                        <a:pt x="491" y="0"/>
                        <a:pt x="0" y="714"/>
                        <a:pt x="495" y="1208"/>
                      </a:cubicBezTo>
                      <a:cubicBezTo>
                        <a:pt x="643" y="1363"/>
                        <a:pt x="813" y="1428"/>
                        <a:pt x="978" y="1428"/>
                      </a:cubicBezTo>
                      <a:cubicBezTo>
                        <a:pt x="1523" y="1428"/>
                        <a:pt x="2018" y="718"/>
                        <a:pt x="1528" y="205"/>
                      </a:cubicBezTo>
                      <a:cubicBezTo>
                        <a:pt x="1377" y="61"/>
                        <a:pt x="1210" y="0"/>
                        <a:pt x="10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6" name="Google Shape;3816;p23"/>
                <p:cNvSpPr/>
                <p:nvPr/>
              </p:nvSpPr>
              <p:spPr>
                <a:xfrm>
                  <a:off x="1081525" y="3719750"/>
                  <a:ext cx="50375" cy="35075"/>
                </a:xfrm>
                <a:custGeom>
                  <a:rect b="b" l="l" r="r" t="t"/>
                  <a:pathLst>
                    <a:path extrusionOk="0" h="1403" w="2015">
                      <a:moveTo>
                        <a:pt x="1038" y="0"/>
                      </a:moveTo>
                      <a:cubicBezTo>
                        <a:pt x="494" y="0"/>
                        <a:pt x="0" y="704"/>
                        <a:pt x="490" y="1194"/>
                      </a:cubicBezTo>
                      <a:cubicBezTo>
                        <a:pt x="643" y="1341"/>
                        <a:pt x="815" y="1402"/>
                        <a:pt x="980" y="1402"/>
                      </a:cubicBezTo>
                      <a:cubicBezTo>
                        <a:pt x="1533" y="1402"/>
                        <a:pt x="2014" y="713"/>
                        <a:pt x="1523" y="221"/>
                      </a:cubicBezTo>
                      <a:cubicBezTo>
                        <a:pt x="1374" y="65"/>
                        <a:pt x="1204" y="0"/>
                        <a:pt x="103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7" name="Google Shape;3817;p23"/>
                <p:cNvSpPr/>
                <p:nvPr/>
              </p:nvSpPr>
              <p:spPr>
                <a:xfrm>
                  <a:off x="1127050" y="4295300"/>
                  <a:ext cx="50475" cy="35725"/>
                </a:xfrm>
                <a:custGeom>
                  <a:rect b="b" l="l" r="r" t="t"/>
                  <a:pathLst>
                    <a:path extrusionOk="0" h="1429" w="2019">
                      <a:moveTo>
                        <a:pt x="1049" y="1"/>
                      </a:moveTo>
                      <a:cubicBezTo>
                        <a:pt x="501" y="1"/>
                        <a:pt x="0" y="696"/>
                        <a:pt x="492" y="1212"/>
                      </a:cubicBezTo>
                      <a:cubicBezTo>
                        <a:pt x="645" y="1365"/>
                        <a:pt x="816" y="1429"/>
                        <a:pt x="980" y="1429"/>
                      </a:cubicBezTo>
                      <a:cubicBezTo>
                        <a:pt x="1534" y="1429"/>
                        <a:pt x="2018" y="701"/>
                        <a:pt x="1526" y="209"/>
                      </a:cubicBezTo>
                      <a:cubicBezTo>
                        <a:pt x="1379" y="62"/>
                        <a:pt x="1212" y="1"/>
                        <a:pt x="10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8" name="Google Shape;3818;p23"/>
                <p:cNvSpPr/>
                <p:nvPr/>
              </p:nvSpPr>
              <p:spPr>
                <a:xfrm>
                  <a:off x="1924175" y="4419925"/>
                  <a:ext cx="50350" cy="35375"/>
                </a:xfrm>
                <a:custGeom>
                  <a:rect b="b" l="l" r="r" t="t"/>
                  <a:pathLst>
                    <a:path extrusionOk="0" h="1415" w="2014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57" y="1346"/>
                        <a:pt x="838" y="1415"/>
                        <a:pt x="1008" y="1415"/>
                      </a:cubicBezTo>
                      <a:cubicBezTo>
                        <a:pt x="1561" y="1415"/>
                        <a:pt x="2014" y="696"/>
                        <a:pt x="1526" y="209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819" name="Google Shape;3819;p23"/>
          <p:cNvGrpSpPr/>
          <p:nvPr/>
        </p:nvGrpSpPr>
        <p:grpSpPr>
          <a:xfrm rot="10800000">
            <a:off x="2547513" y="-4149312"/>
            <a:ext cx="9036625" cy="5462925"/>
            <a:chOff x="-1554275" y="-744050"/>
            <a:chExt cx="9036625" cy="5462925"/>
          </a:xfrm>
        </p:grpSpPr>
        <p:sp>
          <p:nvSpPr>
            <p:cNvPr id="3820" name="Google Shape;3820;p23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23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22" name="Google Shape;3822;p23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3823" name="Google Shape;3823;p23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4" name="Google Shape;3824;p23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5" name="Google Shape;3825;p23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6" name="Google Shape;3826;p23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7" name="Google Shape;3827;p23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8" name="Google Shape;3828;p23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9" name="Google Shape;3829;p23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0" name="Google Shape;3830;p23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1" name="Google Shape;3831;p23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2" name="Google Shape;3832;p23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3" name="Google Shape;3833;p23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4" name="Google Shape;3834;p23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5" name="Google Shape;3835;p23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6" name="Google Shape;3836;p23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7" name="Google Shape;3837;p23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8" name="Google Shape;3838;p23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9" name="Google Shape;3839;p23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0" name="Google Shape;3840;p23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1" name="Google Shape;3841;p23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2" name="Google Shape;3842;p23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3" name="Google Shape;3843;p23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4" name="Google Shape;3844;p23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5" name="Google Shape;3845;p23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6" name="Google Shape;3846;p23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7" name="Google Shape;3847;p23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8" name="Google Shape;3848;p23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9" name="Google Shape;3849;p23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0" name="Google Shape;3850;p23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1" name="Google Shape;3851;p23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2" name="Google Shape;3852;p23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3" name="Google Shape;3853;p23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4" name="Google Shape;3854;p23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5" name="Google Shape;3855;p23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6" name="Google Shape;3856;p23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7" name="Google Shape;3857;p23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8" name="Google Shape;3858;p23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9" name="Google Shape;3859;p23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0" name="Google Shape;3860;p23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1" name="Google Shape;3861;p23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2" name="Google Shape;3862;p23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3" name="Google Shape;3863;p23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4" name="Google Shape;3864;p23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5" name="Google Shape;3865;p23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6" name="Google Shape;3866;p23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7" name="Google Shape;3867;p23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8" name="Google Shape;3868;p23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9" name="Google Shape;3869;p23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0" name="Google Shape;3870;p23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1" name="Google Shape;3871;p23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2" name="Google Shape;3872;p23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3" name="Google Shape;3873;p23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4" name="Google Shape;3874;p23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5" name="Google Shape;3875;p23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6" name="Google Shape;3876;p23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7" name="Google Shape;3877;p23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8" name="Google Shape;3878;p23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9" name="Google Shape;3879;p23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0" name="Google Shape;3880;p23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1" name="Google Shape;3881;p23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2" name="Google Shape;3882;p23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3" name="Google Shape;3883;p23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4" name="Google Shape;3884;p23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5" name="Google Shape;3885;p23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6" name="Google Shape;3886;p23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7" name="Google Shape;3887;p23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8" name="Google Shape;3888;p23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9" name="Google Shape;3889;p23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0" name="Google Shape;3890;p23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1" name="Google Shape;3891;p23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2" name="Google Shape;3892;p23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3" name="Google Shape;3893;p23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4" name="Google Shape;3894;p23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5" name="Google Shape;3895;p23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6" name="Google Shape;3896;p23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7" name="Google Shape;3897;p23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8" name="Google Shape;3898;p23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9" name="Google Shape;3899;p23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0" name="Google Shape;3900;p23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1" name="Google Shape;3901;p23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2" name="Google Shape;3902;p23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3" name="Google Shape;3903;p23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4" name="Google Shape;3904;p23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5" name="Google Shape;3905;p23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6" name="Google Shape;3906;p23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7" name="Google Shape;3907;p23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8" name="Google Shape;3908;p23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9" name="Google Shape;3909;p23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0" name="Google Shape;3910;p23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1" name="Google Shape;3911;p23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2" name="Google Shape;3912;p23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3" name="Google Shape;3913;p23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4" name="Google Shape;3914;p23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5" name="Google Shape;3915;p23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6" name="Google Shape;3916;p23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7" name="Google Shape;3917;p23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8" name="Google Shape;3918;p23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9" name="Google Shape;3919;p23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0" name="Google Shape;3920;p23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1" name="Google Shape;3921;p23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2" name="Google Shape;3922;p23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3" name="Google Shape;3923;p23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4" name="Google Shape;3924;p23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5" name="Google Shape;3925;p23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6" name="Google Shape;3926;p23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7" name="Google Shape;3927;p23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8" name="Google Shape;3928;p23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9" name="Google Shape;3929;p23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0" name="Google Shape;3930;p23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1" name="Google Shape;3931;p23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2" name="Google Shape;3932;p23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3" name="Google Shape;3933;p23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4" name="Google Shape;3934;p23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5" name="Google Shape;3935;p23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6" name="Google Shape;3936;p23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7" name="Google Shape;3937;p23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8" name="Google Shape;3938;p23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9" name="Google Shape;3939;p23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0" name="Google Shape;3940;p23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1" name="Google Shape;3941;p23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2" name="Google Shape;3942;p23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3" name="Google Shape;3943;p23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4" name="Google Shape;3944;p23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45" name="Google Shape;3945;p23"/>
          <p:cNvSpPr txBox="1"/>
          <p:nvPr>
            <p:ph idx="1" type="subTitle"/>
          </p:nvPr>
        </p:nvSpPr>
        <p:spPr>
          <a:xfrm>
            <a:off x="713263" y="2232375"/>
            <a:ext cx="19248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46" name="Google Shape;3946;p23"/>
          <p:cNvSpPr txBox="1"/>
          <p:nvPr>
            <p:ph idx="2" type="subTitle"/>
          </p:nvPr>
        </p:nvSpPr>
        <p:spPr>
          <a:xfrm>
            <a:off x="717000" y="2702925"/>
            <a:ext cx="19248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47" name="Google Shape;3947;p23"/>
          <p:cNvSpPr txBox="1"/>
          <p:nvPr>
            <p:ph idx="3" type="subTitle"/>
          </p:nvPr>
        </p:nvSpPr>
        <p:spPr>
          <a:xfrm>
            <a:off x="2641655" y="2232375"/>
            <a:ext cx="19248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48" name="Google Shape;3948;p23"/>
          <p:cNvSpPr txBox="1"/>
          <p:nvPr>
            <p:ph idx="4" type="subTitle"/>
          </p:nvPr>
        </p:nvSpPr>
        <p:spPr>
          <a:xfrm>
            <a:off x="2645395" y="2702925"/>
            <a:ext cx="19248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49" name="Google Shape;3949;p23"/>
          <p:cNvSpPr txBox="1"/>
          <p:nvPr>
            <p:ph idx="5" type="subTitle"/>
          </p:nvPr>
        </p:nvSpPr>
        <p:spPr>
          <a:xfrm>
            <a:off x="4573795" y="2232375"/>
            <a:ext cx="19248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50" name="Google Shape;3950;p23"/>
          <p:cNvSpPr txBox="1"/>
          <p:nvPr>
            <p:ph idx="6" type="subTitle"/>
          </p:nvPr>
        </p:nvSpPr>
        <p:spPr>
          <a:xfrm>
            <a:off x="4577536" y="2702925"/>
            <a:ext cx="19248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51" name="Google Shape;3951;p23"/>
          <p:cNvSpPr txBox="1"/>
          <p:nvPr>
            <p:ph idx="7" type="subTitle"/>
          </p:nvPr>
        </p:nvSpPr>
        <p:spPr>
          <a:xfrm>
            <a:off x="6502282" y="2232375"/>
            <a:ext cx="19248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52" name="Google Shape;3952;p23"/>
          <p:cNvSpPr txBox="1"/>
          <p:nvPr>
            <p:ph idx="8" type="subTitle"/>
          </p:nvPr>
        </p:nvSpPr>
        <p:spPr>
          <a:xfrm>
            <a:off x="6506025" y="2702925"/>
            <a:ext cx="19248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53" name="Google Shape;3953;p23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954" name="Google Shape;395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3955" name="Shape 3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6" name="Google Shape;3956;p24"/>
          <p:cNvSpPr txBox="1"/>
          <p:nvPr>
            <p:ph idx="1" type="subTitle"/>
          </p:nvPr>
        </p:nvSpPr>
        <p:spPr>
          <a:xfrm>
            <a:off x="715353" y="1302150"/>
            <a:ext cx="22665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57" name="Google Shape;3957;p24"/>
          <p:cNvSpPr txBox="1"/>
          <p:nvPr>
            <p:ph idx="2" type="subTitle"/>
          </p:nvPr>
        </p:nvSpPr>
        <p:spPr>
          <a:xfrm>
            <a:off x="3438750" y="1302150"/>
            <a:ext cx="22665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58" name="Google Shape;3958;p24"/>
          <p:cNvSpPr txBox="1"/>
          <p:nvPr>
            <p:ph idx="3" type="subTitle"/>
          </p:nvPr>
        </p:nvSpPr>
        <p:spPr>
          <a:xfrm>
            <a:off x="715353" y="3231325"/>
            <a:ext cx="22665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59" name="Google Shape;3959;p24"/>
          <p:cNvSpPr txBox="1"/>
          <p:nvPr>
            <p:ph idx="4" type="subTitle"/>
          </p:nvPr>
        </p:nvSpPr>
        <p:spPr>
          <a:xfrm>
            <a:off x="3438750" y="3231325"/>
            <a:ext cx="22665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60" name="Google Shape;3960;p24"/>
          <p:cNvSpPr txBox="1"/>
          <p:nvPr>
            <p:ph idx="5" type="subTitle"/>
          </p:nvPr>
        </p:nvSpPr>
        <p:spPr>
          <a:xfrm>
            <a:off x="715353" y="1796525"/>
            <a:ext cx="2266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61" name="Google Shape;3961;p24"/>
          <p:cNvSpPr txBox="1"/>
          <p:nvPr>
            <p:ph idx="6" type="subTitle"/>
          </p:nvPr>
        </p:nvSpPr>
        <p:spPr>
          <a:xfrm>
            <a:off x="3438750" y="1796525"/>
            <a:ext cx="2266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62" name="Google Shape;3962;p24"/>
          <p:cNvSpPr txBox="1"/>
          <p:nvPr>
            <p:ph idx="7" type="subTitle"/>
          </p:nvPr>
        </p:nvSpPr>
        <p:spPr>
          <a:xfrm>
            <a:off x="715353" y="3725700"/>
            <a:ext cx="2266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63" name="Google Shape;3963;p24"/>
          <p:cNvSpPr txBox="1"/>
          <p:nvPr>
            <p:ph idx="8" type="subTitle"/>
          </p:nvPr>
        </p:nvSpPr>
        <p:spPr>
          <a:xfrm>
            <a:off x="3438750" y="3725700"/>
            <a:ext cx="2266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64" name="Google Shape;3964;p24"/>
          <p:cNvSpPr txBox="1"/>
          <p:nvPr>
            <p:ph idx="9" type="subTitle"/>
          </p:nvPr>
        </p:nvSpPr>
        <p:spPr>
          <a:xfrm>
            <a:off x="6164062" y="1302150"/>
            <a:ext cx="22665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65" name="Google Shape;3965;p24"/>
          <p:cNvSpPr txBox="1"/>
          <p:nvPr>
            <p:ph idx="13" type="subTitle"/>
          </p:nvPr>
        </p:nvSpPr>
        <p:spPr>
          <a:xfrm>
            <a:off x="6164062" y="3231325"/>
            <a:ext cx="22665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66" name="Google Shape;3966;p24"/>
          <p:cNvSpPr txBox="1"/>
          <p:nvPr>
            <p:ph idx="14" type="subTitle"/>
          </p:nvPr>
        </p:nvSpPr>
        <p:spPr>
          <a:xfrm>
            <a:off x="6164062" y="1796525"/>
            <a:ext cx="2266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67" name="Google Shape;3967;p24"/>
          <p:cNvSpPr txBox="1"/>
          <p:nvPr>
            <p:ph idx="15" type="subTitle"/>
          </p:nvPr>
        </p:nvSpPr>
        <p:spPr>
          <a:xfrm>
            <a:off x="6164062" y="3725700"/>
            <a:ext cx="2266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68" name="Google Shape;3968;p24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grpSp>
        <p:nvGrpSpPr>
          <p:cNvPr id="3969" name="Google Shape;3969;p24"/>
          <p:cNvGrpSpPr/>
          <p:nvPr/>
        </p:nvGrpSpPr>
        <p:grpSpPr>
          <a:xfrm flipH="1" rot="10800000">
            <a:off x="-3603912" y="1246225"/>
            <a:ext cx="9036625" cy="5462925"/>
            <a:chOff x="-1554275" y="-744050"/>
            <a:chExt cx="9036625" cy="5462925"/>
          </a:xfrm>
        </p:grpSpPr>
        <p:sp>
          <p:nvSpPr>
            <p:cNvPr id="3970" name="Google Shape;3970;p24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24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72" name="Google Shape;3972;p24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3973" name="Google Shape;3973;p24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4" name="Google Shape;3974;p24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5" name="Google Shape;3975;p24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6" name="Google Shape;3976;p24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7" name="Google Shape;3977;p24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8" name="Google Shape;3978;p24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9" name="Google Shape;3979;p24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0" name="Google Shape;3980;p24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1" name="Google Shape;3981;p24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2" name="Google Shape;3982;p24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3" name="Google Shape;3983;p24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4" name="Google Shape;3984;p24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5" name="Google Shape;3985;p24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6" name="Google Shape;3986;p24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7" name="Google Shape;3987;p24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8" name="Google Shape;3988;p24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9" name="Google Shape;3989;p24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0" name="Google Shape;3990;p24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1" name="Google Shape;3991;p24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2" name="Google Shape;3992;p24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3" name="Google Shape;3993;p24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4" name="Google Shape;3994;p24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5" name="Google Shape;3995;p24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6" name="Google Shape;3996;p24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7" name="Google Shape;3997;p24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8" name="Google Shape;3998;p24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9" name="Google Shape;3999;p24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0" name="Google Shape;4000;p24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1" name="Google Shape;4001;p24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2" name="Google Shape;4002;p24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3" name="Google Shape;4003;p24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4" name="Google Shape;4004;p24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5" name="Google Shape;4005;p24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6" name="Google Shape;4006;p24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7" name="Google Shape;4007;p24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8" name="Google Shape;4008;p24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9" name="Google Shape;4009;p24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0" name="Google Shape;4010;p24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1" name="Google Shape;4011;p24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2" name="Google Shape;4012;p24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3" name="Google Shape;4013;p24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4" name="Google Shape;4014;p24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5" name="Google Shape;4015;p24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6" name="Google Shape;4016;p24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7" name="Google Shape;4017;p24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8" name="Google Shape;4018;p24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9" name="Google Shape;4019;p24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0" name="Google Shape;4020;p24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1" name="Google Shape;4021;p24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2" name="Google Shape;4022;p24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3" name="Google Shape;4023;p24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4" name="Google Shape;4024;p24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5" name="Google Shape;4025;p24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6" name="Google Shape;4026;p24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7" name="Google Shape;4027;p24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8" name="Google Shape;4028;p24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9" name="Google Shape;4029;p24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0" name="Google Shape;4030;p24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1" name="Google Shape;4031;p24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2" name="Google Shape;4032;p24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3" name="Google Shape;4033;p24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4" name="Google Shape;4034;p24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5" name="Google Shape;4035;p24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6" name="Google Shape;4036;p24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7" name="Google Shape;4037;p24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8" name="Google Shape;4038;p24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9" name="Google Shape;4039;p24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0" name="Google Shape;4040;p24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1" name="Google Shape;4041;p24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2" name="Google Shape;4042;p24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3" name="Google Shape;4043;p24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4" name="Google Shape;4044;p24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5" name="Google Shape;4045;p24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6" name="Google Shape;4046;p24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7" name="Google Shape;4047;p24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8" name="Google Shape;4048;p24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9" name="Google Shape;4049;p24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0" name="Google Shape;4050;p24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1" name="Google Shape;4051;p24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2" name="Google Shape;4052;p24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3" name="Google Shape;4053;p24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4" name="Google Shape;4054;p24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5" name="Google Shape;4055;p24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6" name="Google Shape;4056;p24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7" name="Google Shape;4057;p24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8" name="Google Shape;4058;p24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9" name="Google Shape;4059;p24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0" name="Google Shape;4060;p24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1" name="Google Shape;4061;p24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2" name="Google Shape;4062;p24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3" name="Google Shape;4063;p24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4" name="Google Shape;4064;p24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5" name="Google Shape;4065;p24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6" name="Google Shape;4066;p24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7" name="Google Shape;4067;p24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8" name="Google Shape;4068;p24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9" name="Google Shape;4069;p24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0" name="Google Shape;4070;p24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1" name="Google Shape;4071;p24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2" name="Google Shape;4072;p24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3" name="Google Shape;4073;p24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4" name="Google Shape;4074;p24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5" name="Google Shape;4075;p24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6" name="Google Shape;4076;p24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7" name="Google Shape;4077;p24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8" name="Google Shape;4078;p24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9" name="Google Shape;4079;p24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0" name="Google Shape;4080;p24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1" name="Google Shape;4081;p24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2" name="Google Shape;4082;p24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3" name="Google Shape;4083;p24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4" name="Google Shape;4084;p24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5" name="Google Shape;4085;p24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6" name="Google Shape;4086;p24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7" name="Google Shape;4087;p24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8" name="Google Shape;4088;p24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9" name="Google Shape;4089;p24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0" name="Google Shape;4090;p24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1" name="Google Shape;4091;p24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2" name="Google Shape;4092;p24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3" name="Google Shape;4093;p24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4" name="Google Shape;4094;p24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95" name="Google Shape;4095;p24"/>
          <p:cNvGrpSpPr/>
          <p:nvPr/>
        </p:nvGrpSpPr>
        <p:grpSpPr>
          <a:xfrm flipH="1" rot="10800000">
            <a:off x="4587575" y="-4570025"/>
            <a:ext cx="9036625" cy="5462925"/>
            <a:chOff x="-1554275" y="-744050"/>
            <a:chExt cx="9036625" cy="5462925"/>
          </a:xfrm>
        </p:grpSpPr>
        <p:sp>
          <p:nvSpPr>
            <p:cNvPr id="4096" name="Google Shape;4096;p24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24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98" name="Google Shape;4098;p24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4099" name="Google Shape;4099;p24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0" name="Google Shape;4100;p24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1" name="Google Shape;4101;p24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2" name="Google Shape;4102;p24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3" name="Google Shape;4103;p24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4" name="Google Shape;4104;p24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5" name="Google Shape;4105;p24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6" name="Google Shape;4106;p24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7" name="Google Shape;4107;p24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8" name="Google Shape;4108;p24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9" name="Google Shape;4109;p24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0" name="Google Shape;4110;p24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1" name="Google Shape;4111;p24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2" name="Google Shape;4112;p24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3" name="Google Shape;4113;p24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4" name="Google Shape;4114;p24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5" name="Google Shape;4115;p24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6" name="Google Shape;4116;p24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7" name="Google Shape;4117;p24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8" name="Google Shape;4118;p24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9" name="Google Shape;4119;p24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0" name="Google Shape;4120;p24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1" name="Google Shape;4121;p24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2" name="Google Shape;4122;p24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3" name="Google Shape;4123;p24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4" name="Google Shape;4124;p24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5" name="Google Shape;4125;p24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6" name="Google Shape;4126;p24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7" name="Google Shape;4127;p24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8" name="Google Shape;4128;p24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9" name="Google Shape;4129;p24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0" name="Google Shape;4130;p24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1" name="Google Shape;4131;p24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2" name="Google Shape;4132;p24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3" name="Google Shape;4133;p24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4" name="Google Shape;4134;p24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5" name="Google Shape;4135;p24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6" name="Google Shape;4136;p24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7" name="Google Shape;4137;p24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8" name="Google Shape;4138;p24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9" name="Google Shape;4139;p24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0" name="Google Shape;4140;p24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1" name="Google Shape;4141;p24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2" name="Google Shape;4142;p24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3" name="Google Shape;4143;p24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4" name="Google Shape;4144;p24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5" name="Google Shape;4145;p24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6" name="Google Shape;4146;p24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7" name="Google Shape;4147;p24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8" name="Google Shape;4148;p24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9" name="Google Shape;4149;p24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0" name="Google Shape;4150;p24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1" name="Google Shape;4151;p24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2" name="Google Shape;4152;p24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3" name="Google Shape;4153;p24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4" name="Google Shape;4154;p24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5" name="Google Shape;4155;p24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6" name="Google Shape;4156;p24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7" name="Google Shape;4157;p24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8" name="Google Shape;4158;p24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9" name="Google Shape;4159;p24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0" name="Google Shape;4160;p24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1" name="Google Shape;4161;p24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2" name="Google Shape;4162;p24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3" name="Google Shape;4163;p24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4" name="Google Shape;4164;p24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5" name="Google Shape;4165;p24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6" name="Google Shape;4166;p24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7" name="Google Shape;4167;p24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8" name="Google Shape;4168;p24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9" name="Google Shape;4169;p24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0" name="Google Shape;4170;p24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1" name="Google Shape;4171;p24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2" name="Google Shape;4172;p24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3" name="Google Shape;4173;p24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4" name="Google Shape;4174;p24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5" name="Google Shape;4175;p24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6" name="Google Shape;4176;p24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7" name="Google Shape;4177;p24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8" name="Google Shape;4178;p24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9" name="Google Shape;4179;p24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0" name="Google Shape;4180;p24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1" name="Google Shape;4181;p24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2" name="Google Shape;4182;p24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3" name="Google Shape;4183;p24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4" name="Google Shape;4184;p24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5" name="Google Shape;4185;p24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6" name="Google Shape;4186;p24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7" name="Google Shape;4187;p24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8" name="Google Shape;4188;p24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9" name="Google Shape;4189;p24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0" name="Google Shape;4190;p24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1" name="Google Shape;4191;p24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2" name="Google Shape;4192;p24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3" name="Google Shape;4193;p24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4" name="Google Shape;4194;p24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5" name="Google Shape;4195;p24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6" name="Google Shape;4196;p24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7" name="Google Shape;4197;p24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8" name="Google Shape;4198;p24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9" name="Google Shape;4199;p24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0" name="Google Shape;4200;p24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1" name="Google Shape;4201;p24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2" name="Google Shape;4202;p24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3" name="Google Shape;4203;p24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4" name="Google Shape;4204;p24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5" name="Google Shape;4205;p24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6" name="Google Shape;4206;p24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7" name="Google Shape;4207;p24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8" name="Google Shape;4208;p24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9" name="Google Shape;4209;p24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0" name="Google Shape;4210;p24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1" name="Google Shape;4211;p24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2" name="Google Shape;4212;p24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3" name="Google Shape;4213;p24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4" name="Google Shape;4214;p24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5" name="Google Shape;4215;p24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6" name="Google Shape;4216;p24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7" name="Google Shape;4217;p24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8" name="Google Shape;4218;p24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9" name="Google Shape;4219;p24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0" name="Google Shape;4220;p24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21" name="Google Shape;422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4222" name="Shape 4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3" name="Google Shape;4223;p25"/>
          <p:cNvSpPr txBox="1"/>
          <p:nvPr>
            <p:ph type="title"/>
          </p:nvPr>
        </p:nvSpPr>
        <p:spPr>
          <a:xfrm>
            <a:off x="705725" y="539500"/>
            <a:ext cx="3865200" cy="8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24" name="Google Shape;4224;p25"/>
          <p:cNvSpPr txBox="1"/>
          <p:nvPr>
            <p:ph idx="1" type="subTitle"/>
          </p:nvPr>
        </p:nvSpPr>
        <p:spPr>
          <a:xfrm>
            <a:off x="705725" y="1434750"/>
            <a:ext cx="3866400" cy="1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25" name="Google Shape;4225;p25"/>
          <p:cNvSpPr txBox="1"/>
          <p:nvPr/>
        </p:nvSpPr>
        <p:spPr>
          <a:xfrm>
            <a:off x="705050" y="3905250"/>
            <a:ext cx="31050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CREDITS: Diese Präsentationsvorlage wurde von Slidesgo erstellt, inklusive Icons von Flaticon und Infografiken &amp; Bilder von Freepik 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4226" name="Google Shape;4226;p25"/>
          <p:cNvGrpSpPr/>
          <p:nvPr/>
        </p:nvGrpSpPr>
        <p:grpSpPr>
          <a:xfrm rot="-778054">
            <a:off x="3248929" y="772075"/>
            <a:ext cx="7706697" cy="7263245"/>
            <a:chOff x="2905900" y="1175475"/>
            <a:chExt cx="7706675" cy="7263225"/>
          </a:xfrm>
        </p:grpSpPr>
        <p:sp>
          <p:nvSpPr>
            <p:cNvPr id="4227" name="Google Shape;4227;p25"/>
            <p:cNvSpPr/>
            <p:nvPr/>
          </p:nvSpPr>
          <p:spPr>
            <a:xfrm>
              <a:off x="2928900" y="2844350"/>
              <a:ext cx="6739500" cy="5594350"/>
            </a:xfrm>
            <a:custGeom>
              <a:rect b="b" l="l" r="r" t="t"/>
              <a:pathLst>
                <a:path extrusionOk="0" h="223774" w="269580">
                  <a:moveTo>
                    <a:pt x="174016" y="46210"/>
                  </a:moveTo>
                  <a:lnTo>
                    <a:pt x="216965" y="64022"/>
                  </a:lnTo>
                  <a:lnTo>
                    <a:pt x="161979" y="65268"/>
                  </a:lnTo>
                  <a:lnTo>
                    <a:pt x="174016" y="46210"/>
                  </a:lnTo>
                  <a:close/>
                  <a:moveTo>
                    <a:pt x="106172" y="18003"/>
                  </a:moveTo>
                  <a:lnTo>
                    <a:pt x="173681" y="46058"/>
                  </a:lnTo>
                  <a:lnTo>
                    <a:pt x="161523" y="65298"/>
                  </a:lnTo>
                  <a:lnTo>
                    <a:pt x="158970" y="65359"/>
                  </a:lnTo>
                  <a:lnTo>
                    <a:pt x="106172" y="18003"/>
                  </a:lnTo>
                  <a:close/>
                  <a:moveTo>
                    <a:pt x="105777" y="18185"/>
                  </a:moveTo>
                  <a:lnTo>
                    <a:pt x="158362" y="65359"/>
                  </a:lnTo>
                  <a:lnTo>
                    <a:pt x="117875" y="66271"/>
                  </a:lnTo>
                  <a:lnTo>
                    <a:pt x="105777" y="18185"/>
                  </a:lnTo>
                  <a:close/>
                  <a:moveTo>
                    <a:pt x="161249" y="65694"/>
                  </a:moveTo>
                  <a:lnTo>
                    <a:pt x="160581" y="66788"/>
                  </a:lnTo>
                  <a:lnTo>
                    <a:pt x="159395" y="65724"/>
                  </a:lnTo>
                  <a:lnTo>
                    <a:pt x="161249" y="65694"/>
                  </a:lnTo>
                  <a:close/>
                  <a:moveTo>
                    <a:pt x="105291" y="18003"/>
                  </a:moveTo>
                  <a:lnTo>
                    <a:pt x="117449" y="66302"/>
                  </a:lnTo>
                  <a:lnTo>
                    <a:pt x="91127" y="66909"/>
                  </a:lnTo>
                  <a:lnTo>
                    <a:pt x="105291" y="18003"/>
                  </a:lnTo>
                  <a:close/>
                  <a:moveTo>
                    <a:pt x="92312" y="48915"/>
                  </a:moveTo>
                  <a:lnTo>
                    <a:pt x="90671" y="66940"/>
                  </a:lnTo>
                  <a:cubicBezTo>
                    <a:pt x="90671" y="67061"/>
                    <a:pt x="90731" y="67153"/>
                    <a:pt x="90823" y="67183"/>
                  </a:cubicBezTo>
                  <a:lnTo>
                    <a:pt x="90853" y="67183"/>
                  </a:lnTo>
                  <a:lnTo>
                    <a:pt x="92525" y="76302"/>
                  </a:lnTo>
                  <a:lnTo>
                    <a:pt x="65868" y="72107"/>
                  </a:lnTo>
                  <a:lnTo>
                    <a:pt x="92312" y="48915"/>
                  </a:lnTo>
                  <a:close/>
                  <a:moveTo>
                    <a:pt x="117571" y="66697"/>
                  </a:moveTo>
                  <a:lnTo>
                    <a:pt x="121097" y="80770"/>
                  </a:lnTo>
                  <a:lnTo>
                    <a:pt x="92981" y="76362"/>
                  </a:lnTo>
                  <a:lnTo>
                    <a:pt x="91309" y="67305"/>
                  </a:lnTo>
                  <a:lnTo>
                    <a:pt x="117571" y="66697"/>
                  </a:lnTo>
                  <a:close/>
                  <a:moveTo>
                    <a:pt x="35411" y="44204"/>
                  </a:moveTo>
                  <a:lnTo>
                    <a:pt x="65047" y="71955"/>
                  </a:lnTo>
                  <a:lnTo>
                    <a:pt x="11855" y="84812"/>
                  </a:lnTo>
                  <a:lnTo>
                    <a:pt x="11855" y="84812"/>
                  </a:lnTo>
                  <a:lnTo>
                    <a:pt x="35411" y="44204"/>
                  </a:lnTo>
                  <a:close/>
                  <a:moveTo>
                    <a:pt x="66932" y="72685"/>
                  </a:moveTo>
                  <a:lnTo>
                    <a:pt x="92677" y="76727"/>
                  </a:lnTo>
                  <a:lnTo>
                    <a:pt x="94592" y="87244"/>
                  </a:lnTo>
                  <a:lnTo>
                    <a:pt x="66932" y="72685"/>
                  </a:lnTo>
                  <a:close/>
                  <a:moveTo>
                    <a:pt x="65503" y="72381"/>
                  </a:moveTo>
                  <a:lnTo>
                    <a:pt x="65625" y="72502"/>
                  </a:lnTo>
                  <a:lnTo>
                    <a:pt x="94196" y="87518"/>
                  </a:lnTo>
                  <a:lnTo>
                    <a:pt x="44682" y="80861"/>
                  </a:lnTo>
                  <a:lnTo>
                    <a:pt x="65503" y="72381"/>
                  </a:lnTo>
                  <a:close/>
                  <a:moveTo>
                    <a:pt x="93011" y="76818"/>
                  </a:moveTo>
                  <a:lnTo>
                    <a:pt x="120124" y="81043"/>
                  </a:lnTo>
                  <a:lnTo>
                    <a:pt x="94987" y="87518"/>
                  </a:lnTo>
                  <a:lnTo>
                    <a:pt x="93011" y="76818"/>
                  </a:lnTo>
                  <a:close/>
                  <a:moveTo>
                    <a:pt x="45047" y="81317"/>
                  </a:moveTo>
                  <a:lnTo>
                    <a:pt x="93984" y="87882"/>
                  </a:lnTo>
                  <a:lnTo>
                    <a:pt x="70062" y="96788"/>
                  </a:lnTo>
                  <a:cubicBezTo>
                    <a:pt x="70062" y="96728"/>
                    <a:pt x="70032" y="96667"/>
                    <a:pt x="69971" y="96636"/>
                  </a:cubicBezTo>
                  <a:lnTo>
                    <a:pt x="45047" y="81317"/>
                  </a:lnTo>
                  <a:close/>
                  <a:moveTo>
                    <a:pt x="160702" y="67396"/>
                  </a:moveTo>
                  <a:lnTo>
                    <a:pt x="177116" y="82198"/>
                  </a:lnTo>
                  <a:lnTo>
                    <a:pt x="141614" y="97579"/>
                  </a:lnTo>
                  <a:lnTo>
                    <a:pt x="160702" y="67396"/>
                  </a:lnTo>
                  <a:close/>
                  <a:moveTo>
                    <a:pt x="120580" y="81347"/>
                  </a:moveTo>
                  <a:lnTo>
                    <a:pt x="104379" y="102168"/>
                  </a:lnTo>
                  <a:lnTo>
                    <a:pt x="95230" y="87852"/>
                  </a:lnTo>
                  <a:lnTo>
                    <a:pt x="120580" y="81347"/>
                  </a:lnTo>
                  <a:close/>
                  <a:moveTo>
                    <a:pt x="94835" y="88004"/>
                  </a:moveTo>
                  <a:lnTo>
                    <a:pt x="104105" y="102503"/>
                  </a:lnTo>
                  <a:lnTo>
                    <a:pt x="103619" y="103171"/>
                  </a:lnTo>
                  <a:lnTo>
                    <a:pt x="70883" y="96940"/>
                  </a:lnTo>
                  <a:lnTo>
                    <a:pt x="94835" y="88004"/>
                  </a:lnTo>
                  <a:close/>
                  <a:moveTo>
                    <a:pt x="104349" y="102898"/>
                  </a:moveTo>
                  <a:lnTo>
                    <a:pt x="104653" y="103354"/>
                  </a:lnTo>
                  <a:lnTo>
                    <a:pt x="104075" y="103232"/>
                  </a:lnTo>
                  <a:lnTo>
                    <a:pt x="104349" y="102898"/>
                  </a:lnTo>
                  <a:close/>
                  <a:moveTo>
                    <a:pt x="158818" y="65815"/>
                  </a:moveTo>
                  <a:lnTo>
                    <a:pt x="160338" y="67183"/>
                  </a:lnTo>
                  <a:lnTo>
                    <a:pt x="140884" y="97913"/>
                  </a:lnTo>
                  <a:cubicBezTo>
                    <a:pt x="140854" y="98004"/>
                    <a:pt x="140854" y="98095"/>
                    <a:pt x="140884" y="98156"/>
                  </a:cubicBezTo>
                  <a:lnTo>
                    <a:pt x="140945" y="98186"/>
                  </a:lnTo>
                  <a:lnTo>
                    <a:pt x="140854" y="98186"/>
                  </a:lnTo>
                  <a:lnTo>
                    <a:pt x="110428" y="104448"/>
                  </a:lnTo>
                  <a:lnTo>
                    <a:pt x="105169" y="103445"/>
                  </a:lnTo>
                  <a:lnTo>
                    <a:pt x="104622" y="102533"/>
                  </a:lnTo>
                  <a:lnTo>
                    <a:pt x="121218" y="81195"/>
                  </a:lnTo>
                  <a:lnTo>
                    <a:pt x="121401" y="81165"/>
                  </a:lnTo>
                  <a:cubicBezTo>
                    <a:pt x="121522" y="81104"/>
                    <a:pt x="121583" y="81013"/>
                    <a:pt x="121553" y="80922"/>
                  </a:cubicBezTo>
                  <a:lnTo>
                    <a:pt x="117996" y="66727"/>
                  </a:lnTo>
                  <a:lnTo>
                    <a:pt x="158818" y="65815"/>
                  </a:lnTo>
                  <a:close/>
                  <a:moveTo>
                    <a:pt x="105473" y="103931"/>
                  </a:moveTo>
                  <a:lnTo>
                    <a:pt x="109394" y="104691"/>
                  </a:lnTo>
                  <a:lnTo>
                    <a:pt x="106355" y="105299"/>
                  </a:lnTo>
                  <a:lnTo>
                    <a:pt x="105473" y="103931"/>
                  </a:lnTo>
                  <a:close/>
                  <a:moveTo>
                    <a:pt x="103771" y="103567"/>
                  </a:moveTo>
                  <a:lnTo>
                    <a:pt x="104926" y="103810"/>
                  </a:lnTo>
                  <a:lnTo>
                    <a:pt x="105899" y="105360"/>
                  </a:lnTo>
                  <a:lnTo>
                    <a:pt x="101735" y="106241"/>
                  </a:lnTo>
                  <a:lnTo>
                    <a:pt x="103771" y="103567"/>
                  </a:lnTo>
                  <a:close/>
                  <a:moveTo>
                    <a:pt x="218029" y="64903"/>
                  </a:moveTo>
                  <a:lnTo>
                    <a:pt x="209244" y="110466"/>
                  </a:lnTo>
                  <a:lnTo>
                    <a:pt x="209214" y="110406"/>
                  </a:lnTo>
                  <a:lnTo>
                    <a:pt x="177876" y="82290"/>
                  </a:lnTo>
                  <a:lnTo>
                    <a:pt x="218029" y="64903"/>
                  </a:lnTo>
                  <a:close/>
                  <a:moveTo>
                    <a:pt x="140854" y="98551"/>
                  </a:moveTo>
                  <a:lnTo>
                    <a:pt x="154532" y="112837"/>
                  </a:lnTo>
                  <a:lnTo>
                    <a:pt x="154532" y="112837"/>
                  </a:lnTo>
                  <a:lnTo>
                    <a:pt x="111461" y="104630"/>
                  </a:lnTo>
                  <a:lnTo>
                    <a:pt x="140854" y="98551"/>
                  </a:lnTo>
                  <a:close/>
                  <a:moveTo>
                    <a:pt x="69971" y="97092"/>
                  </a:moveTo>
                  <a:cubicBezTo>
                    <a:pt x="70001" y="97123"/>
                    <a:pt x="70032" y="97153"/>
                    <a:pt x="70093" y="97183"/>
                  </a:cubicBezTo>
                  <a:lnTo>
                    <a:pt x="103346" y="103536"/>
                  </a:lnTo>
                  <a:lnTo>
                    <a:pt x="101127" y="106393"/>
                  </a:lnTo>
                  <a:lnTo>
                    <a:pt x="59089" y="115056"/>
                  </a:lnTo>
                  <a:lnTo>
                    <a:pt x="69971" y="97092"/>
                  </a:lnTo>
                  <a:close/>
                  <a:moveTo>
                    <a:pt x="100701" y="106880"/>
                  </a:moveTo>
                  <a:lnTo>
                    <a:pt x="86294" y="125421"/>
                  </a:lnTo>
                  <a:lnTo>
                    <a:pt x="59667" y="115360"/>
                  </a:lnTo>
                  <a:lnTo>
                    <a:pt x="100701" y="106880"/>
                  </a:lnTo>
                  <a:close/>
                  <a:moveTo>
                    <a:pt x="63466" y="72745"/>
                  </a:moveTo>
                  <a:lnTo>
                    <a:pt x="43922" y="80709"/>
                  </a:lnTo>
                  <a:cubicBezTo>
                    <a:pt x="43922" y="80739"/>
                    <a:pt x="43922" y="80739"/>
                    <a:pt x="43892" y="80739"/>
                  </a:cubicBezTo>
                  <a:lnTo>
                    <a:pt x="43740" y="80709"/>
                  </a:lnTo>
                  <a:cubicBezTo>
                    <a:pt x="43618" y="80709"/>
                    <a:pt x="43557" y="80739"/>
                    <a:pt x="43527" y="80861"/>
                  </a:cubicBezTo>
                  <a:lnTo>
                    <a:pt x="30791" y="127397"/>
                  </a:lnTo>
                  <a:lnTo>
                    <a:pt x="12098" y="85177"/>
                  </a:lnTo>
                  <a:lnTo>
                    <a:pt x="63466" y="72745"/>
                  </a:lnTo>
                  <a:close/>
                  <a:moveTo>
                    <a:pt x="110428" y="104874"/>
                  </a:moveTo>
                  <a:lnTo>
                    <a:pt x="154866" y="113323"/>
                  </a:lnTo>
                  <a:lnTo>
                    <a:pt x="147997" y="133689"/>
                  </a:lnTo>
                  <a:lnTo>
                    <a:pt x="119486" y="125907"/>
                  </a:lnTo>
                  <a:lnTo>
                    <a:pt x="119455" y="125877"/>
                  </a:lnTo>
                  <a:lnTo>
                    <a:pt x="106568" y="105664"/>
                  </a:lnTo>
                  <a:lnTo>
                    <a:pt x="110428" y="104874"/>
                  </a:lnTo>
                  <a:close/>
                  <a:moveTo>
                    <a:pt x="106172" y="105725"/>
                  </a:moveTo>
                  <a:lnTo>
                    <a:pt x="119060" y="125907"/>
                  </a:lnTo>
                  <a:lnTo>
                    <a:pt x="96719" y="139707"/>
                  </a:lnTo>
                  <a:lnTo>
                    <a:pt x="86689" y="125603"/>
                  </a:lnTo>
                  <a:lnTo>
                    <a:pt x="101339" y="106728"/>
                  </a:lnTo>
                  <a:lnTo>
                    <a:pt x="106172" y="105725"/>
                  </a:lnTo>
                  <a:close/>
                  <a:moveTo>
                    <a:pt x="191736" y="110041"/>
                  </a:moveTo>
                  <a:lnTo>
                    <a:pt x="209062" y="110770"/>
                  </a:lnTo>
                  <a:lnTo>
                    <a:pt x="181523" y="141379"/>
                  </a:lnTo>
                  <a:lnTo>
                    <a:pt x="191736" y="110041"/>
                  </a:lnTo>
                  <a:close/>
                  <a:moveTo>
                    <a:pt x="177481" y="82533"/>
                  </a:moveTo>
                  <a:lnTo>
                    <a:pt x="208515" y="110345"/>
                  </a:lnTo>
                  <a:lnTo>
                    <a:pt x="191584" y="109615"/>
                  </a:lnTo>
                  <a:cubicBezTo>
                    <a:pt x="191493" y="109615"/>
                    <a:pt x="191402" y="109646"/>
                    <a:pt x="191402" y="109767"/>
                  </a:cubicBezTo>
                  <a:lnTo>
                    <a:pt x="180824" y="142138"/>
                  </a:lnTo>
                  <a:lnTo>
                    <a:pt x="180642" y="142382"/>
                  </a:lnTo>
                  <a:lnTo>
                    <a:pt x="155413" y="113111"/>
                  </a:lnTo>
                  <a:cubicBezTo>
                    <a:pt x="155383" y="113080"/>
                    <a:pt x="155322" y="113080"/>
                    <a:pt x="155292" y="113050"/>
                  </a:cubicBezTo>
                  <a:lnTo>
                    <a:pt x="155231" y="113050"/>
                  </a:lnTo>
                  <a:lnTo>
                    <a:pt x="141097" y="98247"/>
                  </a:lnTo>
                  <a:lnTo>
                    <a:pt x="141188" y="98247"/>
                  </a:lnTo>
                  <a:lnTo>
                    <a:pt x="177481" y="82533"/>
                  </a:lnTo>
                  <a:close/>
                  <a:moveTo>
                    <a:pt x="155261" y="113506"/>
                  </a:moveTo>
                  <a:lnTo>
                    <a:pt x="180308" y="142564"/>
                  </a:lnTo>
                  <a:lnTo>
                    <a:pt x="148392" y="133810"/>
                  </a:lnTo>
                  <a:lnTo>
                    <a:pt x="155261" y="113506"/>
                  </a:lnTo>
                  <a:close/>
                  <a:moveTo>
                    <a:pt x="58785" y="115390"/>
                  </a:moveTo>
                  <a:cubicBezTo>
                    <a:pt x="58816" y="115421"/>
                    <a:pt x="58877" y="115482"/>
                    <a:pt x="58907" y="115482"/>
                  </a:cubicBezTo>
                  <a:lnTo>
                    <a:pt x="86081" y="125755"/>
                  </a:lnTo>
                  <a:lnTo>
                    <a:pt x="49454" y="173902"/>
                  </a:lnTo>
                  <a:lnTo>
                    <a:pt x="31551" y="128552"/>
                  </a:lnTo>
                  <a:lnTo>
                    <a:pt x="58785" y="115390"/>
                  </a:lnTo>
                  <a:close/>
                  <a:moveTo>
                    <a:pt x="96172" y="140831"/>
                  </a:moveTo>
                  <a:lnTo>
                    <a:pt x="92494" y="177093"/>
                  </a:lnTo>
                  <a:lnTo>
                    <a:pt x="50244" y="174358"/>
                  </a:lnTo>
                  <a:lnTo>
                    <a:pt x="96172" y="140831"/>
                  </a:lnTo>
                  <a:close/>
                  <a:moveTo>
                    <a:pt x="86415" y="125907"/>
                  </a:moveTo>
                  <a:lnTo>
                    <a:pt x="96446" y="140041"/>
                  </a:lnTo>
                  <a:lnTo>
                    <a:pt x="96476" y="140102"/>
                  </a:lnTo>
                  <a:cubicBezTo>
                    <a:pt x="96530" y="140138"/>
                    <a:pt x="96573" y="140152"/>
                    <a:pt x="96623" y="140152"/>
                  </a:cubicBezTo>
                  <a:cubicBezTo>
                    <a:pt x="96659" y="140152"/>
                    <a:pt x="96699" y="140145"/>
                    <a:pt x="96750" y="140132"/>
                  </a:cubicBezTo>
                  <a:lnTo>
                    <a:pt x="119151" y="126302"/>
                  </a:lnTo>
                  <a:lnTo>
                    <a:pt x="95291" y="177337"/>
                  </a:lnTo>
                  <a:lnTo>
                    <a:pt x="92859" y="177185"/>
                  </a:lnTo>
                  <a:lnTo>
                    <a:pt x="96598" y="140467"/>
                  </a:lnTo>
                  <a:cubicBezTo>
                    <a:pt x="96598" y="140406"/>
                    <a:pt x="96567" y="140315"/>
                    <a:pt x="96476" y="140284"/>
                  </a:cubicBezTo>
                  <a:cubicBezTo>
                    <a:pt x="96446" y="140269"/>
                    <a:pt x="96408" y="140262"/>
                    <a:pt x="96370" y="140262"/>
                  </a:cubicBezTo>
                  <a:cubicBezTo>
                    <a:pt x="96332" y="140262"/>
                    <a:pt x="96294" y="140269"/>
                    <a:pt x="96263" y="140284"/>
                  </a:cubicBezTo>
                  <a:lnTo>
                    <a:pt x="49606" y="174327"/>
                  </a:lnTo>
                  <a:lnTo>
                    <a:pt x="86415" y="125907"/>
                  </a:lnTo>
                  <a:close/>
                  <a:moveTo>
                    <a:pt x="119577" y="126333"/>
                  </a:moveTo>
                  <a:lnTo>
                    <a:pt x="147845" y="134084"/>
                  </a:lnTo>
                  <a:lnTo>
                    <a:pt x="135413" y="170893"/>
                  </a:lnTo>
                  <a:lnTo>
                    <a:pt x="95716" y="177397"/>
                  </a:lnTo>
                  <a:lnTo>
                    <a:pt x="119577" y="126333"/>
                  </a:lnTo>
                  <a:close/>
                  <a:moveTo>
                    <a:pt x="92829" y="177549"/>
                  </a:moveTo>
                  <a:lnTo>
                    <a:pt x="95412" y="177701"/>
                  </a:lnTo>
                  <a:cubicBezTo>
                    <a:pt x="95443" y="177701"/>
                    <a:pt x="95534" y="177701"/>
                    <a:pt x="95564" y="177671"/>
                  </a:cubicBezTo>
                  <a:cubicBezTo>
                    <a:pt x="95564" y="177701"/>
                    <a:pt x="95595" y="177732"/>
                    <a:pt x="95655" y="177762"/>
                  </a:cubicBezTo>
                  <a:lnTo>
                    <a:pt x="121127" y="192899"/>
                  </a:lnTo>
                  <a:lnTo>
                    <a:pt x="88239" y="223021"/>
                  </a:lnTo>
                  <a:lnTo>
                    <a:pt x="92829" y="177549"/>
                  </a:lnTo>
                  <a:close/>
                  <a:moveTo>
                    <a:pt x="222863" y="1"/>
                  </a:moveTo>
                  <a:cubicBezTo>
                    <a:pt x="222780" y="1"/>
                    <a:pt x="222735" y="55"/>
                    <a:pt x="222710" y="130"/>
                  </a:cubicBezTo>
                  <a:lnTo>
                    <a:pt x="209366" y="33900"/>
                  </a:lnTo>
                  <a:lnTo>
                    <a:pt x="183803" y="30252"/>
                  </a:lnTo>
                  <a:cubicBezTo>
                    <a:pt x="183712" y="30252"/>
                    <a:pt x="183651" y="30283"/>
                    <a:pt x="183590" y="30313"/>
                  </a:cubicBezTo>
                  <a:lnTo>
                    <a:pt x="173924" y="45724"/>
                  </a:lnTo>
                  <a:lnTo>
                    <a:pt x="105382" y="17243"/>
                  </a:lnTo>
                  <a:cubicBezTo>
                    <a:pt x="105342" y="17243"/>
                    <a:pt x="105301" y="17230"/>
                    <a:pt x="105270" y="17230"/>
                  </a:cubicBezTo>
                  <a:cubicBezTo>
                    <a:pt x="105254" y="17230"/>
                    <a:pt x="105240" y="17233"/>
                    <a:pt x="105230" y="17243"/>
                  </a:cubicBezTo>
                  <a:lnTo>
                    <a:pt x="105109" y="17365"/>
                  </a:lnTo>
                  <a:lnTo>
                    <a:pt x="91309" y="64934"/>
                  </a:lnTo>
                  <a:lnTo>
                    <a:pt x="92798" y="48459"/>
                  </a:lnTo>
                  <a:cubicBezTo>
                    <a:pt x="92798" y="48368"/>
                    <a:pt x="92768" y="48307"/>
                    <a:pt x="92677" y="48247"/>
                  </a:cubicBezTo>
                  <a:cubicBezTo>
                    <a:pt x="92654" y="48235"/>
                    <a:pt x="92628" y="48228"/>
                    <a:pt x="92601" y="48228"/>
                  </a:cubicBezTo>
                  <a:cubicBezTo>
                    <a:pt x="92553" y="48228"/>
                    <a:pt x="92502" y="48250"/>
                    <a:pt x="92464" y="48307"/>
                  </a:cubicBezTo>
                  <a:lnTo>
                    <a:pt x="65625" y="71864"/>
                  </a:lnTo>
                  <a:lnTo>
                    <a:pt x="65564" y="71894"/>
                  </a:lnTo>
                  <a:lnTo>
                    <a:pt x="35533" y="43748"/>
                  </a:lnTo>
                  <a:cubicBezTo>
                    <a:pt x="35511" y="43704"/>
                    <a:pt x="35456" y="43675"/>
                    <a:pt x="35416" y="43675"/>
                  </a:cubicBezTo>
                  <a:cubicBezTo>
                    <a:pt x="35401" y="43675"/>
                    <a:pt x="35389" y="43679"/>
                    <a:pt x="35381" y="43687"/>
                  </a:cubicBezTo>
                  <a:cubicBezTo>
                    <a:pt x="35320" y="43687"/>
                    <a:pt x="35259" y="43748"/>
                    <a:pt x="35229" y="43809"/>
                  </a:cubicBezTo>
                  <a:lnTo>
                    <a:pt x="11672" y="84478"/>
                  </a:lnTo>
                  <a:lnTo>
                    <a:pt x="395" y="67365"/>
                  </a:lnTo>
                  <a:cubicBezTo>
                    <a:pt x="374" y="67322"/>
                    <a:pt x="307" y="67279"/>
                    <a:pt x="237" y="67279"/>
                  </a:cubicBezTo>
                  <a:cubicBezTo>
                    <a:pt x="208" y="67279"/>
                    <a:pt x="179" y="67287"/>
                    <a:pt x="152" y="67305"/>
                  </a:cubicBezTo>
                  <a:cubicBezTo>
                    <a:pt x="91" y="67335"/>
                    <a:pt x="0" y="67396"/>
                    <a:pt x="0" y="67487"/>
                  </a:cubicBezTo>
                  <a:lnTo>
                    <a:pt x="3556" y="112898"/>
                  </a:lnTo>
                  <a:cubicBezTo>
                    <a:pt x="3556" y="112989"/>
                    <a:pt x="3648" y="113080"/>
                    <a:pt x="3769" y="113080"/>
                  </a:cubicBezTo>
                  <a:cubicBezTo>
                    <a:pt x="3891" y="113080"/>
                    <a:pt x="3952" y="112959"/>
                    <a:pt x="3952" y="112837"/>
                  </a:cubicBezTo>
                  <a:lnTo>
                    <a:pt x="456" y="68216"/>
                  </a:lnTo>
                  <a:lnTo>
                    <a:pt x="11490" y="84934"/>
                  </a:lnTo>
                  <a:cubicBezTo>
                    <a:pt x="11520" y="84964"/>
                    <a:pt x="11551" y="84995"/>
                    <a:pt x="11642" y="84995"/>
                  </a:cubicBezTo>
                  <a:lnTo>
                    <a:pt x="11642" y="85116"/>
                  </a:lnTo>
                  <a:lnTo>
                    <a:pt x="30669" y="128096"/>
                  </a:lnTo>
                  <a:cubicBezTo>
                    <a:pt x="30700" y="128157"/>
                    <a:pt x="30791" y="128187"/>
                    <a:pt x="30852" y="128187"/>
                  </a:cubicBezTo>
                  <a:cubicBezTo>
                    <a:pt x="30943" y="128187"/>
                    <a:pt x="31004" y="128126"/>
                    <a:pt x="31065" y="128035"/>
                  </a:cubicBezTo>
                  <a:lnTo>
                    <a:pt x="43861" y="81165"/>
                  </a:lnTo>
                  <a:lnTo>
                    <a:pt x="44044" y="81195"/>
                  </a:lnTo>
                  <a:lnTo>
                    <a:pt x="69576" y="96879"/>
                  </a:lnTo>
                  <a:lnTo>
                    <a:pt x="58634" y="115026"/>
                  </a:lnTo>
                  <a:lnTo>
                    <a:pt x="31156" y="128278"/>
                  </a:lnTo>
                  <a:cubicBezTo>
                    <a:pt x="31095" y="128309"/>
                    <a:pt x="31004" y="128430"/>
                    <a:pt x="31034" y="128552"/>
                  </a:cubicBezTo>
                  <a:lnTo>
                    <a:pt x="49150" y="174449"/>
                  </a:lnTo>
                  <a:cubicBezTo>
                    <a:pt x="49180" y="174510"/>
                    <a:pt x="49211" y="174540"/>
                    <a:pt x="49272" y="174540"/>
                  </a:cubicBezTo>
                  <a:lnTo>
                    <a:pt x="49393" y="174540"/>
                  </a:lnTo>
                  <a:lnTo>
                    <a:pt x="49393" y="174631"/>
                  </a:lnTo>
                  <a:cubicBezTo>
                    <a:pt x="49454" y="174692"/>
                    <a:pt x="49515" y="174783"/>
                    <a:pt x="49576" y="174783"/>
                  </a:cubicBezTo>
                  <a:lnTo>
                    <a:pt x="92403" y="177549"/>
                  </a:lnTo>
                  <a:lnTo>
                    <a:pt x="87753" y="223568"/>
                  </a:lnTo>
                  <a:cubicBezTo>
                    <a:pt x="87753" y="223629"/>
                    <a:pt x="87783" y="223720"/>
                    <a:pt x="87844" y="223751"/>
                  </a:cubicBezTo>
                  <a:cubicBezTo>
                    <a:pt x="87889" y="223766"/>
                    <a:pt x="87927" y="223773"/>
                    <a:pt x="87962" y="223773"/>
                  </a:cubicBezTo>
                  <a:cubicBezTo>
                    <a:pt x="87996" y="223773"/>
                    <a:pt x="88026" y="223766"/>
                    <a:pt x="88057" y="223751"/>
                  </a:cubicBezTo>
                  <a:cubicBezTo>
                    <a:pt x="88057" y="223751"/>
                    <a:pt x="88087" y="223751"/>
                    <a:pt x="88087" y="223720"/>
                  </a:cubicBezTo>
                  <a:lnTo>
                    <a:pt x="121583" y="193021"/>
                  </a:lnTo>
                  <a:cubicBezTo>
                    <a:pt x="121644" y="192990"/>
                    <a:pt x="121674" y="192899"/>
                    <a:pt x="121674" y="192869"/>
                  </a:cubicBezTo>
                  <a:cubicBezTo>
                    <a:pt x="121674" y="192778"/>
                    <a:pt x="121644" y="192747"/>
                    <a:pt x="121553" y="192717"/>
                  </a:cubicBezTo>
                  <a:lnTo>
                    <a:pt x="96294" y="177732"/>
                  </a:lnTo>
                  <a:lnTo>
                    <a:pt x="135565" y="171288"/>
                  </a:lnTo>
                  <a:cubicBezTo>
                    <a:pt x="135656" y="171288"/>
                    <a:pt x="135687" y="171197"/>
                    <a:pt x="135717" y="171136"/>
                  </a:cubicBezTo>
                  <a:lnTo>
                    <a:pt x="148179" y="134175"/>
                  </a:lnTo>
                  <a:lnTo>
                    <a:pt x="180672" y="143050"/>
                  </a:lnTo>
                  <a:cubicBezTo>
                    <a:pt x="180694" y="143056"/>
                    <a:pt x="180715" y="143058"/>
                    <a:pt x="180736" y="143058"/>
                  </a:cubicBezTo>
                  <a:cubicBezTo>
                    <a:pt x="180833" y="143058"/>
                    <a:pt x="180915" y="143004"/>
                    <a:pt x="180915" y="142929"/>
                  </a:cubicBezTo>
                  <a:lnTo>
                    <a:pt x="181098" y="142290"/>
                  </a:lnTo>
                  <a:lnTo>
                    <a:pt x="209427" y="110801"/>
                  </a:lnTo>
                  <a:cubicBezTo>
                    <a:pt x="209487" y="110770"/>
                    <a:pt x="209487" y="110709"/>
                    <a:pt x="209487" y="110679"/>
                  </a:cubicBezTo>
                  <a:lnTo>
                    <a:pt x="218363" y="64569"/>
                  </a:lnTo>
                  <a:cubicBezTo>
                    <a:pt x="218363" y="64478"/>
                    <a:pt x="218363" y="64417"/>
                    <a:pt x="218302" y="64356"/>
                  </a:cubicBezTo>
                  <a:cubicBezTo>
                    <a:pt x="218238" y="64335"/>
                    <a:pt x="218188" y="64313"/>
                    <a:pt x="218144" y="64313"/>
                  </a:cubicBezTo>
                  <a:cubicBezTo>
                    <a:pt x="218125" y="64313"/>
                    <a:pt x="218107" y="64317"/>
                    <a:pt x="218089" y="64326"/>
                  </a:cubicBezTo>
                  <a:lnTo>
                    <a:pt x="177420" y="81955"/>
                  </a:lnTo>
                  <a:lnTo>
                    <a:pt x="160763" y="67031"/>
                  </a:lnTo>
                  <a:lnTo>
                    <a:pt x="161645" y="65663"/>
                  </a:lnTo>
                  <a:lnTo>
                    <a:pt x="217846" y="64356"/>
                  </a:lnTo>
                  <a:cubicBezTo>
                    <a:pt x="217937" y="64356"/>
                    <a:pt x="218029" y="64295"/>
                    <a:pt x="218029" y="64204"/>
                  </a:cubicBezTo>
                  <a:cubicBezTo>
                    <a:pt x="218029" y="64143"/>
                    <a:pt x="217998" y="64022"/>
                    <a:pt x="217907" y="63991"/>
                  </a:cubicBezTo>
                  <a:lnTo>
                    <a:pt x="174168" y="45815"/>
                  </a:lnTo>
                  <a:lnTo>
                    <a:pt x="183803" y="30617"/>
                  </a:lnTo>
                  <a:lnTo>
                    <a:pt x="209396" y="34265"/>
                  </a:lnTo>
                  <a:cubicBezTo>
                    <a:pt x="209487" y="34265"/>
                    <a:pt x="209579" y="34234"/>
                    <a:pt x="209639" y="34173"/>
                  </a:cubicBezTo>
                  <a:lnTo>
                    <a:pt x="222922" y="434"/>
                  </a:lnTo>
                  <a:lnTo>
                    <a:pt x="269245" y="10252"/>
                  </a:lnTo>
                  <a:cubicBezTo>
                    <a:pt x="269272" y="10265"/>
                    <a:pt x="269297" y="10271"/>
                    <a:pt x="269320" y="10271"/>
                  </a:cubicBezTo>
                  <a:cubicBezTo>
                    <a:pt x="269403" y="10271"/>
                    <a:pt x="269458" y="10195"/>
                    <a:pt x="269458" y="10100"/>
                  </a:cubicBezTo>
                  <a:cubicBezTo>
                    <a:pt x="269580" y="10009"/>
                    <a:pt x="269549" y="9887"/>
                    <a:pt x="269428" y="9857"/>
                  </a:cubicBezTo>
                  <a:lnTo>
                    <a:pt x="222922" y="9"/>
                  </a:lnTo>
                  <a:cubicBezTo>
                    <a:pt x="222901" y="3"/>
                    <a:pt x="222881" y="1"/>
                    <a:pt x="22286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25"/>
            <p:cNvSpPr/>
            <p:nvPr/>
          </p:nvSpPr>
          <p:spPr>
            <a:xfrm>
              <a:off x="3997800" y="48455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12" y="0"/>
                  </a:moveTo>
                  <a:cubicBezTo>
                    <a:pt x="982" y="0"/>
                    <a:pt x="846" y="35"/>
                    <a:pt x="710" y="115"/>
                  </a:cubicBezTo>
                  <a:cubicBezTo>
                    <a:pt x="0" y="571"/>
                    <a:pt x="453" y="1620"/>
                    <a:pt x="1135" y="1620"/>
                  </a:cubicBezTo>
                  <a:cubicBezTo>
                    <a:pt x="1270" y="1620"/>
                    <a:pt x="1415" y="1578"/>
                    <a:pt x="1561" y="1483"/>
                  </a:cubicBezTo>
                  <a:cubicBezTo>
                    <a:pt x="2332" y="1046"/>
                    <a:pt x="1821" y="0"/>
                    <a:pt x="11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25"/>
            <p:cNvSpPr/>
            <p:nvPr/>
          </p:nvSpPr>
          <p:spPr>
            <a:xfrm>
              <a:off x="4372550" y="5700400"/>
              <a:ext cx="58950" cy="40500"/>
            </a:xfrm>
            <a:custGeom>
              <a:rect b="b" l="l" r="r" t="t"/>
              <a:pathLst>
                <a:path extrusionOk="0" h="1620" w="2358">
                  <a:moveTo>
                    <a:pt x="1147" y="0"/>
                  </a:moveTo>
                  <a:cubicBezTo>
                    <a:pt x="1016" y="0"/>
                    <a:pt x="876" y="35"/>
                    <a:pt x="736" y="115"/>
                  </a:cubicBezTo>
                  <a:cubicBezTo>
                    <a:pt x="0" y="571"/>
                    <a:pt x="471" y="1620"/>
                    <a:pt x="1158" y="1620"/>
                  </a:cubicBezTo>
                  <a:cubicBezTo>
                    <a:pt x="1295" y="1620"/>
                    <a:pt x="1440" y="1579"/>
                    <a:pt x="1587" y="1483"/>
                  </a:cubicBezTo>
                  <a:cubicBezTo>
                    <a:pt x="2358" y="1046"/>
                    <a:pt x="1868" y="0"/>
                    <a:pt x="11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25"/>
            <p:cNvSpPr/>
            <p:nvPr/>
          </p:nvSpPr>
          <p:spPr>
            <a:xfrm>
              <a:off x="4647500" y="5247950"/>
              <a:ext cx="58175" cy="40825"/>
            </a:xfrm>
            <a:custGeom>
              <a:rect b="b" l="l" r="r" t="t"/>
              <a:pathLst>
                <a:path extrusionOk="0" h="1633" w="2327">
                  <a:moveTo>
                    <a:pt x="1130" y="1"/>
                  </a:moveTo>
                  <a:cubicBezTo>
                    <a:pt x="995" y="1"/>
                    <a:pt x="853" y="39"/>
                    <a:pt x="710" y="128"/>
                  </a:cubicBezTo>
                  <a:cubicBezTo>
                    <a:pt x="0" y="584"/>
                    <a:pt x="454" y="1633"/>
                    <a:pt x="1135" y="1633"/>
                  </a:cubicBezTo>
                  <a:cubicBezTo>
                    <a:pt x="1271" y="1633"/>
                    <a:pt x="1415" y="1591"/>
                    <a:pt x="1561" y="1495"/>
                  </a:cubicBezTo>
                  <a:cubicBezTo>
                    <a:pt x="2326" y="1037"/>
                    <a:pt x="1830" y="1"/>
                    <a:pt x="11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25"/>
            <p:cNvSpPr/>
            <p:nvPr/>
          </p:nvSpPr>
          <p:spPr>
            <a:xfrm>
              <a:off x="4535925" y="4628950"/>
              <a:ext cx="57675" cy="40525"/>
            </a:xfrm>
            <a:custGeom>
              <a:rect b="b" l="l" r="r" t="t"/>
              <a:pathLst>
                <a:path extrusionOk="0" h="1621" w="2307">
                  <a:moveTo>
                    <a:pt x="1134" y="1"/>
                  </a:moveTo>
                  <a:cubicBezTo>
                    <a:pt x="1006" y="1"/>
                    <a:pt x="872" y="35"/>
                    <a:pt x="736" y="115"/>
                  </a:cubicBezTo>
                  <a:cubicBezTo>
                    <a:pt x="0" y="572"/>
                    <a:pt x="471" y="1620"/>
                    <a:pt x="1158" y="1620"/>
                  </a:cubicBezTo>
                  <a:cubicBezTo>
                    <a:pt x="1295" y="1620"/>
                    <a:pt x="1441" y="1579"/>
                    <a:pt x="1587" y="1483"/>
                  </a:cubicBezTo>
                  <a:cubicBezTo>
                    <a:pt x="2306" y="1046"/>
                    <a:pt x="1831" y="1"/>
                    <a:pt x="113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25"/>
            <p:cNvSpPr/>
            <p:nvPr/>
          </p:nvSpPr>
          <p:spPr>
            <a:xfrm>
              <a:off x="5270550" y="5014675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8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25"/>
            <p:cNvSpPr/>
            <p:nvPr/>
          </p:nvSpPr>
          <p:spPr>
            <a:xfrm>
              <a:off x="5177275" y="4503575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33" y="0"/>
                  </a:moveTo>
                  <a:cubicBezTo>
                    <a:pt x="1006" y="0"/>
                    <a:pt x="872" y="35"/>
                    <a:pt x="736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6" y="1620"/>
                    <a:pt x="1410" y="1578"/>
                    <a:pt x="1556" y="1483"/>
                  </a:cubicBezTo>
                  <a:cubicBezTo>
                    <a:pt x="2302" y="1046"/>
                    <a:pt x="1830" y="0"/>
                    <a:pt x="113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25"/>
            <p:cNvSpPr/>
            <p:nvPr/>
          </p:nvSpPr>
          <p:spPr>
            <a:xfrm>
              <a:off x="5057700" y="596725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53" y="1"/>
                  </a:moveTo>
                  <a:cubicBezTo>
                    <a:pt x="1013" y="1"/>
                    <a:pt x="864" y="43"/>
                    <a:pt x="716" y="140"/>
                  </a:cubicBezTo>
                  <a:cubicBezTo>
                    <a:pt x="0" y="575"/>
                    <a:pt x="467" y="1633"/>
                    <a:pt x="1158" y="1633"/>
                  </a:cubicBezTo>
                  <a:cubicBezTo>
                    <a:pt x="1288" y="1633"/>
                    <a:pt x="1427" y="1595"/>
                    <a:pt x="1567" y="1508"/>
                  </a:cubicBezTo>
                  <a:cubicBezTo>
                    <a:pt x="2325" y="1028"/>
                    <a:pt x="1844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25"/>
            <p:cNvSpPr/>
            <p:nvPr/>
          </p:nvSpPr>
          <p:spPr>
            <a:xfrm>
              <a:off x="5883200" y="5973150"/>
              <a:ext cx="57525" cy="40550"/>
            </a:xfrm>
            <a:custGeom>
              <a:rect b="b" l="l" r="r" t="t"/>
              <a:pathLst>
                <a:path extrusionOk="0" h="1622" w="2301">
                  <a:moveTo>
                    <a:pt x="1130" y="0"/>
                  </a:moveTo>
                  <a:cubicBezTo>
                    <a:pt x="1003" y="0"/>
                    <a:pt x="870" y="36"/>
                    <a:pt x="736" y="117"/>
                  </a:cubicBezTo>
                  <a:cubicBezTo>
                    <a:pt x="1" y="573"/>
                    <a:pt x="450" y="1622"/>
                    <a:pt x="1131" y="1622"/>
                  </a:cubicBezTo>
                  <a:cubicBezTo>
                    <a:pt x="1266" y="1622"/>
                    <a:pt x="1411" y="1581"/>
                    <a:pt x="1557" y="1485"/>
                  </a:cubicBezTo>
                  <a:cubicBezTo>
                    <a:pt x="2300" y="1023"/>
                    <a:pt x="1812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25"/>
            <p:cNvSpPr/>
            <p:nvPr/>
          </p:nvSpPr>
          <p:spPr>
            <a:xfrm>
              <a:off x="5931725" y="4845275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1"/>
                    <a:pt x="454" y="1630"/>
                    <a:pt x="1135" y="1630"/>
                  </a:cubicBezTo>
                  <a:cubicBezTo>
                    <a:pt x="1271" y="1630"/>
                    <a:pt x="1415" y="1588"/>
                    <a:pt x="1561" y="1493"/>
                  </a:cubicBezTo>
                  <a:cubicBezTo>
                    <a:pt x="2328" y="1058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25"/>
            <p:cNvSpPr/>
            <p:nvPr/>
          </p:nvSpPr>
          <p:spPr>
            <a:xfrm>
              <a:off x="5286650" y="7263675"/>
              <a:ext cx="57350" cy="41025"/>
            </a:xfrm>
            <a:custGeom>
              <a:rect b="b" l="l" r="r" t="t"/>
              <a:pathLst>
                <a:path extrusionOk="0" h="1641" w="2294">
                  <a:moveTo>
                    <a:pt x="1153" y="1"/>
                  </a:moveTo>
                  <a:cubicBezTo>
                    <a:pt x="1020" y="1"/>
                    <a:pt x="879" y="42"/>
                    <a:pt x="738" y="138"/>
                  </a:cubicBezTo>
                  <a:cubicBezTo>
                    <a:pt x="0" y="570"/>
                    <a:pt x="454" y="1641"/>
                    <a:pt x="1138" y="1641"/>
                  </a:cubicBezTo>
                  <a:cubicBezTo>
                    <a:pt x="1272" y="1641"/>
                    <a:pt x="1414" y="1600"/>
                    <a:pt x="1558" y="1506"/>
                  </a:cubicBezTo>
                  <a:cubicBezTo>
                    <a:pt x="2294" y="1049"/>
                    <a:pt x="1823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25"/>
            <p:cNvSpPr/>
            <p:nvPr/>
          </p:nvSpPr>
          <p:spPr>
            <a:xfrm>
              <a:off x="5314750" y="6321675"/>
              <a:ext cx="58850" cy="40775"/>
            </a:xfrm>
            <a:custGeom>
              <a:rect b="b" l="l" r="r" t="t"/>
              <a:pathLst>
                <a:path extrusionOk="0" h="1631" w="2354">
                  <a:moveTo>
                    <a:pt x="1168" y="1"/>
                  </a:moveTo>
                  <a:cubicBezTo>
                    <a:pt x="1031" y="1"/>
                    <a:pt x="885" y="39"/>
                    <a:pt x="738" y="128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7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25"/>
            <p:cNvSpPr/>
            <p:nvPr/>
          </p:nvSpPr>
          <p:spPr>
            <a:xfrm>
              <a:off x="6292525" y="710330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63" y="0"/>
                  </a:moveTo>
                  <a:cubicBezTo>
                    <a:pt x="1021" y="0"/>
                    <a:pt x="870" y="42"/>
                    <a:pt x="716" y="140"/>
                  </a:cubicBezTo>
                  <a:cubicBezTo>
                    <a:pt x="0" y="574"/>
                    <a:pt x="467" y="1632"/>
                    <a:pt x="1158" y="1632"/>
                  </a:cubicBezTo>
                  <a:cubicBezTo>
                    <a:pt x="1288" y="1632"/>
                    <a:pt x="1427" y="1594"/>
                    <a:pt x="1567" y="1507"/>
                  </a:cubicBezTo>
                  <a:cubicBezTo>
                    <a:pt x="2325" y="1027"/>
                    <a:pt x="1865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25"/>
            <p:cNvSpPr/>
            <p:nvPr/>
          </p:nvSpPr>
          <p:spPr>
            <a:xfrm>
              <a:off x="6776025" y="5652975"/>
              <a:ext cx="57450" cy="40775"/>
            </a:xfrm>
            <a:custGeom>
              <a:rect b="b" l="l" r="r" t="t"/>
              <a:pathLst>
                <a:path extrusionOk="0" h="1631" w="2298">
                  <a:moveTo>
                    <a:pt x="1143" y="1"/>
                  </a:moveTo>
                  <a:cubicBezTo>
                    <a:pt x="1013" y="1"/>
                    <a:pt x="876" y="39"/>
                    <a:pt x="738" y="127"/>
                  </a:cubicBezTo>
                  <a:cubicBezTo>
                    <a:pt x="1" y="560"/>
                    <a:pt x="455" y="1630"/>
                    <a:pt x="1139" y="1630"/>
                  </a:cubicBezTo>
                  <a:cubicBezTo>
                    <a:pt x="1272" y="1630"/>
                    <a:pt x="1415" y="1590"/>
                    <a:pt x="1559" y="1495"/>
                  </a:cubicBezTo>
                  <a:cubicBezTo>
                    <a:pt x="2298" y="1036"/>
                    <a:pt x="1819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25"/>
            <p:cNvSpPr/>
            <p:nvPr/>
          </p:nvSpPr>
          <p:spPr>
            <a:xfrm>
              <a:off x="6423500" y="528550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35" y="0"/>
                  </a:moveTo>
                  <a:cubicBezTo>
                    <a:pt x="1007" y="0"/>
                    <a:pt x="872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7" y="1046"/>
                    <a:pt x="1838" y="0"/>
                    <a:pt x="11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25"/>
            <p:cNvSpPr/>
            <p:nvPr/>
          </p:nvSpPr>
          <p:spPr>
            <a:xfrm>
              <a:off x="7421050" y="6393875"/>
              <a:ext cx="57575" cy="40775"/>
            </a:xfrm>
            <a:custGeom>
              <a:rect b="b" l="l" r="r" t="t"/>
              <a:pathLst>
                <a:path extrusionOk="0" h="1631" w="2303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7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25"/>
            <p:cNvSpPr/>
            <p:nvPr/>
          </p:nvSpPr>
          <p:spPr>
            <a:xfrm>
              <a:off x="8126400" y="5589200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46" y="0"/>
                  </a:moveTo>
                  <a:cubicBezTo>
                    <a:pt x="1015" y="0"/>
                    <a:pt x="876" y="38"/>
                    <a:pt x="736" y="125"/>
                  </a:cubicBezTo>
                  <a:cubicBezTo>
                    <a:pt x="1" y="582"/>
                    <a:pt x="471" y="1630"/>
                    <a:pt x="1159" y="1630"/>
                  </a:cubicBezTo>
                  <a:cubicBezTo>
                    <a:pt x="1296" y="1630"/>
                    <a:pt x="1441" y="1589"/>
                    <a:pt x="1587" y="1493"/>
                  </a:cubicBezTo>
                  <a:cubicBezTo>
                    <a:pt x="2303" y="1058"/>
                    <a:pt x="1836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25"/>
            <p:cNvSpPr/>
            <p:nvPr/>
          </p:nvSpPr>
          <p:spPr>
            <a:xfrm>
              <a:off x="7689425" y="5573200"/>
              <a:ext cx="58850" cy="40750"/>
            </a:xfrm>
            <a:custGeom>
              <a:rect b="b" l="l" r="r" t="t"/>
              <a:pathLst>
                <a:path extrusionOk="0" h="1630" w="2354">
                  <a:moveTo>
                    <a:pt x="1168" y="0"/>
                  </a:moveTo>
                  <a:cubicBezTo>
                    <a:pt x="1031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53" y="1036"/>
                    <a:pt x="1879" y="0"/>
                    <a:pt x="1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25"/>
            <p:cNvSpPr/>
            <p:nvPr/>
          </p:nvSpPr>
          <p:spPr>
            <a:xfrm>
              <a:off x="8348175" y="44344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1" y="35"/>
                    <a:pt x="710" y="115"/>
                  </a:cubicBezTo>
                  <a:cubicBezTo>
                    <a:pt x="1" y="571"/>
                    <a:pt x="454" y="1620"/>
                    <a:pt x="1135" y="1620"/>
                  </a:cubicBezTo>
                  <a:cubicBezTo>
                    <a:pt x="1271" y="1620"/>
                    <a:pt x="1415" y="1578"/>
                    <a:pt x="1562" y="1483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25"/>
            <p:cNvSpPr/>
            <p:nvPr/>
          </p:nvSpPr>
          <p:spPr>
            <a:xfrm>
              <a:off x="5215200" y="4038225"/>
              <a:ext cx="57475" cy="40750"/>
            </a:xfrm>
            <a:custGeom>
              <a:rect b="b" l="l" r="r" t="t"/>
              <a:pathLst>
                <a:path extrusionOk="0" h="1630" w="2299">
                  <a:moveTo>
                    <a:pt x="1154" y="0"/>
                  </a:moveTo>
                  <a:cubicBezTo>
                    <a:pt x="1021" y="0"/>
                    <a:pt x="881" y="38"/>
                    <a:pt x="738" y="127"/>
                  </a:cubicBezTo>
                  <a:cubicBezTo>
                    <a:pt x="1" y="559"/>
                    <a:pt x="455" y="1630"/>
                    <a:pt x="1139" y="1630"/>
                  </a:cubicBezTo>
                  <a:cubicBezTo>
                    <a:pt x="1273" y="1630"/>
                    <a:pt x="1415" y="1589"/>
                    <a:pt x="1559" y="1495"/>
                  </a:cubicBezTo>
                  <a:cubicBezTo>
                    <a:pt x="2298" y="1036"/>
                    <a:pt x="1840" y="0"/>
                    <a:pt x="115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25"/>
            <p:cNvSpPr/>
            <p:nvPr/>
          </p:nvSpPr>
          <p:spPr>
            <a:xfrm>
              <a:off x="5536525" y="3264200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5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25"/>
            <p:cNvSpPr/>
            <p:nvPr/>
          </p:nvSpPr>
          <p:spPr>
            <a:xfrm>
              <a:off x="3785025" y="3922000"/>
              <a:ext cx="58225" cy="40775"/>
            </a:xfrm>
            <a:custGeom>
              <a:rect b="b" l="l" r="r" t="t"/>
              <a:pathLst>
                <a:path extrusionOk="0" h="1631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2"/>
                    <a:pt x="454" y="1630"/>
                    <a:pt x="1135" y="1630"/>
                  </a:cubicBezTo>
                  <a:cubicBezTo>
                    <a:pt x="1271" y="1630"/>
                    <a:pt x="1415" y="1589"/>
                    <a:pt x="1561" y="1493"/>
                  </a:cubicBezTo>
                  <a:cubicBezTo>
                    <a:pt x="2328" y="1059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9" name="Google Shape;4249;p25"/>
            <p:cNvSpPr/>
            <p:nvPr/>
          </p:nvSpPr>
          <p:spPr>
            <a:xfrm>
              <a:off x="5940050" y="7646625"/>
              <a:ext cx="57400" cy="40800"/>
            </a:xfrm>
            <a:custGeom>
              <a:rect b="b" l="l" r="r" t="t"/>
              <a:pathLst>
                <a:path extrusionOk="0" h="1632" w="2296">
                  <a:moveTo>
                    <a:pt x="1163" y="0"/>
                  </a:moveTo>
                  <a:cubicBezTo>
                    <a:pt x="1028" y="0"/>
                    <a:pt x="885" y="42"/>
                    <a:pt x="742" y="139"/>
                  </a:cubicBezTo>
                  <a:cubicBezTo>
                    <a:pt x="1" y="574"/>
                    <a:pt x="463" y="1632"/>
                    <a:pt x="1153" y="1632"/>
                  </a:cubicBezTo>
                  <a:cubicBezTo>
                    <a:pt x="1284" y="1632"/>
                    <a:pt x="1422" y="1594"/>
                    <a:pt x="1563" y="1507"/>
                  </a:cubicBezTo>
                  <a:cubicBezTo>
                    <a:pt x="2296" y="1027"/>
                    <a:pt x="1830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0" name="Google Shape;4250;p25"/>
            <p:cNvSpPr/>
            <p:nvPr/>
          </p:nvSpPr>
          <p:spPr>
            <a:xfrm>
              <a:off x="4139200" y="7183900"/>
              <a:ext cx="58000" cy="41025"/>
            </a:xfrm>
            <a:custGeom>
              <a:rect b="b" l="l" r="r" t="t"/>
              <a:pathLst>
                <a:path extrusionOk="0" h="1641" w="2320">
                  <a:moveTo>
                    <a:pt x="1177" y="0"/>
                  </a:moveTo>
                  <a:cubicBezTo>
                    <a:pt x="1038" y="0"/>
                    <a:pt x="889" y="42"/>
                    <a:pt x="738" y="138"/>
                  </a:cubicBezTo>
                  <a:cubicBezTo>
                    <a:pt x="1" y="570"/>
                    <a:pt x="455" y="1640"/>
                    <a:pt x="1139" y="1640"/>
                  </a:cubicBezTo>
                  <a:cubicBezTo>
                    <a:pt x="1272" y="1640"/>
                    <a:pt x="1415" y="1600"/>
                    <a:pt x="1559" y="1505"/>
                  </a:cubicBezTo>
                  <a:cubicBezTo>
                    <a:pt x="2319" y="1049"/>
                    <a:pt x="1874" y="0"/>
                    <a:pt x="11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25"/>
            <p:cNvSpPr/>
            <p:nvPr/>
          </p:nvSpPr>
          <p:spPr>
            <a:xfrm>
              <a:off x="3683925" y="6031700"/>
              <a:ext cx="58350" cy="40975"/>
            </a:xfrm>
            <a:custGeom>
              <a:rect b="b" l="l" r="r" t="t"/>
              <a:pathLst>
                <a:path extrusionOk="0" h="1639" w="2334">
                  <a:moveTo>
                    <a:pt x="1141" y="1"/>
                  </a:moveTo>
                  <a:cubicBezTo>
                    <a:pt x="1013" y="1"/>
                    <a:pt x="878" y="36"/>
                    <a:pt x="742" y="115"/>
                  </a:cubicBezTo>
                  <a:cubicBezTo>
                    <a:pt x="0" y="576"/>
                    <a:pt x="485" y="1638"/>
                    <a:pt x="1164" y="1638"/>
                  </a:cubicBezTo>
                  <a:cubicBezTo>
                    <a:pt x="1293" y="1638"/>
                    <a:pt x="1428" y="1600"/>
                    <a:pt x="1563" y="1514"/>
                  </a:cubicBezTo>
                  <a:cubicBezTo>
                    <a:pt x="2334" y="1051"/>
                    <a:pt x="1844" y="1"/>
                    <a:pt x="114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25"/>
            <p:cNvSpPr/>
            <p:nvPr/>
          </p:nvSpPr>
          <p:spPr>
            <a:xfrm>
              <a:off x="2993275" y="5645375"/>
              <a:ext cx="58875" cy="40775"/>
            </a:xfrm>
            <a:custGeom>
              <a:rect b="b" l="l" r="r" t="t"/>
              <a:pathLst>
                <a:path extrusionOk="0" h="1631" w="2355">
                  <a:moveTo>
                    <a:pt x="1168" y="1"/>
                  </a:moveTo>
                  <a:cubicBezTo>
                    <a:pt x="1031" y="1"/>
                    <a:pt x="886" y="39"/>
                    <a:pt x="738" y="127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6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25"/>
            <p:cNvSpPr/>
            <p:nvPr/>
          </p:nvSpPr>
          <p:spPr>
            <a:xfrm>
              <a:off x="3193950" y="494355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46" y="0"/>
                  </a:moveTo>
                  <a:cubicBezTo>
                    <a:pt x="1015" y="0"/>
                    <a:pt x="877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8" y="1046"/>
                    <a:pt x="1860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25"/>
            <p:cNvSpPr/>
            <p:nvPr/>
          </p:nvSpPr>
          <p:spPr>
            <a:xfrm>
              <a:off x="2905900" y="4509350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66" y="0"/>
                  </a:moveTo>
                  <a:cubicBezTo>
                    <a:pt x="1030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28" y="1036"/>
                    <a:pt x="1870" y="0"/>
                    <a:pt x="11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25"/>
            <p:cNvSpPr/>
            <p:nvPr/>
          </p:nvSpPr>
          <p:spPr>
            <a:xfrm>
              <a:off x="7494175" y="3580000"/>
              <a:ext cx="58050" cy="40825"/>
            </a:xfrm>
            <a:custGeom>
              <a:rect b="b" l="l" r="r" t="t"/>
              <a:pathLst>
                <a:path extrusionOk="0" h="1633" w="2322">
                  <a:moveTo>
                    <a:pt x="1143" y="1"/>
                  </a:moveTo>
                  <a:cubicBezTo>
                    <a:pt x="1012" y="1"/>
                    <a:pt x="874" y="39"/>
                    <a:pt x="736" y="127"/>
                  </a:cubicBezTo>
                  <a:cubicBezTo>
                    <a:pt x="1" y="584"/>
                    <a:pt x="450" y="1632"/>
                    <a:pt x="1131" y="1632"/>
                  </a:cubicBezTo>
                  <a:cubicBezTo>
                    <a:pt x="1266" y="1632"/>
                    <a:pt x="1411" y="1591"/>
                    <a:pt x="1557" y="1495"/>
                  </a:cubicBezTo>
                  <a:cubicBezTo>
                    <a:pt x="2321" y="1036"/>
                    <a:pt x="1825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25"/>
            <p:cNvSpPr/>
            <p:nvPr/>
          </p:nvSpPr>
          <p:spPr>
            <a:xfrm>
              <a:off x="8140100" y="3675300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23" y="0"/>
                  </a:moveTo>
                  <a:cubicBezTo>
                    <a:pt x="998" y="0"/>
                    <a:pt x="867" y="35"/>
                    <a:pt x="735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5" y="1620"/>
                    <a:pt x="1410" y="1578"/>
                    <a:pt x="1556" y="1483"/>
                  </a:cubicBezTo>
                  <a:cubicBezTo>
                    <a:pt x="2301" y="1046"/>
                    <a:pt x="1808" y="0"/>
                    <a:pt x="112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25"/>
            <p:cNvSpPr/>
            <p:nvPr/>
          </p:nvSpPr>
          <p:spPr>
            <a:xfrm>
              <a:off x="8477350" y="28280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2" y="35"/>
                    <a:pt x="711" y="115"/>
                  </a:cubicBezTo>
                  <a:cubicBezTo>
                    <a:pt x="1" y="571"/>
                    <a:pt x="454" y="1620"/>
                    <a:pt x="1136" y="1620"/>
                  </a:cubicBezTo>
                  <a:cubicBezTo>
                    <a:pt x="1271" y="1620"/>
                    <a:pt x="1416" y="1578"/>
                    <a:pt x="1562" y="1482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25"/>
            <p:cNvSpPr/>
            <p:nvPr/>
          </p:nvSpPr>
          <p:spPr>
            <a:xfrm>
              <a:off x="9636150" y="3074225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4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25"/>
            <p:cNvSpPr/>
            <p:nvPr/>
          </p:nvSpPr>
          <p:spPr>
            <a:xfrm>
              <a:off x="5654625" y="1181925"/>
              <a:ext cx="4940850" cy="3255375"/>
            </a:xfrm>
            <a:custGeom>
              <a:rect b="b" l="l" r="r" t="t"/>
              <a:pathLst>
                <a:path extrusionOk="0" h="130215" w="197634">
                  <a:moveTo>
                    <a:pt x="37235" y="851"/>
                  </a:moveTo>
                  <a:lnTo>
                    <a:pt x="49850" y="25988"/>
                  </a:lnTo>
                  <a:lnTo>
                    <a:pt x="12189" y="21642"/>
                  </a:lnTo>
                  <a:lnTo>
                    <a:pt x="37235" y="851"/>
                  </a:lnTo>
                  <a:close/>
                  <a:moveTo>
                    <a:pt x="88908" y="517"/>
                  </a:moveTo>
                  <a:lnTo>
                    <a:pt x="85261" y="34803"/>
                  </a:lnTo>
                  <a:lnTo>
                    <a:pt x="67965" y="28876"/>
                  </a:lnTo>
                  <a:lnTo>
                    <a:pt x="88908" y="517"/>
                  </a:lnTo>
                  <a:close/>
                  <a:moveTo>
                    <a:pt x="73102" y="17478"/>
                  </a:moveTo>
                  <a:lnTo>
                    <a:pt x="67692" y="28846"/>
                  </a:lnTo>
                  <a:cubicBezTo>
                    <a:pt x="67661" y="28937"/>
                    <a:pt x="67692" y="28998"/>
                    <a:pt x="67722" y="29028"/>
                  </a:cubicBezTo>
                  <a:lnTo>
                    <a:pt x="67783" y="29028"/>
                  </a:lnTo>
                  <a:lnTo>
                    <a:pt x="66658" y="35381"/>
                  </a:lnTo>
                  <a:lnTo>
                    <a:pt x="50336" y="26292"/>
                  </a:lnTo>
                  <a:lnTo>
                    <a:pt x="73102" y="17478"/>
                  </a:lnTo>
                  <a:close/>
                  <a:moveTo>
                    <a:pt x="50853" y="26900"/>
                  </a:moveTo>
                  <a:lnTo>
                    <a:pt x="66628" y="35685"/>
                  </a:lnTo>
                  <a:lnTo>
                    <a:pt x="65382" y="42980"/>
                  </a:lnTo>
                  <a:lnTo>
                    <a:pt x="50853" y="26900"/>
                  </a:lnTo>
                  <a:close/>
                  <a:moveTo>
                    <a:pt x="50062" y="26323"/>
                  </a:moveTo>
                  <a:cubicBezTo>
                    <a:pt x="50062" y="26384"/>
                    <a:pt x="50062" y="26414"/>
                    <a:pt x="50093" y="26444"/>
                  </a:cubicBezTo>
                  <a:lnTo>
                    <a:pt x="65078" y="43071"/>
                  </a:lnTo>
                  <a:lnTo>
                    <a:pt x="65078" y="43071"/>
                  </a:lnTo>
                  <a:lnTo>
                    <a:pt x="34500" y="26870"/>
                  </a:lnTo>
                  <a:lnTo>
                    <a:pt x="50062" y="26323"/>
                  </a:lnTo>
                  <a:close/>
                  <a:moveTo>
                    <a:pt x="34591" y="27265"/>
                  </a:moveTo>
                  <a:lnTo>
                    <a:pt x="64835" y="43223"/>
                  </a:lnTo>
                  <a:lnTo>
                    <a:pt x="47175" y="43284"/>
                  </a:lnTo>
                  <a:cubicBezTo>
                    <a:pt x="47175" y="43253"/>
                    <a:pt x="47175" y="43223"/>
                    <a:pt x="47144" y="43162"/>
                  </a:cubicBezTo>
                  <a:lnTo>
                    <a:pt x="34591" y="27265"/>
                  </a:lnTo>
                  <a:close/>
                  <a:moveTo>
                    <a:pt x="89151" y="760"/>
                  </a:moveTo>
                  <a:lnTo>
                    <a:pt x="112070" y="44013"/>
                  </a:lnTo>
                  <a:lnTo>
                    <a:pt x="85504" y="34925"/>
                  </a:lnTo>
                  <a:lnTo>
                    <a:pt x="89151" y="760"/>
                  </a:lnTo>
                  <a:close/>
                  <a:moveTo>
                    <a:pt x="89455" y="730"/>
                  </a:moveTo>
                  <a:lnTo>
                    <a:pt x="126659" y="35107"/>
                  </a:lnTo>
                  <a:lnTo>
                    <a:pt x="114167" y="44743"/>
                  </a:lnTo>
                  <a:lnTo>
                    <a:pt x="112495" y="44135"/>
                  </a:lnTo>
                  <a:lnTo>
                    <a:pt x="89455" y="730"/>
                  </a:lnTo>
                  <a:close/>
                  <a:moveTo>
                    <a:pt x="66902" y="35806"/>
                  </a:moveTo>
                  <a:lnTo>
                    <a:pt x="83467" y="45047"/>
                  </a:lnTo>
                  <a:lnTo>
                    <a:pt x="65595" y="43223"/>
                  </a:lnTo>
                  <a:lnTo>
                    <a:pt x="66902" y="35806"/>
                  </a:lnTo>
                  <a:close/>
                  <a:moveTo>
                    <a:pt x="68026" y="29241"/>
                  </a:moveTo>
                  <a:lnTo>
                    <a:pt x="85230" y="35107"/>
                  </a:lnTo>
                  <a:lnTo>
                    <a:pt x="84197" y="45138"/>
                  </a:lnTo>
                  <a:lnTo>
                    <a:pt x="66932" y="35533"/>
                  </a:lnTo>
                  <a:lnTo>
                    <a:pt x="68026" y="29241"/>
                  </a:lnTo>
                  <a:close/>
                  <a:moveTo>
                    <a:pt x="112677" y="44499"/>
                  </a:moveTo>
                  <a:lnTo>
                    <a:pt x="113893" y="44925"/>
                  </a:lnTo>
                  <a:lnTo>
                    <a:pt x="113164" y="45442"/>
                  </a:lnTo>
                  <a:lnTo>
                    <a:pt x="112677" y="44499"/>
                  </a:lnTo>
                  <a:close/>
                  <a:moveTo>
                    <a:pt x="12250" y="21946"/>
                  </a:moveTo>
                  <a:lnTo>
                    <a:pt x="48634" y="26140"/>
                  </a:lnTo>
                  <a:lnTo>
                    <a:pt x="33983" y="26657"/>
                  </a:lnTo>
                  <a:cubicBezTo>
                    <a:pt x="34013" y="26627"/>
                    <a:pt x="34013" y="26612"/>
                    <a:pt x="34006" y="26612"/>
                  </a:cubicBezTo>
                  <a:lnTo>
                    <a:pt x="34006" y="26612"/>
                  </a:lnTo>
                  <a:cubicBezTo>
                    <a:pt x="33998" y="26612"/>
                    <a:pt x="33983" y="26627"/>
                    <a:pt x="33983" y="26657"/>
                  </a:cubicBezTo>
                  <a:lnTo>
                    <a:pt x="33892" y="26596"/>
                  </a:lnTo>
                  <a:cubicBezTo>
                    <a:pt x="33867" y="26588"/>
                    <a:pt x="33845" y="26584"/>
                    <a:pt x="33824" y="26584"/>
                  </a:cubicBezTo>
                  <a:cubicBezTo>
                    <a:pt x="33768" y="26584"/>
                    <a:pt x="33724" y="26613"/>
                    <a:pt x="33679" y="26657"/>
                  </a:cubicBezTo>
                  <a:lnTo>
                    <a:pt x="14317" y="53861"/>
                  </a:lnTo>
                  <a:lnTo>
                    <a:pt x="12250" y="21946"/>
                  </a:lnTo>
                  <a:close/>
                  <a:moveTo>
                    <a:pt x="65686" y="43496"/>
                  </a:moveTo>
                  <a:lnTo>
                    <a:pt x="83680" y="45350"/>
                  </a:lnTo>
                  <a:lnTo>
                    <a:pt x="68178" y="55016"/>
                  </a:lnTo>
                  <a:lnTo>
                    <a:pt x="65686" y="43496"/>
                  </a:lnTo>
                  <a:close/>
                  <a:moveTo>
                    <a:pt x="65382" y="43527"/>
                  </a:moveTo>
                  <a:lnTo>
                    <a:pt x="67935" y="55168"/>
                  </a:lnTo>
                  <a:lnTo>
                    <a:pt x="67479" y="55472"/>
                  </a:lnTo>
                  <a:lnTo>
                    <a:pt x="47661" y="43588"/>
                  </a:lnTo>
                  <a:lnTo>
                    <a:pt x="65382" y="43527"/>
                  </a:lnTo>
                  <a:close/>
                  <a:moveTo>
                    <a:pt x="67996" y="55472"/>
                  </a:moveTo>
                  <a:lnTo>
                    <a:pt x="68087" y="55867"/>
                  </a:lnTo>
                  <a:lnTo>
                    <a:pt x="67722" y="55685"/>
                  </a:lnTo>
                  <a:lnTo>
                    <a:pt x="67996" y="55472"/>
                  </a:lnTo>
                  <a:close/>
                  <a:moveTo>
                    <a:pt x="47023" y="43466"/>
                  </a:moveTo>
                  <a:cubicBezTo>
                    <a:pt x="47023" y="43527"/>
                    <a:pt x="47053" y="43557"/>
                    <a:pt x="47114" y="43588"/>
                  </a:cubicBezTo>
                  <a:lnTo>
                    <a:pt x="67205" y="55685"/>
                  </a:lnTo>
                  <a:lnTo>
                    <a:pt x="65078" y="56992"/>
                  </a:lnTo>
                  <a:lnTo>
                    <a:pt x="35655" y="52585"/>
                  </a:lnTo>
                  <a:lnTo>
                    <a:pt x="47023" y="43466"/>
                  </a:lnTo>
                  <a:close/>
                  <a:moveTo>
                    <a:pt x="126842" y="35259"/>
                  </a:moveTo>
                  <a:lnTo>
                    <a:pt x="150520" y="57144"/>
                  </a:lnTo>
                  <a:lnTo>
                    <a:pt x="114471" y="44803"/>
                  </a:lnTo>
                  <a:lnTo>
                    <a:pt x="126842" y="35259"/>
                  </a:lnTo>
                  <a:close/>
                  <a:moveTo>
                    <a:pt x="67479" y="55837"/>
                  </a:moveTo>
                  <a:lnTo>
                    <a:pt x="68148" y="56232"/>
                  </a:lnTo>
                  <a:lnTo>
                    <a:pt x="68421" y="57509"/>
                  </a:lnTo>
                  <a:lnTo>
                    <a:pt x="65503" y="57053"/>
                  </a:lnTo>
                  <a:lnTo>
                    <a:pt x="67479" y="55837"/>
                  </a:lnTo>
                  <a:close/>
                  <a:moveTo>
                    <a:pt x="68482" y="56384"/>
                  </a:moveTo>
                  <a:lnTo>
                    <a:pt x="70853" y="57813"/>
                  </a:lnTo>
                  <a:lnTo>
                    <a:pt x="68725" y="57509"/>
                  </a:lnTo>
                  <a:lnTo>
                    <a:pt x="68482" y="56384"/>
                  </a:lnTo>
                  <a:close/>
                  <a:moveTo>
                    <a:pt x="114197" y="45016"/>
                  </a:moveTo>
                  <a:lnTo>
                    <a:pt x="151067" y="57630"/>
                  </a:lnTo>
                  <a:cubicBezTo>
                    <a:pt x="151071" y="57634"/>
                    <a:pt x="151075" y="57637"/>
                    <a:pt x="151078" y="57640"/>
                  </a:cubicBezTo>
                  <a:lnTo>
                    <a:pt x="151078" y="57640"/>
                  </a:lnTo>
                  <a:lnTo>
                    <a:pt x="120580" y="59393"/>
                  </a:lnTo>
                  <a:lnTo>
                    <a:pt x="113316" y="45715"/>
                  </a:lnTo>
                  <a:lnTo>
                    <a:pt x="114197" y="45016"/>
                  </a:lnTo>
                  <a:close/>
                  <a:moveTo>
                    <a:pt x="113073" y="45867"/>
                  </a:moveTo>
                  <a:lnTo>
                    <a:pt x="120246" y="59393"/>
                  </a:lnTo>
                  <a:lnTo>
                    <a:pt x="93467" y="60913"/>
                  </a:lnTo>
                  <a:lnTo>
                    <a:pt x="113073" y="45867"/>
                  </a:lnTo>
                  <a:close/>
                  <a:moveTo>
                    <a:pt x="85504" y="35198"/>
                  </a:moveTo>
                  <a:lnTo>
                    <a:pt x="112313" y="44347"/>
                  </a:lnTo>
                  <a:lnTo>
                    <a:pt x="112981" y="45594"/>
                  </a:lnTo>
                  <a:lnTo>
                    <a:pt x="92981" y="60943"/>
                  </a:lnTo>
                  <a:cubicBezTo>
                    <a:pt x="92951" y="61004"/>
                    <a:pt x="92920" y="61065"/>
                    <a:pt x="92951" y="61095"/>
                  </a:cubicBezTo>
                  <a:lnTo>
                    <a:pt x="92951" y="61156"/>
                  </a:lnTo>
                  <a:lnTo>
                    <a:pt x="92920" y="61156"/>
                  </a:lnTo>
                  <a:lnTo>
                    <a:pt x="71582" y="57965"/>
                  </a:lnTo>
                  <a:lnTo>
                    <a:pt x="68421" y="56050"/>
                  </a:lnTo>
                  <a:lnTo>
                    <a:pt x="68269" y="55320"/>
                  </a:lnTo>
                  <a:lnTo>
                    <a:pt x="84136" y="45411"/>
                  </a:lnTo>
                  <a:lnTo>
                    <a:pt x="84288" y="45411"/>
                  </a:lnTo>
                  <a:cubicBezTo>
                    <a:pt x="84379" y="45411"/>
                    <a:pt x="84440" y="45381"/>
                    <a:pt x="84440" y="45290"/>
                  </a:cubicBezTo>
                  <a:lnTo>
                    <a:pt x="85504" y="35198"/>
                  </a:lnTo>
                  <a:close/>
                  <a:moveTo>
                    <a:pt x="35959" y="52889"/>
                  </a:moveTo>
                  <a:lnTo>
                    <a:pt x="64683" y="57205"/>
                  </a:lnTo>
                  <a:lnTo>
                    <a:pt x="50853" y="65807"/>
                  </a:lnTo>
                  <a:lnTo>
                    <a:pt x="35959" y="52889"/>
                  </a:lnTo>
                  <a:close/>
                  <a:moveTo>
                    <a:pt x="72221" y="58329"/>
                  </a:moveTo>
                  <a:lnTo>
                    <a:pt x="92768" y="61399"/>
                  </a:lnTo>
                  <a:lnTo>
                    <a:pt x="98239" y="73983"/>
                  </a:lnTo>
                  <a:lnTo>
                    <a:pt x="72221" y="58329"/>
                  </a:lnTo>
                  <a:close/>
                  <a:moveTo>
                    <a:pt x="65108" y="57235"/>
                  </a:moveTo>
                  <a:lnTo>
                    <a:pt x="68482" y="57721"/>
                  </a:lnTo>
                  <a:lnTo>
                    <a:pt x="72038" y="73922"/>
                  </a:lnTo>
                  <a:lnTo>
                    <a:pt x="54196" y="77509"/>
                  </a:lnTo>
                  <a:lnTo>
                    <a:pt x="51096" y="66019"/>
                  </a:lnTo>
                  <a:lnTo>
                    <a:pt x="65108" y="57235"/>
                  </a:lnTo>
                  <a:close/>
                  <a:moveTo>
                    <a:pt x="150976" y="57965"/>
                  </a:moveTo>
                  <a:lnTo>
                    <a:pt x="134380" y="85473"/>
                  </a:lnTo>
                  <a:lnTo>
                    <a:pt x="134380" y="85412"/>
                  </a:lnTo>
                  <a:lnTo>
                    <a:pt x="120702" y="59667"/>
                  </a:lnTo>
                  <a:lnTo>
                    <a:pt x="150976" y="57965"/>
                  </a:lnTo>
                  <a:close/>
                  <a:moveTo>
                    <a:pt x="68847" y="57813"/>
                  </a:moveTo>
                  <a:lnTo>
                    <a:pt x="71522" y="58208"/>
                  </a:lnTo>
                  <a:lnTo>
                    <a:pt x="98391" y="74378"/>
                  </a:lnTo>
                  <a:lnTo>
                    <a:pt x="89060" y="85959"/>
                  </a:lnTo>
                  <a:lnTo>
                    <a:pt x="72373" y="74074"/>
                  </a:lnTo>
                  <a:lnTo>
                    <a:pt x="72373" y="74013"/>
                  </a:lnTo>
                  <a:lnTo>
                    <a:pt x="68847" y="57813"/>
                  </a:lnTo>
                  <a:close/>
                  <a:moveTo>
                    <a:pt x="35351" y="52676"/>
                  </a:moveTo>
                  <a:cubicBezTo>
                    <a:pt x="35351" y="52706"/>
                    <a:pt x="35412" y="52737"/>
                    <a:pt x="35412" y="52737"/>
                  </a:cubicBezTo>
                  <a:lnTo>
                    <a:pt x="50609" y="65928"/>
                  </a:lnTo>
                  <a:lnTo>
                    <a:pt x="15259" y="88451"/>
                  </a:lnTo>
                  <a:lnTo>
                    <a:pt x="14499" y="54712"/>
                  </a:lnTo>
                  <a:lnTo>
                    <a:pt x="35351" y="52676"/>
                  </a:lnTo>
                  <a:close/>
                  <a:moveTo>
                    <a:pt x="123103" y="81004"/>
                  </a:moveTo>
                  <a:lnTo>
                    <a:pt x="134198" y="85655"/>
                  </a:lnTo>
                  <a:lnTo>
                    <a:pt x="108969" y="98938"/>
                  </a:lnTo>
                  <a:lnTo>
                    <a:pt x="123103" y="81004"/>
                  </a:lnTo>
                  <a:close/>
                  <a:moveTo>
                    <a:pt x="120428" y="59697"/>
                  </a:moveTo>
                  <a:lnTo>
                    <a:pt x="133954" y="85229"/>
                  </a:lnTo>
                  <a:lnTo>
                    <a:pt x="123134" y="80701"/>
                  </a:lnTo>
                  <a:cubicBezTo>
                    <a:pt x="123109" y="80692"/>
                    <a:pt x="123089" y="80689"/>
                    <a:pt x="123072" y="80689"/>
                  </a:cubicBezTo>
                  <a:cubicBezTo>
                    <a:pt x="123026" y="80689"/>
                    <a:pt x="123004" y="80717"/>
                    <a:pt x="122982" y="80761"/>
                  </a:cubicBezTo>
                  <a:lnTo>
                    <a:pt x="108392" y="99242"/>
                  </a:lnTo>
                  <a:lnTo>
                    <a:pt x="108209" y="99363"/>
                  </a:lnTo>
                  <a:lnTo>
                    <a:pt x="98787" y="74317"/>
                  </a:lnTo>
                  <a:cubicBezTo>
                    <a:pt x="98787" y="74287"/>
                    <a:pt x="98726" y="74287"/>
                    <a:pt x="98695" y="74257"/>
                  </a:cubicBezTo>
                  <a:lnTo>
                    <a:pt x="98665" y="74226"/>
                  </a:lnTo>
                  <a:lnTo>
                    <a:pt x="93011" y="61217"/>
                  </a:lnTo>
                  <a:cubicBezTo>
                    <a:pt x="93042" y="61217"/>
                    <a:pt x="93042" y="61217"/>
                    <a:pt x="93072" y="61247"/>
                  </a:cubicBezTo>
                  <a:lnTo>
                    <a:pt x="120428" y="59697"/>
                  </a:lnTo>
                  <a:close/>
                  <a:moveTo>
                    <a:pt x="98543" y="74561"/>
                  </a:moveTo>
                  <a:lnTo>
                    <a:pt x="107905" y="99455"/>
                  </a:lnTo>
                  <a:lnTo>
                    <a:pt x="89242" y="86141"/>
                  </a:lnTo>
                  <a:lnTo>
                    <a:pt x="98543" y="74561"/>
                  </a:lnTo>
                  <a:close/>
                  <a:moveTo>
                    <a:pt x="53588" y="78208"/>
                  </a:moveTo>
                  <a:lnTo>
                    <a:pt x="42555" y="100883"/>
                  </a:lnTo>
                  <a:lnTo>
                    <a:pt x="15715" y="88999"/>
                  </a:lnTo>
                  <a:lnTo>
                    <a:pt x="53588" y="78208"/>
                  </a:lnTo>
                  <a:close/>
                  <a:moveTo>
                    <a:pt x="50822" y="66171"/>
                  </a:moveTo>
                  <a:lnTo>
                    <a:pt x="53983" y="77752"/>
                  </a:lnTo>
                  <a:lnTo>
                    <a:pt x="53983" y="77783"/>
                  </a:lnTo>
                  <a:cubicBezTo>
                    <a:pt x="54014" y="77813"/>
                    <a:pt x="54044" y="77874"/>
                    <a:pt x="54135" y="77874"/>
                  </a:cubicBezTo>
                  <a:lnTo>
                    <a:pt x="72038" y="74226"/>
                  </a:lnTo>
                  <a:lnTo>
                    <a:pt x="44318" y="101673"/>
                  </a:lnTo>
                  <a:lnTo>
                    <a:pt x="42798" y="101005"/>
                  </a:lnTo>
                  <a:lnTo>
                    <a:pt x="54014" y="78056"/>
                  </a:lnTo>
                  <a:cubicBezTo>
                    <a:pt x="54044" y="78026"/>
                    <a:pt x="54044" y="77935"/>
                    <a:pt x="54014" y="77904"/>
                  </a:cubicBezTo>
                  <a:cubicBezTo>
                    <a:pt x="53993" y="77883"/>
                    <a:pt x="53972" y="77848"/>
                    <a:pt x="53931" y="77848"/>
                  </a:cubicBezTo>
                  <a:cubicBezTo>
                    <a:pt x="53912" y="77848"/>
                    <a:pt x="53890" y="77855"/>
                    <a:pt x="53862" y="77874"/>
                  </a:cubicBezTo>
                  <a:lnTo>
                    <a:pt x="15381" y="88847"/>
                  </a:lnTo>
                  <a:lnTo>
                    <a:pt x="15381" y="88847"/>
                  </a:lnTo>
                  <a:lnTo>
                    <a:pt x="50822" y="66171"/>
                  </a:lnTo>
                  <a:close/>
                  <a:moveTo>
                    <a:pt x="72282" y="74378"/>
                  </a:moveTo>
                  <a:lnTo>
                    <a:pt x="88817" y="86141"/>
                  </a:lnTo>
                  <a:lnTo>
                    <a:pt x="71947" y="107114"/>
                  </a:lnTo>
                  <a:lnTo>
                    <a:pt x="44561" y="101886"/>
                  </a:lnTo>
                  <a:lnTo>
                    <a:pt x="72282" y="74378"/>
                  </a:lnTo>
                  <a:close/>
                  <a:moveTo>
                    <a:pt x="42646" y="101278"/>
                  </a:moveTo>
                  <a:lnTo>
                    <a:pt x="44287" y="101977"/>
                  </a:lnTo>
                  <a:lnTo>
                    <a:pt x="44409" y="101977"/>
                  </a:lnTo>
                  <a:cubicBezTo>
                    <a:pt x="44409" y="102038"/>
                    <a:pt x="44409" y="102069"/>
                    <a:pt x="44439" y="102099"/>
                  </a:cubicBezTo>
                  <a:lnTo>
                    <a:pt x="57388" y="118026"/>
                  </a:lnTo>
                  <a:lnTo>
                    <a:pt x="28785" y="129729"/>
                  </a:lnTo>
                  <a:lnTo>
                    <a:pt x="42646" y="101278"/>
                  </a:lnTo>
                  <a:close/>
                  <a:moveTo>
                    <a:pt x="88999" y="0"/>
                  </a:moveTo>
                  <a:cubicBezTo>
                    <a:pt x="88969" y="0"/>
                    <a:pt x="88938" y="31"/>
                    <a:pt x="88908" y="31"/>
                  </a:cubicBezTo>
                  <a:lnTo>
                    <a:pt x="68543" y="27660"/>
                  </a:lnTo>
                  <a:lnTo>
                    <a:pt x="73437" y="17295"/>
                  </a:lnTo>
                  <a:cubicBezTo>
                    <a:pt x="73467" y="17265"/>
                    <a:pt x="73437" y="17174"/>
                    <a:pt x="73406" y="17143"/>
                  </a:cubicBezTo>
                  <a:cubicBezTo>
                    <a:pt x="73364" y="17122"/>
                    <a:pt x="73322" y="17087"/>
                    <a:pt x="73290" y="17087"/>
                  </a:cubicBezTo>
                  <a:cubicBezTo>
                    <a:pt x="73276" y="17087"/>
                    <a:pt x="73264" y="17094"/>
                    <a:pt x="73254" y="17113"/>
                  </a:cubicBezTo>
                  <a:lnTo>
                    <a:pt x="50184" y="26019"/>
                  </a:lnTo>
                  <a:lnTo>
                    <a:pt x="50153" y="26019"/>
                  </a:lnTo>
                  <a:lnTo>
                    <a:pt x="37327" y="578"/>
                  </a:lnTo>
                  <a:cubicBezTo>
                    <a:pt x="37296" y="547"/>
                    <a:pt x="37296" y="487"/>
                    <a:pt x="37235" y="487"/>
                  </a:cubicBezTo>
                  <a:cubicBezTo>
                    <a:pt x="37175" y="487"/>
                    <a:pt x="37144" y="487"/>
                    <a:pt x="37114" y="547"/>
                  </a:cubicBezTo>
                  <a:lnTo>
                    <a:pt x="12068" y="21368"/>
                  </a:lnTo>
                  <a:lnTo>
                    <a:pt x="8846" y="7569"/>
                  </a:lnTo>
                  <a:cubicBezTo>
                    <a:pt x="8846" y="7478"/>
                    <a:pt x="8755" y="7447"/>
                    <a:pt x="8724" y="7447"/>
                  </a:cubicBezTo>
                  <a:cubicBezTo>
                    <a:pt x="8663" y="7447"/>
                    <a:pt x="8603" y="7478"/>
                    <a:pt x="8572" y="7569"/>
                  </a:cubicBezTo>
                  <a:lnTo>
                    <a:pt x="31" y="37934"/>
                  </a:lnTo>
                  <a:cubicBezTo>
                    <a:pt x="1" y="37995"/>
                    <a:pt x="61" y="38086"/>
                    <a:pt x="153" y="38116"/>
                  </a:cubicBezTo>
                  <a:cubicBezTo>
                    <a:pt x="164" y="38122"/>
                    <a:pt x="177" y="38125"/>
                    <a:pt x="190" y="38125"/>
                  </a:cubicBezTo>
                  <a:cubicBezTo>
                    <a:pt x="246" y="38125"/>
                    <a:pt x="310" y="38080"/>
                    <a:pt x="335" y="38056"/>
                  </a:cubicBezTo>
                  <a:lnTo>
                    <a:pt x="8724" y="8177"/>
                  </a:lnTo>
                  <a:lnTo>
                    <a:pt x="11885" y="21672"/>
                  </a:lnTo>
                  <a:cubicBezTo>
                    <a:pt x="11885" y="21703"/>
                    <a:pt x="11916" y="21733"/>
                    <a:pt x="11946" y="21733"/>
                  </a:cubicBezTo>
                  <a:cubicBezTo>
                    <a:pt x="11946" y="21763"/>
                    <a:pt x="11916" y="21763"/>
                    <a:pt x="11946" y="21824"/>
                  </a:cubicBezTo>
                  <a:lnTo>
                    <a:pt x="14043" y="54317"/>
                  </a:lnTo>
                  <a:cubicBezTo>
                    <a:pt x="14043" y="54378"/>
                    <a:pt x="14074" y="54408"/>
                    <a:pt x="14165" y="54408"/>
                  </a:cubicBezTo>
                  <a:cubicBezTo>
                    <a:pt x="14195" y="54408"/>
                    <a:pt x="14287" y="54408"/>
                    <a:pt x="14317" y="54378"/>
                  </a:cubicBezTo>
                  <a:lnTo>
                    <a:pt x="33831" y="26961"/>
                  </a:lnTo>
                  <a:lnTo>
                    <a:pt x="33953" y="27022"/>
                  </a:lnTo>
                  <a:lnTo>
                    <a:pt x="46810" y="43314"/>
                  </a:lnTo>
                  <a:lnTo>
                    <a:pt x="35351" y="52493"/>
                  </a:lnTo>
                  <a:lnTo>
                    <a:pt x="14317" y="54530"/>
                  </a:lnTo>
                  <a:cubicBezTo>
                    <a:pt x="14226" y="54530"/>
                    <a:pt x="14195" y="54621"/>
                    <a:pt x="14195" y="54682"/>
                  </a:cubicBezTo>
                  <a:lnTo>
                    <a:pt x="14986" y="88847"/>
                  </a:lnTo>
                  <a:cubicBezTo>
                    <a:pt x="14986" y="88877"/>
                    <a:pt x="15046" y="88968"/>
                    <a:pt x="15077" y="88968"/>
                  </a:cubicBezTo>
                  <a:lnTo>
                    <a:pt x="15138" y="88968"/>
                  </a:lnTo>
                  <a:lnTo>
                    <a:pt x="15138" y="89029"/>
                  </a:lnTo>
                  <a:cubicBezTo>
                    <a:pt x="15138" y="89120"/>
                    <a:pt x="15198" y="89150"/>
                    <a:pt x="15229" y="89181"/>
                  </a:cubicBezTo>
                  <a:lnTo>
                    <a:pt x="42403" y="101218"/>
                  </a:lnTo>
                  <a:lnTo>
                    <a:pt x="28360" y="130033"/>
                  </a:lnTo>
                  <a:cubicBezTo>
                    <a:pt x="28329" y="130063"/>
                    <a:pt x="28360" y="130154"/>
                    <a:pt x="28421" y="130185"/>
                  </a:cubicBezTo>
                  <a:cubicBezTo>
                    <a:pt x="28451" y="130215"/>
                    <a:pt x="28481" y="130215"/>
                    <a:pt x="28512" y="130215"/>
                  </a:cubicBezTo>
                  <a:lnTo>
                    <a:pt x="28573" y="130215"/>
                  </a:lnTo>
                  <a:lnTo>
                    <a:pt x="57661" y="118209"/>
                  </a:lnTo>
                  <a:cubicBezTo>
                    <a:pt x="57692" y="118178"/>
                    <a:pt x="57752" y="118178"/>
                    <a:pt x="57752" y="118087"/>
                  </a:cubicBezTo>
                  <a:cubicBezTo>
                    <a:pt x="57752" y="118057"/>
                    <a:pt x="57752" y="118026"/>
                    <a:pt x="57692" y="117996"/>
                  </a:cubicBezTo>
                  <a:lnTo>
                    <a:pt x="44865" y="102221"/>
                  </a:lnTo>
                  <a:lnTo>
                    <a:pt x="44865" y="102221"/>
                  </a:lnTo>
                  <a:lnTo>
                    <a:pt x="71947" y="107418"/>
                  </a:lnTo>
                  <a:cubicBezTo>
                    <a:pt x="71978" y="107418"/>
                    <a:pt x="72069" y="107418"/>
                    <a:pt x="72099" y="107388"/>
                  </a:cubicBezTo>
                  <a:lnTo>
                    <a:pt x="89060" y="86324"/>
                  </a:lnTo>
                  <a:lnTo>
                    <a:pt x="108057" y="99880"/>
                  </a:lnTo>
                  <a:cubicBezTo>
                    <a:pt x="108085" y="99907"/>
                    <a:pt x="108118" y="99922"/>
                    <a:pt x="108149" y="99922"/>
                  </a:cubicBezTo>
                  <a:cubicBezTo>
                    <a:pt x="108188" y="99922"/>
                    <a:pt x="108223" y="99900"/>
                    <a:pt x="108240" y="99850"/>
                  </a:cubicBezTo>
                  <a:lnTo>
                    <a:pt x="108544" y="99485"/>
                  </a:lnTo>
                  <a:lnTo>
                    <a:pt x="134532" y="85807"/>
                  </a:lnTo>
                  <a:cubicBezTo>
                    <a:pt x="134562" y="85807"/>
                    <a:pt x="134562" y="85746"/>
                    <a:pt x="134562" y="85746"/>
                  </a:cubicBezTo>
                  <a:lnTo>
                    <a:pt x="151371" y="57873"/>
                  </a:lnTo>
                  <a:cubicBezTo>
                    <a:pt x="151402" y="57843"/>
                    <a:pt x="151402" y="57752"/>
                    <a:pt x="151371" y="57721"/>
                  </a:cubicBezTo>
                  <a:cubicBezTo>
                    <a:pt x="151310" y="57691"/>
                    <a:pt x="151280" y="57630"/>
                    <a:pt x="151250" y="57630"/>
                  </a:cubicBezTo>
                  <a:lnTo>
                    <a:pt x="151156" y="57636"/>
                  </a:lnTo>
                  <a:lnTo>
                    <a:pt x="151156" y="57636"/>
                  </a:lnTo>
                  <a:cubicBezTo>
                    <a:pt x="151175" y="57619"/>
                    <a:pt x="151194" y="57594"/>
                    <a:pt x="151219" y="57569"/>
                  </a:cubicBezTo>
                  <a:cubicBezTo>
                    <a:pt x="151250" y="57539"/>
                    <a:pt x="151250" y="57448"/>
                    <a:pt x="151158" y="57387"/>
                  </a:cubicBezTo>
                  <a:lnTo>
                    <a:pt x="127085" y="35107"/>
                  </a:lnTo>
                  <a:lnTo>
                    <a:pt x="136964" y="27508"/>
                  </a:lnTo>
                  <a:lnTo>
                    <a:pt x="152739" y="36019"/>
                  </a:lnTo>
                  <a:cubicBezTo>
                    <a:pt x="152748" y="36028"/>
                    <a:pt x="152759" y="36032"/>
                    <a:pt x="152772" y="36032"/>
                  </a:cubicBezTo>
                  <a:cubicBezTo>
                    <a:pt x="152802" y="36032"/>
                    <a:pt x="152839" y="36010"/>
                    <a:pt x="152861" y="35989"/>
                  </a:cubicBezTo>
                  <a:lnTo>
                    <a:pt x="169578" y="17204"/>
                  </a:lnTo>
                  <a:lnTo>
                    <a:pt x="197360" y="34682"/>
                  </a:lnTo>
                  <a:cubicBezTo>
                    <a:pt x="197401" y="34709"/>
                    <a:pt x="197436" y="34724"/>
                    <a:pt x="197464" y="34724"/>
                  </a:cubicBezTo>
                  <a:cubicBezTo>
                    <a:pt x="197500" y="34724"/>
                    <a:pt x="197526" y="34701"/>
                    <a:pt x="197542" y="34651"/>
                  </a:cubicBezTo>
                  <a:cubicBezTo>
                    <a:pt x="197633" y="34590"/>
                    <a:pt x="197633" y="34499"/>
                    <a:pt x="197573" y="34469"/>
                  </a:cubicBezTo>
                  <a:lnTo>
                    <a:pt x="169700" y="16961"/>
                  </a:lnTo>
                  <a:cubicBezTo>
                    <a:pt x="169687" y="16948"/>
                    <a:pt x="169659" y="16941"/>
                    <a:pt x="169628" y="16941"/>
                  </a:cubicBezTo>
                  <a:cubicBezTo>
                    <a:pt x="169584" y="16941"/>
                    <a:pt x="169535" y="16956"/>
                    <a:pt x="169517" y="16991"/>
                  </a:cubicBezTo>
                  <a:lnTo>
                    <a:pt x="152800" y="35776"/>
                  </a:lnTo>
                  <a:lnTo>
                    <a:pt x="137024" y="27295"/>
                  </a:lnTo>
                  <a:cubicBezTo>
                    <a:pt x="137009" y="27280"/>
                    <a:pt x="136986" y="27273"/>
                    <a:pt x="136960" y="27273"/>
                  </a:cubicBezTo>
                  <a:cubicBezTo>
                    <a:pt x="136933" y="27273"/>
                    <a:pt x="136903" y="27280"/>
                    <a:pt x="136872" y="27295"/>
                  </a:cubicBezTo>
                  <a:lnTo>
                    <a:pt x="126903" y="34955"/>
                  </a:lnTo>
                  <a:lnTo>
                    <a:pt x="89121" y="31"/>
                  </a:lnTo>
                  <a:cubicBezTo>
                    <a:pt x="89090" y="0"/>
                    <a:pt x="89060" y="0"/>
                    <a:pt x="8899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25"/>
            <p:cNvSpPr/>
            <p:nvPr/>
          </p:nvSpPr>
          <p:spPr>
            <a:xfrm>
              <a:off x="6484000" y="1835075"/>
              <a:ext cx="39550" cy="28850"/>
            </a:xfrm>
            <a:custGeom>
              <a:rect b="b" l="l" r="r" t="t"/>
              <a:pathLst>
                <a:path extrusionOk="0" h="1154" w="1582">
                  <a:moveTo>
                    <a:pt x="791" y="0"/>
                  </a:moveTo>
                  <a:cubicBezTo>
                    <a:pt x="748" y="0"/>
                    <a:pt x="703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82" y="968"/>
                    <a:pt x="1413" y="0"/>
                    <a:pt x="79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25"/>
            <p:cNvSpPr/>
            <p:nvPr/>
          </p:nvSpPr>
          <p:spPr>
            <a:xfrm>
              <a:off x="6523575" y="2480975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05" y="1"/>
                  </a:moveTo>
                  <a:cubicBezTo>
                    <a:pt x="767" y="1"/>
                    <a:pt x="726" y="5"/>
                    <a:pt x="684" y="15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380" y="1"/>
                    <a:pt x="80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25"/>
            <p:cNvSpPr/>
            <p:nvPr/>
          </p:nvSpPr>
          <p:spPr>
            <a:xfrm>
              <a:off x="6810800" y="2252250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0"/>
                  </a:moveTo>
                  <a:cubicBezTo>
                    <a:pt x="743" y="0"/>
                    <a:pt x="699" y="5"/>
                    <a:pt x="654" y="15"/>
                  </a:cubicBezTo>
                  <a:cubicBezTo>
                    <a:pt x="0" y="157"/>
                    <a:pt x="144" y="1123"/>
                    <a:pt x="762" y="1123"/>
                  </a:cubicBezTo>
                  <a:cubicBezTo>
                    <a:pt x="805" y="1123"/>
                    <a:pt x="850" y="1119"/>
                    <a:pt x="897" y="1109"/>
                  </a:cubicBezTo>
                  <a:cubicBezTo>
                    <a:pt x="1523" y="967"/>
                    <a:pt x="1377" y="0"/>
                    <a:pt x="78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25"/>
            <p:cNvSpPr/>
            <p:nvPr/>
          </p:nvSpPr>
          <p:spPr>
            <a:xfrm>
              <a:off x="6885275" y="1823675"/>
              <a:ext cx="38875" cy="28850"/>
            </a:xfrm>
            <a:custGeom>
              <a:rect b="b" l="l" r="r" t="t"/>
              <a:pathLst>
                <a:path extrusionOk="0" h="1154" w="1555">
                  <a:moveTo>
                    <a:pt x="816" y="0"/>
                  </a:moveTo>
                  <a:cubicBezTo>
                    <a:pt x="774" y="0"/>
                    <a:pt x="730" y="5"/>
                    <a:pt x="684" y="15"/>
                  </a:cubicBezTo>
                  <a:cubicBezTo>
                    <a:pt x="1" y="157"/>
                    <a:pt x="171" y="1153"/>
                    <a:pt x="795" y="1153"/>
                  </a:cubicBezTo>
                  <a:cubicBezTo>
                    <a:pt x="837" y="1153"/>
                    <a:pt x="882" y="1149"/>
                    <a:pt x="927" y="1139"/>
                  </a:cubicBezTo>
                  <a:cubicBezTo>
                    <a:pt x="1554" y="997"/>
                    <a:pt x="1433" y="0"/>
                    <a:pt x="8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25"/>
            <p:cNvSpPr/>
            <p:nvPr/>
          </p:nvSpPr>
          <p:spPr>
            <a:xfrm>
              <a:off x="7271300" y="2249425"/>
              <a:ext cx="39225" cy="28625"/>
            </a:xfrm>
            <a:custGeom>
              <a:rect b="b" l="l" r="r" t="t"/>
              <a:pathLst>
                <a:path extrusionOk="0" h="1145" w="1569">
                  <a:moveTo>
                    <a:pt x="762" y="1"/>
                  </a:moveTo>
                  <a:cubicBezTo>
                    <a:pt x="737" y="1"/>
                    <a:pt x="711" y="2"/>
                    <a:pt x="684" y="6"/>
                  </a:cubicBezTo>
                  <a:cubicBezTo>
                    <a:pt x="1" y="148"/>
                    <a:pt x="145" y="1145"/>
                    <a:pt x="765" y="1145"/>
                  </a:cubicBezTo>
                  <a:cubicBezTo>
                    <a:pt x="807" y="1145"/>
                    <a:pt x="851" y="1140"/>
                    <a:pt x="897" y="1131"/>
                  </a:cubicBezTo>
                  <a:cubicBezTo>
                    <a:pt x="1568" y="1014"/>
                    <a:pt x="1371" y="1"/>
                    <a:pt x="7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25"/>
            <p:cNvSpPr/>
            <p:nvPr/>
          </p:nvSpPr>
          <p:spPr>
            <a:xfrm>
              <a:off x="7332900" y="18951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7" y="0"/>
                    <a:pt x="726" y="5"/>
                    <a:pt x="682" y="15"/>
                  </a:cubicBezTo>
                  <a:cubicBezTo>
                    <a:pt x="0" y="157"/>
                    <a:pt x="169" y="1123"/>
                    <a:pt x="765" y="1123"/>
                  </a:cubicBezTo>
                  <a:cubicBezTo>
                    <a:pt x="807" y="1123"/>
                    <a:pt x="850" y="1119"/>
                    <a:pt x="895" y="1109"/>
                  </a:cubicBezTo>
                  <a:cubicBezTo>
                    <a:pt x="1549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25"/>
            <p:cNvSpPr/>
            <p:nvPr/>
          </p:nvSpPr>
          <p:spPr>
            <a:xfrm>
              <a:off x="6905775" y="2817725"/>
              <a:ext cx="38300" cy="27975"/>
            </a:xfrm>
            <a:custGeom>
              <a:rect b="b" l="l" r="r" t="t"/>
              <a:pathLst>
                <a:path extrusionOk="0" h="1119" w="1532">
                  <a:moveTo>
                    <a:pt x="761" y="1"/>
                  </a:moveTo>
                  <a:cubicBezTo>
                    <a:pt x="727" y="1"/>
                    <a:pt x="691" y="4"/>
                    <a:pt x="655" y="10"/>
                  </a:cubicBezTo>
                  <a:cubicBezTo>
                    <a:pt x="1" y="152"/>
                    <a:pt x="145" y="1119"/>
                    <a:pt x="763" y="1119"/>
                  </a:cubicBezTo>
                  <a:cubicBezTo>
                    <a:pt x="806" y="1119"/>
                    <a:pt x="851" y="1114"/>
                    <a:pt x="898" y="1104"/>
                  </a:cubicBezTo>
                  <a:cubicBezTo>
                    <a:pt x="1531" y="989"/>
                    <a:pt x="1374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25"/>
            <p:cNvSpPr/>
            <p:nvPr/>
          </p:nvSpPr>
          <p:spPr>
            <a:xfrm>
              <a:off x="7440025" y="3019100"/>
              <a:ext cx="39000" cy="27975"/>
            </a:xfrm>
            <a:custGeom>
              <a:rect b="b" l="l" r="r" t="t"/>
              <a:pathLst>
                <a:path extrusionOk="0" h="1119" w="1560">
                  <a:moveTo>
                    <a:pt x="789" y="0"/>
                  </a:moveTo>
                  <a:cubicBezTo>
                    <a:pt x="755" y="0"/>
                    <a:pt x="720" y="3"/>
                    <a:pt x="683" y="10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60" y="989"/>
                    <a:pt x="1402" y="0"/>
                    <a:pt x="78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25"/>
            <p:cNvSpPr/>
            <p:nvPr/>
          </p:nvSpPr>
          <p:spPr>
            <a:xfrm>
              <a:off x="7741650" y="2297825"/>
              <a:ext cx="39525" cy="28125"/>
            </a:xfrm>
            <a:custGeom>
              <a:rect b="b" l="l" r="r" t="t"/>
              <a:pathLst>
                <a:path extrusionOk="0" h="1125" w="1581">
                  <a:moveTo>
                    <a:pt x="790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80" y="967"/>
                    <a:pt x="1412" y="1"/>
                    <a:pt x="7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25"/>
            <p:cNvSpPr/>
            <p:nvPr/>
          </p:nvSpPr>
          <p:spPr>
            <a:xfrm>
              <a:off x="6743175" y="3715800"/>
              <a:ext cx="39525" cy="28850"/>
            </a:xfrm>
            <a:custGeom>
              <a:rect b="b" l="l" r="r" t="t"/>
              <a:pathLst>
                <a:path extrusionOk="0" h="1154" w="1581">
                  <a:moveTo>
                    <a:pt x="811" y="0"/>
                  </a:moveTo>
                  <a:cubicBezTo>
                    <a:pt x="771" y="0"/>
                    <a:pt x="728" y="5"/>
                    <a:pt x="684" y="15"/>
                  </a:cubicBezTo>
                  <a:cubicBezTo>
                    <a:pt x="1" y="157"/>
                    <a:pt x="145" y="1153"/>
                    <a:pt x="765" y="1153"/>
                  </a:cubicBezTo>
                  <a:cubicBezTo>
                    <a:pt x="807" y="1153"/>
                    <a:pt x="851" y="1149"/>
                    <a:pt x="897" y="1139"/>
                  </a:cubicBezTo>
                  <a:cubicBezTo>
                    <a:pt x="1581" y="997"/>
                    <a:pt x="1410" y="0"/>
                    <a:pt x="81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25"/>
            <p:cNvSpPr/>
            <p:nvPr/>
          </p:nvSpPr>
          <p:spPr>
            <a:xfrm>
              <a:off x="6987900" y="3110275"/>
              <a:ext cx="38975" cy="27975"/>
            </a:xfrm>
            <a:custGeom>
              <a:rect b="b" l="l" r="r" t="t"/>
              <a:pathLst>
                <a:path extrusionOk="0" h="1119" w="1559">
                  <a:moveTo>
                    <a:pt x="791" y="1"/>
                  </a:moveTo>
                  <a:cubicBezTo>
                    <a:pt x="757" y="1"/>
                    <a:pt x="720" y="4"/>
                    <a:pt x="683" y="10"/>
                  </a:cubicBezTo>
                  <a:cubicBezTo>
                    <a:pt x="0" y="152"/>
                    <a:pt x="169" y="1119"/>
                    <a:pt x="791" y="1119"/>
                  </a:cubicBezTo>
                  <a:cubicBezTo>
                    <a:pt x="834" y="1119"/>
                    <a:pt x="879" y="1114"/>
                    <a:pt x="926" y="1104"/>
                  </a:cubicBezTo>
                  <a:cubicBezTo>
                    <a:pt x="1559" y="961"/>
                    <a:pt x="1402" y="1"/>
                    <a:pt x="79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25"/>
            <p:cNvSpPr/>
            <p:nvPr/>
          </p:nvSpPr>
          <p:spPr>
            <a:xfrm>
              <a:off x="7436225" y="3851800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8" y="1"/>
                  </a:moveTo>
                  <a:cubicBezTo>
                    <a:pt x="775" y="1"/>
                    <a:pt x="730" y="5"/>
                    <a:pt x="683" y="15"/>
                  </a:cubicBezTo>
                  <a:cubicBezTo>
                    <a:pt x="1" y="157"/>
                    <a:pt x="170" y="1124"/>
                    <a:pt x="791" y="1124"/>
                  </a:cubicBezTo>
                  <a:cubicBezTo>
                    <a:pt x="834" y="1124"/>
                    <a:pt x="879" y="1119"/>
                    <a:pt x="926" y="1110"/>
                  </a:cubicBezTo>
                  <a:cubicBezTo>
                    <a:pt x="1552" y="967"/>
                    <a:pt x="1433" y="1"/>
                    <a:pt x="8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25"/>
            <p:cNvSpPr/>
            <p:nvPr/>
          </p:nvSpPr>
          <p:spPr>
            <a:xfrm>
              <a:off x="8097525" y="3024500"/>
              <a:ext cx="39000" cy="28025"/>
            </a:xfrm>
            <a:custGeom>
              <a:rect b="b" l="l" r="r" t="t"/>
              <a:pathLst>
                <a:path extrusionOk="0" h="1121" w="1560">
                  <a:moveTo>
                    <a:pt x="761" y="1"/>
                  </a:moveTo>
                  <a:cubicBezTo>
                    <a:pt x="734" y="1"/>
                    <a:pt x="705" y="3"/>
                    <a:pt x="675" y="7"/>
                  </a:cubicBezTo>
                  <a:cubicBezTo>
                    <a:pt x="0" y="147"/>
                    <a:pt x="158" y="1121"/>
                    <a:pt x="764" y="1121"/>
                  </a:cubicBezTo>
                  <a:cubicBezTo>
                    <a:pt x="812" y="1121"/>
                    <a:pt x="864" y="1114"/>
                    <a:pt x="919" y="1101"/>
                  </a:cubicBezTo>
                  <a:cubicBezTo>
                    <a:pt x="1559" y="955"/>
                    <a:pt x="1391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3" name="Google Shape;4273;p25"/>
            <p:cNvSpPr/>
            <p:nvPr/>
          </p:nvSpPr>
          <p:spPr>
            <a:xfrm>
              <a:off x="7955975" y="2701350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15" y="0"/>
                  </a:moveTo>
                  <a:cubicBezTo>
                    <a:pt x="774" y="0"/>
                    <a:pt x="730" y="5"/>
                    <a:pt x="684" y="14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433" y="0"/>
                    <a:pt x="81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25"/>
            <p:cNvSpPr/>
            <p:nvPr/>
          </p:nvSpPr>
          <p:spPr>
            <a:xfrm>
              <a:off x="8338975" y="3661075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3" y="1"/>
                  </a:moveTo>
                  <a:cubicBezTo>
                    <a:pt x="772" y="1"/>
                    <a:pt x="728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78" y="967"/>
                    <a:pt x="1410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25"/>
            <p:cNvSpPr/>
            <p:nvPr/>
          </p:nvSpPr>
          <p:spPr>
            <a:xfrm>
              <a:off x="8990225" y="3306975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7" y="0"/>
                  </a:moveTo>
                  <a:cubicBezTo>
                    <a:pt x="774" y="0"/>
                    <a:pt x="730" y="5"/>
                    <a:pt x="682" y="15"/>
                  </a:cubicBezTo>
                  <a:cubicBezTo>
                    <a:pt x="0" y="157"/>
                    <a:pt x="169" y="1123"/>
                    <a:pt x="790" y="1123"/>
                  </a:cubicBezTo>
                  <a:cubicBezTo>
                    <a:pt x="833" y="1123"/>
                    <a:pt x="878" y="1119"/>
                    <a:pt x="926" y="1109"/>
                  </a:cubicBezTo>
                  <a:cubicBezTo>
                    <a:pt x="1551" y="967"/>
                    <a:pt x="1432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25"/>
            <p:cNvSpPr/>
            <p:nvPr/>
          </p:nvSpPr>
          <p:spPr>
            <a:xfrm>
              <a:off x="8710700" y="3191475"/>
              <a:ext cx="39375" cy="28225"/>
            </a:xfrm>
            <a:custGeom>
              <a:rect b="b" l="l" r="r" t="t"/>
              <a:pathLst>
                <a:path extrusionOk="0" h="1129" w="1575">
                  <a:moveTo>
                    <a:pt x="780" y="0"/>
                  </a:moveTo>
                  <a:cubicBezTo>
                    <a:pt x="738" y="0"/>
                    <a:pt x="693" y="5"/>
                    <a:pt x="647" y="15"/>
                  </a:cubicBezTo>
                  <a:cubicBezTo>
                    <a:pt x="0" y="155"/>
                    <a:pt x="134" y="1129"/>
                    <a:pt x="736" y="1129"/>
                  </a:cubicBezTo>
                  <a:cubicBezTo>
                    <a:pt x="785" y="1129"/>
                    <a:pt x="836" y="1122"/>
                    <a:pt x="891" y="1109"/>
                  </a:cubicBezTo>
                  <a:cubicBezTo>
                    <a:pt x="1574" y="995"/>
                    <a:pt x="1404" y="0"/>
                    <a:pt x="7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25"/>
            <p:cNvSpPr/>
            <p:nvPr/>
          </p:nvSpPr>
          <p:spPr>
            <a:xfrm>
              <a:off x="9411200" y="260862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7" y="1"/>
                    <a:pt x="726" y="5"/>
                    <a:pt x="683" y="15"/>
                  </a:cubicBezTo>
                  <a:cubicBezTo>
                    <a:pt x="0" y="157"/>
                    <a:pt x="169" y="1124"/>
                    <a:pt x="766" y="1124"/>
                  </a:cubicBezTo>
                  <a:cubicBezTo>
                    <a:pt x="807" y="1124"/>
                    <a:pt x="850" y="1119"/>
                    <a:pt x="895" y="1109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8" name="Google Shape;4278;p25"/>
            <p:cNvSpPr/>
            <p:nvPr/>
          </p:nvSpPr>
          <p:spPr>
            <a:xfrm>
              <a:off x="7468900" y="16017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8" y="1"/>
                    <a:pt x="726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50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25"/>
            <p:cNvSpPr/>
            <p:nvPr/>
          </p:nvSpPr>
          <p:spPr>
            <a:xfrm>
              <a:off x="7863250" y="1175475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1"/>
                  </a:moveTo>
                  <a:cubicBezTo>
                    <a:pt x="743" y="1"/>
                    <a:pt x="699" y="5"/>
                    <a:pt x="654" y="15"/>
                  </a:cubicBezTo>
                  <a:cubicBezTo>
                    <a:pt x="0" y="157"/>
                    <a:pt x="144" y="1124"/>
                    <a:pt x="762" y="1124"/>
                  </a:cubicBezTo>
                  <a:cubicBezTo>
                    <a:pt x="805" y="1124"/>
                    <a:pt x="850" y="1119"/>
                    <a:pt x="897" y="1109"/>
                  </a:cubicBezTo>
                  <a:cubicBezTo>
                    <a:pt x="1523" y="967"/>
                    <a:pt x="1377" y="1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25"/>
            <p:cNvSpPr/>
            <p:nvPr/>
          </p:nvSpPr>
          <p:spPr>
            <a:xfrm>
              <a:off x="6566150" y="1183975"/>
              <a:ext cx="39725" cy="27975"/>
            </a:xfrm>
            <a:custGeom>
              <a:rect b="b" l="l" r="r" t="t"/>
              <a:pathLst>
                <a:path extrusionOk="0" h="1119" w="1589">
                  <a:moveTo>
                    <a:pt x="794" y="0"/>
                  </a:moveTo>
                  <a:cubicBezTo>
                    <a:pt x="758" y="0"/>
                    <a:pt x="721" y="3"/>
                    <a:pt x="683" y="9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89" y="988"/>
                    <a:pt x="1432" y="0"/>
                    <a:pt x="79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25"/>
            <p:cNvSpPr/>
            <p:nvPr/>
          </p:nvSpPr>
          <p:spPr>
            <a:xfrm>
              <a:off x="7077575" y="4120800"/>
              <a:ext cx="38750" cy="28125"/>
            </a:xfrm>
            <a:custGeom>
              <a:rect b="b" l="l" r="r" t="t"/>
              <a:pathLst>
                <a:path extrusionOk="0" h="1125" w="1550">
                  <a:moveTo>
                    <a:pt x="807" y="1"/>
                  </a:moveTo>
                  <a:cubicBezTo>
                    <a:pt x="767" y="1"/>
                    <a:pt x="726" y="6"/>
                    <a:pt x="682" y="15"/>
                  </a:cubicBezTo>
                  <a:cubicBezTo>
                    <a:pt x="0" y="158"/>
                    <a:pt x="142" y="1124"/>
                    <a:pt x="760" y="1124"/>
                  </a:cubicBezTo>
                  <a:cubicBezTo>
                    <a:pt x="803" y="1124"/>
                    <a:pt x="848" y="1119"/>
                    <a:pt x="895" y="1110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25"/>
            <p:cNvSpPr/>
            <p:nvPr/>
          </p:nvSpPr>
          <p:spPr>
            <a:xfrm>
              <a:off x="6351025" y="4418700"/>
              <a:ext cx="38850" cy="28850"/>
            </a:xfrm>
            <a:custGeom>
              <a:rect b="b" l="l" r="r" t="t"/>
              <a:pathLst>
                <a:path extrusionOk="0" h="1154" w="1554">
                  <a:moveTo>
                    <a:pt x="787" y="0"/>
                  </a:moveTo>
                  <a:cubicBezTo>
                    <a:pt x="746" y="0"/>
                    <a:pt x="702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54" y="997"/>
                    <a:pt x="1408" y="0"/>
                    <a:pt x="7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25"/>
            <p:cNvSpPr/>
            <p:nvPr/>
          </p:nvSpPr>
          <p:spPr>
            <a:xfrm>
              <a:off x="6017475" y="3389250"/>
              <a:ext cx="39200" cy="28650"/>
            </a:xfrm>
            <a:custGeom>
              <a:rect b="b" l="l" r="r" t="t"/>
              <a:pathLst>
                <a:path extrusionOk="0" h="1146" w="1568">
                  <a:moveTo>
                    <a:pt x="764" y="1"/>
                  </a:moveTo>
                  <a:cubicBezTo>
                    <a:pt x="739" y="1"/>
                    <a:pt x="712" y="3"/>
                    <a:pt x="684" y="6"/>
                  </a:cubicBezTo>
                  <a:cubicBezTo>
                    <a:pt x="1" y="149"/>
                    <a:pt x="145" y="1145"/>
                    <a:pt x="766" y="1145"/>
                  </a:cubicBezTo>
                  <a:cubicBezTo>
                    <a:pt x="807" y="1145"/>
                    <a:pt x="851" y="1141"/>
                    <a:pt x="897" y="1131"/>
                  </a:cubicBezTo>
                  <a:cubicBezTo>
                    <a:pt x="1568" y="985"/>
                    <a:pt x="1371" y="1"/>
                    <a:pt x="76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25"/>
            <p:cNvSpPr/>
            <p:nvPr/>
          </p:nvSpPr>
          <p:spPr>
            <a:xfrm>
              <a:off x="5996250" y="2531875"/>
              <a:ext cx="38775" cy="28100"/>
            </a:xfrm>
            <a:custGeom>
              <a:rect b="b" l="l" r="r" t="t"/>
              <a:pathLst>
                <a:path extrusionOk="0" h="1124" w="1551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90" y="1124"/>
                  </a:cubicBezTo>
                  <a:cubicBezTo>
                    <a:pt x="833" y="1124"/>
                    <a:pt x="878" y="1119"/>
                    <a:pt x="926" y="1109"/>
                  </a:cubicBezTo>
                  <a:cubicBezTo>
                    <a:pt x="1551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5" name="Google Shape;4285;p25"/>
            <p:cNvSpPr/>
            <p:nvPr/>
          </p:nvSpPr>
          <p:spPr>
            <a:xfrm>
              <a:off x="5640550" y="2115450"/>
              <a:ext cx="38100" cy="28125"/>
            </a:xfrm>
            <a:custGeom>
              <a:rect b="b" l="l" r="r" t="t"/>
              <a:pathLst>
                <a:path extrusionOk="0" h="1125" w="1524">
                  <a:moveTo>
                    <a:pt x="789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23" y="968"/>
                    <a:pt x="1404" y="1"/>
                    <a:pt x="78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25"/>
            <p:cNvSpPr/>
            <p:nvPr/>
          </p:nvSpPr>
          <p:spPr>
            <a:xfrm>
              <a:off x="5938475" y="1706775"/>
              <a:ext cx="38975" cy="28725"/>
            </a:xfrm>
            <a:custGeom>
              <a:rect b="b" l="l" r="r" t="t"/>
              <a:pathLst>
                <a:path extrusionOk="0" h="1149" w="1559">
                  <a:moveTo>
                    <a:pt x="785" y="0"/>
                  </a:moveTo>
                  <a:cubicBezTo>
                    <a:pt x="752" y="0"/>
                    <a:pt x="718" y="3"/>
                    <a:pt x="683" y="10"/>
                  </a:cubicBezTo>
                  <a:cubicBezTo>
                    <a:pt x="1" y="180"/>
                    <a:pt x="170" y="1149"/>
                    <a:pt x="766" y="1149"/>
                  </a:cubicBezTo>
                  <a:cubicBezTo>
                    <a:pt x="808" y="1149"/>
                    <a:pt x="851" y="1144"/>
                    <a:pt x="896" y="1134"/>
                  </a:cubicBezTo>
                  <a:cubicBezTo>
                    <a:pt x="1558" y="990"/>
                    <a:pt x="1375" y="0"/>
                    <a:pt x="78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25"/>
            <p:cNvSpPr/>
            <p:nvPr/>
          </p:nvSpPr>
          <p:spPr>
            <a:xfrm>
              <a:off x="5854900" y="1355700"/>
              <a:ext cx="38925" cy="27975"/>
            </a:xfrm>
            <a:custGeom>
              <a:rect b="b" l="l" r="r" t="t"/>
              <a:pathLst>
                <a:path extrusionOk="0" h="1119" w="1557">
                  <a:moveTo>
                    <a:pt x="796" y="0"/>
                  </a:moveTo>
                  <a:cubicBezTo>
                    <a:pt x="760" y="0"/>
                    <a:pt x="722" y="3"/>
                    <a:pt x="683" y="10"/>
                  </a:cubicBezTo>
                  <a:cubicBezTo>
                    <a:pt x="0" y="152"/>
                    <a:pt x="169" y="1119"/>
                    <a:pt x="766" y="1119"/>
                  </a:cubicBezTo>
                  <a:cubicBezTo>
                    <a:pt x="807" y="1119"/>
                    <a:pt x="850" y="1114"/>
                    <a:pt x="896" y="1104"/>
                  </a:cubicBezTo>
                  <a:cubicBezTo>
                    <a:pt x="1557" y="960"/>
                    <a:pt x="1429" y="0"/>
                    <a:pt x="79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25"/>
            <p:cNvSpPr/>
            <p:nvPr/>
          </p:nvSpPr>
          <p:spPr>
            <a:xfrm>
              <a:off x="9060075" y="1848750"/>
              <a:ext cx="39500" cy="28100"/>
            </a:xfrm>
            <a:custGeom>
              <a:rect b="b" l="l" r="r" t="t"/>
              <a:pathLst>
                <a:path extrusionOk="0" h="1124" w="1580">
                  <a:moveTo>
                    <a:pt x="790" y="0"/>
                  </a:moveTo>
                  <a:cubicBezTo>
                    <a:pt x="747" y="0"/>
                    <a:pt x="702" y="5"/>
                    <a:pt x="654" y="15"/>
                  </a:cubicBezTo>
                  <a:cubicBezTo>
                    <a:pt x="1" y="157"/>
                    <a:pt x="144" y="1123"/>
                    <a:pt x="763" y="1123"/>
                  </a:cubicBezTo>
                  <a:cubicBezTo>
                    <a:pt x="805" y="1123"/>
                    <a:pt x="850" y="1119"/>
                    <a:pt x="898" y="1109"/>
                  </a:cubicBezTo>
                  <a:cubicBezTo>
                    <a:pt x="1580" y="967"/>
                    <a:pt x="1411" y="0"/>
                    <a:pt x="79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25"/>
            <p:cNvSpPr/>
            <p:nvPr/>
          </p:nvSpPr>
          <p:spPr>
            <a:xfrm>
              <a:off x="9456800" y="20653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65" y="1124"/>
                  </a:cubicBezTo>
                  <a:cubicBezTo>
                    <a:pt x="807" y="1124"/>
                    <a:pt x="850" y="1119"/>
                    <a:pt x="895" y="1110"/>
                  </a:cubicBezTo>
                  <a:cubicBezTo>
                    <a:pt x="1549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0" name="Google Shape;4290;p25"/>
            <p:cNvSpPr/>
            <p:nvPr/>
          </p:nvSpPr>
          <p:spPr>
            <a:xfrm>
              <a:off x="9878525" y="1594950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8" y="0"/>
                  </a:moveTo>
                  <a:cubicBezTo>
                    <a:pt x="775" y="0"/>
                    <a:pt x="730" y="5"/>
                    <a:pt x="683" y="14"/>
                  </a:cubicBezTo>
                  <a:cubicBezTo>
                    <a:pt x="1" y="157"/>
                    <a:pt x="169" y="1123"/>
                    <a:pt x="766" y="1123"/>
                  </a:cubicBezTo>
                  <a:cubicBezTo>
                    <a:pt x="807" y="1123"/>
                    <a:pt x="851" y="1119"/>
                    <a:pt x="896" y="1109"/>
                  </a:cubicBezTo>
                  <a:cubicBezTo>
                    <a:pt x="1578" y="967"/>
                    <a:pt x="143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1" name="Google Shape;4291;p25"/>
            <p:cNvSpPr/>
            <p:nvPr/>
          </p:nvSpPr>
          <p:spPr>
            <a:xfrm>
              <a:off x="10573825" y="20318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8" y="0"/>
                    <a:pt x="726" y="5"/>
                    <a:pt x="683" y="15"/>
                  </a:cubicBezTo>
                  <a:cubicBezTo>
                    <a:pt x="1" y="157"/>
                    <a:pt x="169" y="1124"/>
                    <a:pt x="766" y="1124"/>
                  </a:cubicBezTo>
                  <a:cubicBezTo>
                    <a:pt x="807" y="1124"/>
                    <a:pt x="851" y="1119"/>
                    <a:pt x="896" y="1109"/>
                  </a:cubicBezTo>
                  <a:cubicBezTo>
                    <a:pt x="1550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2" name="Google Shape;429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8">
    <p:spTree>
      <p:nvGrpSpPr>
        <p:cNvPr id="4293" name="Shape 4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4" name="Google Shape;4294;p26"/>
          <p:cNvGrpSpPr/>
          <p:nvPr/>
        </p:nvGrpSpPr>
        <p:grpSpPr>
          <a:xfrm>
            <a:off x="-672042" y="-800093"/>
            <a:ext cx="10488084" cy="6107348"/>
            <a:chOff x="-120550" y="-133450"/>
            <a:chExt cx="7847425" cy="4570000"/>
          </a:xfrm>
        </p:grpSpPr>
        <p:sp>
          <p:nvSpPr>
            <p:cNvPr id="4295" name="Google Shape;4295;p26"/>
            <p:cNvSpPr/>
            <p:nvPr/>
          </p:nvSpPr>
          <p:spPr>
            <a:xfrm>
              <a:off x="3043625" y="8544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487"/>
                    <a:pt x="943" y="791"/>
                    <a:pt x="730" y="913"/>
                  </a:cubicBezTo>
                  <a:cubicBezTo>
                    <a:pt x="548" y="1034"/>
                    <a:pt x="244" y="943"/>
                    <a:pt x="123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8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26"/>
            <p:cNvSpPr/>
            <p:nvPr/>
          </p:nvSpPr>
          <p:spPr>
            <a:xfrm>
              <a:off x="3832400" y="10747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973"/>
                    <a:pt x="244" y="912"/>
                    <a:pt x="122" y="730"/>
                  </a:cubicBezTo>
                  <a:cubicBezTo>
                    <a:pt x="1" y="517"/>
                    <a:pt x="92" y="213"/>
                    <a:pt x="274" y="122"/>
                  </a:cubicBezTo>
                  <a:cubicBezTo>
                    <a:pt x="48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26"/>
            <p:cNvSpPr/>
            <p:nvPr/>
          </p:nvSpPr>
          <p:spPr>
            <a:xfrm>
              <a:off x="3821775" y="7966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4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517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26"/>
            <p:cNvSpPr/>
            <p:nvPr/>
          </p:nvSpPr>
          <p:spPr>
            <a:xfrm>
              <a:off x="3083150" y="1124175"/>
              <a:ext cx="24350" cy="25850"/>
            </a:xfrm>
            <a:custGeom>
              <a:rect b="b" l="l" r="r" t="t"/>
              <a:pathLst>
                <a:path extrusionOk="0" h="1034" w="974">
                  <a:moveTo>
                    <a:pt x="882" y="304"/>
                  </a:moveTo>
                  <a:cubicBezTo>
                    <a:pt x="973" y="487"/>
                    <a:pt x="912" y="790"/>
                    <a:pt x="730" y="912"/>
                  </a:cubicBezTo>
                  <a:cubicBezTo>
                    <a:pt x="517" y="1034"/>
                    <a:pt x="213" y="942"/>
                    <a:pt x="122" y="760"/>
                  </a:cubicBezTo>
                  <a:cubicBezTo>
                    <a:pt x="1" y="578"/>
                    <a:pt x="61" y="274"/>
                    <a:pt x="274" y="152"/>
                  </a:cubicBezTo>
                  <a:cubicBezTo>
                    <a:pt x="487" y="0"/>
                    <a:pt x="760" y="9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26"/>
            <p:cNvSpPr/>
            <p:nvPr/>
          </p:nvSpPr>
          <p:spPr>
            <a:xfrm>
              <a:off x="1774625" y="761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3" y="487"/>
                    <a:pt x="942" y="791"/>
                    <a:pt x="730" y="912"/>
                  </a:cubicBezTo>
                  <a:cubicBezTo>
                    <a:pt x="547" y="1004"/>
                    <a:pt x="243" y="943"/>
                    <a:pt x="122" y="760"/>
                  </a:cubicBezTo>
                  <a:cubicBezTo>
                    <a:pt x="0" y="548"/>
                    <a:pt x="91" y="244"/>
                    <a:pt x="274" y="152"/>
                  </a:cubicBezTo>
                  <a:cubicBezTo>
                    <a:pt x="517" y="1"/>
                    <a:pt x="79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26"/>
            <p:cNvSpPr/>
            <p:nvPr/>
          </p:nvSpPr>
          <p:spPr>
            <a:xfrm>
              <a:off x="2267775" y="82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61"/>
                    <a:pt x="730" y="882"/>
                  </a:cubicBezTo>
                  <a:cubicBezTo>
                    <a:pt x="548" y="1004"/>
                    <a:pt x="244" y="943"/>
                    <a:pt x="123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8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26"/>
            <p:cNvSpPr/>
            <p:nvPr/>
          </p:nvSpPr>
          <p:spPr>
            <a:xfrm>
              <a:off x="2434200" y="767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2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457" y="1"/>
                    <a:pt x="73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26"/>
            <p:cNvSpPr/>
            <p:nvPr/>
          </p:nvSpPr>
          <p:spPr>
            <a:xfrm>
              <a:off x="1608950" y="13475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882" y="274"/>
                  </a:moveTo>
                  <a:cubicBezTo>
                    <a:pt x="974" y="456"/>
                    <a:pt x="913" y="760"/>
                    <a:pt x="700" y="882"/>
                  </a:cubicBezTo>
                  <a:cubicBezTo>
                    <a:pt x="518" y="973"/>
                    <a:pt x="214" y="912"/>
                    <a:pt x="122" y="700"/>
                  </a:cubicBezTo>
                  <a:cubicBezTo>
                    <a:pt x="1" y="517"/>
                    <a:pt x="62" y="213"/>
                    <a:pt x="274" y="122"/>
                  </a:cubicBezTo>
                  <a:cubicBezTo>
                    <a:pt x="45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26"/>
            <p:cNvSpPr/>
            <p:nvPr/>
          </p:nvSpPr>
          <p:spPr>
            <a:xfrm>
              <a:off x="2525400" y="967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1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486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26"/>
            <p:cNvSpPr/>
            <p:nvPr/>
          </p:nvSpPr>
          <p:spPr>
            <a:xfrm>
              <a:off x="2292850" y="1350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304"/>
                  </a:moveTo>
                  <a:cubicBezTo>
                    <a:pt x="974" y="486"/>
                    <a:pt x="913" y="790"/>
                    <a:pt x="730" y="912"/>
                  </a:cubicBezTo>
                  <a:cubicBezTo>
                    <a:pt x="518" y="1003"/>
                    <a:pt x="214" y="942"/>
                    <a:pt x="123" y="760"/>
                  </a:cubicBezTo>
                  <a:cubicBezTo>
                    <a:pt x="1" y="547"/>
                    <a:pt x="62" y="243"/>
                    <a:pt x="275" y="152"/>
                  </a:cubicBezTo>
                  <a:cubicBezTo>
                    <a:pt x="48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26"/>
            <p:cNvSpPr/>
            <p:nvPr/>
          </p:nvSpPr>
          <p:spPr>
            <a:xfrm>
              <a:off x="2779950" y="923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3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61" y="244"/>
                    <a:pt x="274" y="122"/>
                  </a:cubicBezTo>
                  <a:cubicBezTo>
                    <a:pt x="457" y="1"/>
                    <a:pt x="730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26"/>
            <p:cNvSpPr/>
            <p:nvPr/>
          </p:nvSpPr>
          <p:spPr>
            <a:xfrm>
              <a:off x="3086950" y="5481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6" y="122"/>
                  </a:moveTo>
                  <a:cubicBezTo>
                    <a:pt x="517" y="244"/>
                    <a:pt x="487" y="365"/>
                    <a:pt x="365" y="426"/>
                  </a:cubicBezTo>
                  <a:cubicBezTo>
                    <a:pt x="274" y="517"/>
                    <a:pt x="152" y="487"/>
                    <a:pt x="6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26"/>
            <p:cNvSpPr/>
            <p:nvPr/>
          </p:nvSpPr>
          <p:spPr>
            <a:xfrm>
              <a:off x="2854425" y="7092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456" y="122"/>
                  </a:moveTo>
                  <a:cubicBezTo>
                    <a:pt x="517" y="213"/>
                    <a:pt x="487" y="335"/>
                    <a:pt x="365" y="426"/>
                  </a:cubicBezTo>
                  <a:cubicBezTo>
                    <a:pt x="244" y="487"/>
                    <a:pt x="152" y="456"/>
                    <a:pt x="61" y="335"/>
                  </a:cubicBezTo>
                  <a:cubicBezTo>
                    <a:pt x="0" y="213"/>
                    <a:pt x="31" y="122"/>
                    <a:pt x="152" y="31"/>
                  </a:cubicBezTo>
                  <a:cubicBezTo>
                    <a:pt x="213" y="0"/>
                    <a:pt x="365" y="0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26"/>
            <p:cNvSpPr/>
            <p:nvPr/>
          </p:nvSpPr>
          <p:spPr>
            <a:xfrm>
              <a:off x="1967625" y="144407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7" y="153"/>
                  </a:moveTo>
                  <a:cubicBezTo>
                    <a:pt x="548" y="274"/>
                    <a:pt x="517" y="396"/>
                    <a:pt x="396" y="457"/>
                  </a:cubicBezTo>
                  <a:cubicBezTo>
                    <a:pt x="274" y="548"/>
                    <a:pt x="153" y="517"/>
                    <a:pt x="92" y="396"/>
                  </a:cubicBezTo>
                  <a:cubicBezTo>
                    <a:pt x="1" y="274"/>
                    <a:pt x="61" y="153"/>
                    <a:pt x="153" y="92"/>
                  </a:cubicBezTo>
                  <a:cubicBezTo>
                    <a:pt x="274" y="1"/>
                    <a:pt x="396" y="62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26"/>
            <p:cNvSpPr/>
            <p:nvPr/>
          </p:nvSpPr>
          <p:spPr>
            <a:xfrm>
              <a:off x="1424300" y="101322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7" y="122"/>
                  </a:moveTo>
                  <a:cubicBezTo>
                    <a:pt x="548" y="213"/>
                    <a:pt x="487" y="335"/>
                    <a:pt x="396" y="426"/>
                  </a:cubicBezTo>
                  <a:cubicBezTo>
                    <a:pt x="274" y="487"/>
                    <a:pt x="153" y="456"/>
                    <a:pt x="92" y="335"/>
                  </a:cubicBezTo>
                  <a:cubicBezTo>
                    <a:pt x="1" y="213"/>
                    <a:pt x="61" y="92"/>
                    <a:pt x="153" y="31"/>
                  </a:cubicBezTo>
                  <a:cubicBezTo>
                    <a:pt x="274" y="0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26"/>
            <p:cNvSpPr/>
            <p:nvPr/>
          </p:nvSpPr>
          <p:spPr>
            <a:xfrm>
              <a:off x="1719900" y="108390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57" y="122"/>
                  </a:moveTo>
                  <a:cubicBezTo>
                    <a:pt x="517" y="243"/>
                    <a:pt x="487" y="365"/>
                    <a:pt x="396" y="426"/>
                  </a:cubicBezTo>
                  <a:cubicBezTo>
                    <a:pt x="274" y="517"/>
                    <a:pt x="153" y="487"/>
                    <a:pt x="61" y="365"/>
                  </a:cubicBezTo>
                  <a:cubicBezTo>
                    <a:pt x="1" y="243"/>
                    <a:pt x="31" y="122"/>
                    <a:pt x="153" y="61"/>
                  </a:cubicBezTo>
                  <a:cubicBezTo>
                    <a:pt x="274" y="0"/>
                    <a:pt x="396" y="6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26"/>
            <p:cNvSpPr/>
            <p:nvPr/>
          </p:nvSpPr>
          <p:spPr>
            <a:xfrm>
              <a:off x="2843025" y="49955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26" y="152"/>
                  </a:moveTo>
                  <a:cubicBezTo>
                    <a:pt x="517" y="243"/>
                    <a:pt x="487" y="365"/>
                    <a:pt x="365" y="456"/>
                  </a:cubicBezTo>
                  <a:cubicBezTo>
                    <a:pt x="244" y="517"/>
                    <a:pt x="122" y="486"/>
                    <a:pt x="61" y="365"/>
                  </a:cubicBezTo>
                  <a:cubicBezTo>
                    <a:pt x="0" y="243"/>
                    <a:pt x="31" y="152"/>
                    <a:pt x="122" y="61"/>
                  </a:cubicBezTo>
                  <a:cubicBezTo>
                    <a:pt x="244" y="0"/>
                    <a:pt x="396" y="30"/>
                    <a:pt x="42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26"/>
            <p:cNvSpPr/>
            <p:nvPr/>
          </p:nvSpPr>
          <p:spPr>
            <a:xfrm>
              <a:off x="1463825" y="14767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51" y="274"/>
                  </a:moveTo>
                  <a:cubicBezTo>
                    <a:pt x="973" y="457"/>
                    <a:pt x="912" y="761"/>
                    <a:pt x="699" y="852"/>
                  </a:cubicBezTo>
                  <a:cubicBezTo>
                    <a:pt x="517" y="973"/>
                    <a:pt x="213" y="913"/>
                    <a:pt x="91" y="700"/>
                  </a:cubicBezTo>
                  <a:cubicBezTo>
                    <a:pt x="0" y="517"/>
                    <a:pt x="61" y="214"/>
                    <a:pt x="243" y="92"/>
                  </a:cubicBezTo>
                  <a:cubicBezTo>
                    <a:pt x="426" y="1"/>
                    <a:pt x="699" y="3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26"/>
            <p:cNvSpPr/>
            <p:nvPr/>
          </p:nvSpPr>
          <p:spPr>
            <a:xfrm>
              <a:off x="1924325" y="1191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304"/>
                  </a:moveTo>
                  <a:cubicBezTo>
                    <a:pt x="973" y="487"/>
                    <a:pt x="912" y="791"/>
                    <a:pt x="730" y="912"/>
                  </a:cubicBezTo>
                  <a:cubicBezTo>
                    <a:pt x="517" y="1003"/>
                    <a:pt x="213" y="943"/>
                    <a:pt x="122" y="760"/>
                  </a:cubicBezTo>
                  <a:cubicBezTo>
                    <a:pt x="0" y="548"/>
                    <a:pt x="61" y="244"/>
                    <a:pt x="274" y="152"/>
                  </a:cubicBezTo>
                  <a:cubicBezTo>
                    <a:pt x="456" y="0"/>
                    <a:pt x="73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26"/>
            <p:cNvSpPr/>
            <p:nvPr/>
          </p:nvSpPr>
          <p:spPr>
            <a:xfrm>
              <a:off x="1912925" y="8969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518"/>
                    <a:pt x="912" y="822"/>
                    <a:pt x="730" y="913"/>
                  </a:cubicBezTo>
                  <a:cubicBezTo>
                    <a:pt x="517" y="1034"/>
                    <a:pt x="213" y="974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5" name="Google Shape;4315;p26"/>
            <p:cNvSpPr/>
            <p:nvPr/>
          </p:nvSpPr>
          <p:spPr>
            <a:xfrm>
              <a:off x="1605150" y="1197875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83"/>
                  </a:moveTo>
                  <a:cubicBezTo>
                    <a:pt x="518" y="274"/>
                    <a:pt x="487" y="396"/>
                    <a:pt x="366" y="487"/>
                  </a:cubicBezTo>
                  <a:cubicBezTo>
                    <a:pt x="274" y="548"/>
                    <a:pt x="153" y="517"/>
                    <a:pt x="62" y="396"/>
                  </a:cubicBezTo>
                  <a:cubicBezTo>
                    <a:pt x="1" y="274"/>
                    <a:pt x="31" y="183"/>
                    <a:pt x="153" y="92"/>
                  </a:cubicBezTo>
                  <a:cubicBezTo>
                    <a:pt x="274" y="1"/>
                    <a:pt x="426" y="61"/>
                    <a:pt x="457" y="1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6" name="Google Shape;4316;p26"/>
            <p:cNvSpPr/>
            <p:nvPr/>
          </p:nvSpPr>
          <p:spPr>
            <a:xfrm>
              <a:off x="2583150" y="108617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6" y="122"/>
                  </a:moveTo>
                  <a:cubicBezTo>
                    <a:pt x="547" y="213"/>
                    <a:pt x="517" y="335"/>
                    <a:pt x="395" y="426"/>
                  </a:cubicBezTo>
                  <a:cubicBezTo>
                    <a:pt x="274" y="487"/>
                    <a:pt x="152" y="456"/>
                    <a:pt x="91" y="335"/>
                  </a:cubicBezTo>
                  <a:cubicBezTo>
                    <a:pt x="0" y="213"/>
                    <a:pt x="61" y="122"/>
                    <a:pt x="152" y="31"/>
                  </a:cubicBezTo>
                  <a:cubicBezTo>
                    <a:pt x="274" y="0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26"/>
            <p:cNvSpPr/>
            <p:nvPr/>
          </p:nvSpPr>
          <p:spPr>
            <a:xfrm>
              <a:off x="1608950" y="1570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53"/>
                  </a:moveTo>
                  <a:cubicBezTo>
                    <a:pt x="518" y="244"/>
                    <a:pt x="487" y="366"/>
                    <a:pt x="366" y="457"/>
                  </a:cubicBezTo>
                  <a:cubicBezTo>
                    <a:pt x="274" y="518"/>
                    <a:pt x="153" y="487"/>
                    <a:pt x="62" y="366"/>
                  </a:cubicBezTo>
                  <a:cubicBezTo>
                    <a:pt x="1" y="244"/>
                    <a:pt x="31" y="153"/>
                    <a:pt x="153" y="62"/>
                  </a:cubicBezTo>
                  <a:cubicBezTo>
                    <a:pt x="274" y="1"/>
                    <a:pt x="36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8" name="Google Shape;4318;p26"/>
            <p:cNvSpPr/>
            <p:nvPr/>
          </p:nvSpPr>
          <p:spPr>
            <a:xfrm>
              <a:off x="1942550" y="539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53"/>
                  </a:moveTo>
                  <a:cubicBezTo>
                    <a:pt x="517" y="274"/>
                    <a:pt x="487" y="365"/>
                    <a:pt x="365" y="457"/>
                  </a:cubicBezTo>
                  <a:cubicBezTo>
                    <a:pt x="244" y="548"/>
                    <a:pt x="153" y="48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65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9" name="Google Shape;4319;p26"/>
            <p:cNvSpPr/>
            <p:nvPr/>
          </p:nvSpPr>
          <p:spPr>
            <a:xfrm>
              <a:off x="2779950" y="134757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52"/>
                  </a:moveTo>
                  <a:cubicBezTo>
                    <a:pt x="548" y="274"/>
                    <a:pt x="487" y="365"/>
                    <a:pt x="396" y="456"/>
                  </a:cubicBezTo>
                  <a:cubicBezTo>
                    <a:pt x="274" y="517"/>
                    <a:pt x="153" y="487"/>
                    <a:pt x="92" y="365"/>
                  </a:cubicBezTo>
                  <a:cubicBezTo>
                    <a:pt x="1" y="274"/>
                    <a:pt x="31" y="152"/>
                    <a:pt x="153" y="61"/>
                  </a:cubicBezTo>
                  <a:cubicBezTo>
                    <a:pt x="274" y="0"/>
                    <a:pt x="396" y="31"/>
                    <a:pt x="457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26"/>
            <p:cNvSpPr/>
            <p:nvPr/>
          </p:nvSpPr>
          <p:spPr>
            <a:xfrm>
              <a:off x="1224450" y="827800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3"/>
                  </a:moveTo>
                  <a:cubicBezTo>
                    <a:pt x="517" y="21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14"/>
                    <a:pt x="31" y="123"/>
                    <a:pt x="153" y="31"/>
                  </a:cubicBezTo>
                  <a:cubicBezTo>
                    <a:pt x="244" y="1"/>
                    <a:pt x="396" y="31"/>
                    <a:pt x="457" y="12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26"/>
            <p:cNvSpPr/>
            <p:nvPr/>
          </p:nvSpPr>
          <p:spPr>
            <a:xfrm>
              <a:off x="488875" y="10223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87" y="0"/>
                    <a:pt x="76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26"/>
            <p:cNvSpPr/>
            <p:nvPr/>
          </p:nvSpPr>
          <p:spPr>
            <a:xfrm>
              <a:off x="693300" y="956225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730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6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26"/>
            <p:cNvSpPr/>
            <p:nvPr/>
          </p:nvSpPr>
          <p:spPr>
            <a:xfrm>
              <a:off x="848300" y="1102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2" y="274"/>
                  </a:moveTo>
                  <a:cubicBezTo>
                    <a:pt x="973" y="457"/>
                    <a:pt x="882" y="761"/>
                    <a:pt x="700" y="882"/>
                  </a:cubicBezTo>
                  <a:cubicBezTo>
                    <a:pt x="517" y="1004"/>
                    <a:pt x="214" y="913"/>
                    <a:pt x="92" y="730"/>
                  </a:cubicBezTo>
                  <a:cubicBezTo>
                    <a:pt x="1" y="548"/>
                    <a:pt x="62" y="244"/>
                    <a:pt x="244" y="122"/>
                  </a:cubicBezTo>
                  <a:cubicBezTo>
                    <a:pt x="457" y="1"/>
                    <a:pt x="700" y="92"/>
                    <a:pt x="85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26"/>
            <p:cNvSpPr/>
            <p:nvPr/>
          </p:nvSpPr>
          <p:spPr>
            <a:xfrm>
              <a:off x="1039050" y="107402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973"/>
                    <a:pt x="213" y="912"/>
                    <a:pt x="122" y="699"/>
                  </a:cubicBezTo>
                  <a:cubicBezTo>
                    <a:pt x="0" y="517"/>
                    <a:pt x="61" y="213"/>
                    <a:pt x="274" y="91"/>
                  </a:cubicBezTo>
                  <a:cubicBezTo>
                    <a:pt x="486" y="0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5" name="Google Shape;4325;p26"/>
            <p:cNvSpPr/>
            <p:nvPr/>
          </p:nvSpPr>
          <p:spPr>
            <a:xfrm>
              <a:off x="645425" y="25041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3"/>
                  </a:moveTo>
                  <a:cubicBezTo>
                    <a:pt x="547" y="274"/>
                    <a:pt x="517" y="396"/>
                    <a:pt x="395" y="456"/>
                  </a:cubicBezTo>
                  <a:cubicBezTo>
                    <a:pt x="274" y="548"/>
                    <a:pt x="152" y="517"/>
                    <a:pt x="91" y="396"/>
                  </a:cubicBezTo>
                  <a:cubicBezTo>
                    <a:pt x="0" y="274"/>
                    <a:pt x="61" y="153"/>
                    <a:pt x="152" y="92"/>
                  </a:cubicBezTo>
                  <a:cubicBezTo>
                    <a:pt x="274" y="1"/>
                    <a:pt x="395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6" name="Google Shape;4326;p26"/>
            <p:cNvSpPr/>
            <p:nvPr/>
          </p:nvSpPr>
          <p:spPr>
            <a:xfrm>
              <a:off x="2251075" y="703200"/>
              <a:ext cx="12925" cy="12925"/>
            </a:xfrm>
            <a:custGeom>
              <a:rect b="b" l="l" r="r" t="t"/>
              <a:pathLst>
                <a:path extrusionOk="0" h="517" w="517">
                  <a:moveTo>
                    <a:pt x="456" y="122"/>
                  </a:moveTo>
                  <a:cubicBezTo>
                    <a:pt x="517" y="243"/>
                    <a:pt x="487" y="365"/>
                    <a:pt x="365" y="426"/>
                  </a:cubicBezTo>
                  <a:cubicBezTo>
                    <a:pt x="274" y="517"/>
                    <a:pt x="152" y="456"/>
                    <a:pt x="61" y="365"/>
                  </a:cubicBezTo>
                  <a:cubicBezTo>
                    <a:pt x="0" y="243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7" name="Google Shape;4327;p26"/>
            <p:cNvSpPr/>
            <p:nvPr/>
          </p:nvSpPr>
          <p:spPr>
            <a:xfrm>
              <a:off x="806500" y="2165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22"/>
                  </a:moveTo>
                  <a:cubicBezTo>
                    <a:pt x="518" y="244"/>
                    <a:pt x="487" y="365"/>
                    <a:pt x="366" y="426"/>
                  </a:cubicBezTo>
                  <a:cubicBezTo>
                    <a:pt x="244" y="517"/>
                    <a:pt x="153" y="456"/>
                    <a:pt x="62" y="365"/>
                  </a:cubicBezTo>
                  <a:cubicBezTo>
                    <a:pt x="1" y="244"/>
                    <a:pt x="31" y="122"/>
                    <a:pt x="153" y="61"/>
                  </a:cubicBezTo>
                  <a:cubicBezTo>
                    <a:pt x="244" y="1"/>
                    <a:pt x="39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8" name="Google Shape;4328;p26"/>
            <p:cNvSpPr/>
            <p:nvPr/>
          </p:nvSpPr>
          <p:spPr>
            <a:xfrm>
              <a:off x="876425" y="11743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8" y="274"/>
                    <a:pt x="487" y="395"/>
                    <a:pt x="396" y="456"/>
                  </a:cubicBezTo>
                  <a:cubicBezTo>
                    <a:pt x="274" y="547"/>
                    <a:pt x="152" y="487"/>
                    <a:pt x="92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9" name="Google Shape;4329;p26"/>
            <p:cNvSpPr/>
            <p:nvPr/>
          </p:nvSpPr>
          <p:spPr>
            <a:xfrm>
              <a:off x="653025" y="58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1004"/>
                    <a:pt x="243" y="913"/>
                    <a:pt x="122" y="730"/>
                  </a:cubicBezTo>
                  <a:cubicBezTo>
                    <a:pt x="0" y="548"/>
                    <a:pt x="91" y="244"/>
                    <a:pt x="274" y="122"/>
                  </a:cubicBezTo>
                  <a:cubicBezTo>
                    <a:pt x="456" y="1"/>
                    <a:pt x="730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26"/>
            <p:cNvSpPr/>
            <p:nvPr/>
          </p:nvSpPr>
          <p:spPr>
            <a:xfrm>
              <a:off x="280675" y="728275"/>
              <a:ext cx="13700" cy="12925"/>
            </a:xfrm>
            <a:custGeom>
              <a:rect b="b" l="l" r="r" t="t"/>
              <a:pathLst>
                <a:path extrusionOk="0" h="517" w="548">
                  <a:moveTo>
                    <a:pt x="456" y="152"/>
                  </a:moveTo>
                  <a:cubicBezTo>
                    <a:pt x="547" y="274"/>
                    <a:pt x="517" y="365"/>
                    <a:pt x="395" y="456"/>
                  </a:cubicBezTo>
                  <a:cubicBezTo>
                    <a:pt x="274" y="517"/>
                    <a:pt x="152" y="486"/>
                    <a:pt x="91" y="365"/>
                  </a:cubicBezTo>
                  <a:cubicBezTo>
                    <a:pt x="0" y="274"/>
                    <a:pt x="61" y="152"/>
                    <a:pt x="152" y="61"/>
                  </a:cubicBezTo>
                  <a:cubicBezTo>
                    <a:pt x="274" y="0"/>
                    <a:pt x="426" y="30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1" name="Google Shape;4331;p26"/>
            <p:cNvSpPr/>
            <p:nvPr/>
          </p:nvSpPr>
          <p:spPr>
            <a:xfrm>
              <a:off x="352850" y="5626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518"/>
                    <a:pt x="913" y="822"/>
                    <a:pt x="730" y="913"/>
                  </a:cubicBezTo>
                  <a:cubicBezTo>
                    <a:pt x="548" y="1034"/>
                    <a:pt x="244" y="974"/>
                    <a:pt x="122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7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2" name="Google Shape;4332;p26"/>
            <p:cNvSpPr/>
            <p:nvPr/>
          </p:nvSpPr>
          <p:spPr>
            <a:xfrm>
              <a:off x="615775" y="629475"/>
              <a:ext cx="13700" cy="12200"/>
            </a:xfrm>
            <a:custGeom>
              <a:rect b="b" l="l" r="r" t="t"/>
              <a:pathLst>
                <a:path extrusionOk="0" h="488" w="548">
                  <a:moveTo>
                    <a:pt x="487" y="122"/>
                  </a:moveTo>
                  <a:cubicBezTo>
                    <a:pt x="548" y="213"/>
                    <a:pt x="517" y="335"/>
                    <a:pt x="396" y="426"/>
                  </a:cubicBezTo>
                  <a:cubicBezTo>
                    <a:pt x="274" y="487"/>
                    <a:pt x="153" y="457"/>
                    <a:pt x="92" y="335"/>
                  </a:cubicBezTo>
                  <a:cubicBezTo>
                    <a:pt x="1" y="213"/>
                    <a:pt x="61" y="122"/>
                    <a:pt x="183" y="31"/>
                  </a:cubicBezTo>
                  <a:cubicBezTo>
                    <a:pt x="274" y="1"/>
                    <a:pt x="396" y="31"/>
                    <a:pt x="48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3" name="Google Shape;4333;p26"/>
            <p:cNvSpPr/>
            <p:nvPr/>
          </p:nvSpPr>
          <p:spPr>
            <a:xfrm>
              <a:off x="906825" y="3757950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7" y="274"/>
                    <a:pt x="487" y="395"/>
                    <a:pt x="365" y="456"/>
                  </a:cubicBezTo>
                  <a:cubicBezTo>
                    <a:pt x="274" y="547"/>
                    <a:pt x="152" y="517"/>
                    <a:pt x="61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4" name="Google Shape;4334;p26"/>
            <p:cNvSpPr/>
            <p:nvPr/>
          </p:nvSpPr>
          <p:spPr>
            <a:xfrm>
              <a:off x="7275475" y="421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4" y="487"/>
                    <a:pt x="912" y="791"/>
                    <a:pt x="730" y="912"/>
                  </a:cubicBezTo>
                  <a:cubicBezTo>
                    <a:pt x="548" y="1003"/>
                    <a:pt x="244" y="943"/>
                    <a:pt x="122" y="760"/>
                  </a:cubicBezTo>
                  <a:cubicBezTo>
                    <a:pt x="1" y="548"/>
                    <a:pt x="92" y="244"/>
                    <a:pt x="274" y="152"/>
                  </a:cubicBezTo>
                  <a:cubicBezTo>
                    <a:pt x="51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5" name="Google Shape;4335;p26"/>
            <p:cNvSpPr/>
            <p:nvPr/>
          </p:nvSpPr>
          <p:spPr>
            <a:xfrm>
              <a:off x="555750" y="37655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1" y="274"/>
                  </a:moveTo>
                  <a:cubicBezTo>
                    <a:pt x="973" y="456"/>
                    <a:pt x="912" y="760"/>
                    <a:pt x="700" y="882"/>
                  </a:cubicBezTo>
                  <a:cubicBezTo>
                    <a:pt x="517" y="1003"/>
                    <a:pt x="213" y="912"/>
                    <a:pt x="92" y="730"/>
                  </a:cubicBezTo>
                  <a:cubicBezTo>
                    <a:pt x="0" y="547"/>
                    <a:pt x="61" y="243"/>
                    <a:pt x="244" y="122"/>
                  </a:cubicBezTo>
                  <a:cubicBezTo>
                    <a:pt x="456" y="0"/>
                    <a:pt x="700" y="9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6" name="Google Shape;4336;p26"/>
            <p:cNvSpPr/>
            <p:nvPr/>
          </p:nvSpPr>
          <p:spPr>
            <a:xfrm>
              <a:off x="647700" y="29235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82" y="244"/>
                  </a:moveTo>
                  <a:cubicBezTo>
                    <a:pt x="973" y="426"/>
                    <a:pt x="912" y="761"/>
                    <a:pt x="730" y="852"/>
                  </a:cubicBezTo>
                  <a:cubicBezTo>
                    <a:pt x="517" y="974"/>
                    <a:pt x="213" y="913"/>
                    <a:pt x="122" y="700"/>
                  </a:cubicBezTo>
                  <a:cubicBezTo>
                    <a:pt x="0" y="518"/>
                    <a:pt x="61" y="214"/>
                    <a:pt x="274" y="92"/>
                  </a:cubicBezTo>
                  <a:cubicBezTo>
                    <a:pt x="456" y="1"/>
                    <a:pt x="760" y="62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7" name="Google Shape;4337;p26"/>
            <p:cNvSpPr/>
            <p:nvPr/>
          </p:nvSpPr>
          <p:spPr>
            <a:xfrm>
              <a:off x="351325" y="39243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274"/>
                  </a:moveTo>
                  <a:cubicBezTo>
                    <a:pt x="974" y="457"/>
                    <a:pt x="913" y="761"/>
                    <a:pt x="730" y="882"/>
                  </a:cubicBezTo>
                  <a:cubicBezTo>
                    <a:pt x="518" y="1004"/>
                    <a:pt x="214" y="913"/>
                    <a:pt x="123" y="730"/>
                  </a:cubicBezTo>
                  <a:cubicBezTo>
                    <a:pt x="1" y="548"/>
                    <a:pt x="62" y="244"/>
                    <a:pt x="275" y="122"/>
                  </a:cubicBezTo>
                  <a:cubicBezTo>
                    <a:pt x="487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26"/>
            <p:cNvSpPr/>
            <p:nvPr/>
          </p:nvSpPr>
          <p:spPr>
            <a:xfrm>
              <a:off x="697850" y="35315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44"/>
                  </a:moveTo>
                  <a:cubicBezTo>
                    <a:pt x="1003" y="426"/>
                    <a:pt x="912" y="760"/>
                    <a:pt x="730" y="851"/>
                  </a:cubicBezTo>
                  <a:cubicBezTo>
                    <a:pt x="548" y="973"/>
                    <a:pt x="244" y="912"/>
                    <a:pt x="122" y="699"/>
                  </a:cubicBezTo>
                  <a:cubicBezTo>
                    <a:pt x="0" y="517"/>
                    <a:pt x="92" y="213"/>
                    <a:pt x="274" y="92"/>
                  </a:cubicBezTo>
                  <a:cubicBezTo>
                    <a:pt x="456" y="0"/>
                    <a:pt x="730" y="31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9" name="Google Shape;4339;p26"/>
            <p:cNvSpPr/>
            <p:nvPr/>
          </p:nvSpPr>
          <p:spPr>
            <a:xfrm>
              <a:off x="732050" y="31994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6" y="122"/>
                  </a:moveTo>
                  <a:cubicBezTo>
                    <a:pt x="547" y="244"/>
                    <a:pt x="487" y="365"/>
                    <a:pt x="395" y="426"/>
                  </a:cubicBezTo>
                  <a:cubicBezTo>
                    <a:pt x="274" y="517"/>
                    <a:pt x="152" y="456"/>
                    <a:pt x="9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1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0" name="Google Shape;4340;p26"/>
            <p:cNvSpPr/>
            <p:nvPr/>
          </p:nvSpPr>
          <p:spPr>
            <a:xfrm>
              <a:off x="314850" y="3972225"/>
              <a:ext cx="13725" cy="12950"/>
            </a:xfrm>
            <a:custGeom>
              <a:rect b="b" l="l" r="r" t="t"/>
              <a:pathLst>
                <a:path extrusionOk="0" h="518" w="549">
                  <a:moveTo>
                    <a:pt x="457" y="153"/>
                  </a:moveTo>
                  <a:cubicBezTo>
                    <a:pt x="548" y="244"/>
                    <a:pt x="518" y="366"/>
                    <a:pt x="396" y="457"/>
                  </a:cubicBezTo>
                  <a:cubicBezTo>
                    <a:pt x="275" y="518"/>
                    <a:pt x="153" y="487"/>
                    <a:pt x="92" y="366"/>
                  </a:cubicBezTo>
                  <a:cubicBezTo>
                    <a:pt x="1" y="244"/>
                    <a:pt x="62" y="153"/>
                    <a:pt x="153" y="62"/>
                  </a:cubicBezTo>
                  <a:cubicBezTo>
                    <a:pt x="275" y="1"/>
                    <a:pt x="39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1" name="Google Shape;4341;p26"/>
            <p:cNvSpPr/>
            <p:nvPr/>
          </p:nvSpPr>
          <p:spPr>
            <a:xfrm>
              <a:off x="529150" y="3017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6" y="153"/>
                  </a:moveTo>
                  <a:cubicBezTo>
                    <a:pt x="517" y="274"/>
                    <a:pt x="487" y="396"/>
                    <a:pt x="365" y="457"/>
                  </a:cubicBezTo>
                  <a:cubicBezTo>
                    <a:pt x="244" y="548"/>
                    <a:pt x="153" y="51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96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2" name="Google Shape;4342;p26"/>
            <p:cNvSpPr/>
            <p:nvPr/>
          </p:nvSpPr>
          <p:spPr>
            <a:xfrm>
              <a:off x="298150" y="32708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699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7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3" name="Google Shape;4343;p26"/>
            <p:cNvSpPr/>
            <p:nvPr/>
          </p:nvSpPr>
          <p:spPr>
            <a:xfrm>
              <a:off x="291300" y="3027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57" y="0"/>
                    <a:pt x="730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4" name="Google Shape;4344;p26"/>
            <p:cNvSpPr/>
            <p:nvPr/>
          </p:nvSpPr>
          <p:spPr>
            <a:xfrm>
              <a:off x="364250" y="33901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91"/>
                    <a:pt x="730" y="882"/>
                  </a:cubicBezTo>
                  <a:cubicBezTo>
                    <a:pt x="548" y="1004"/>
                    <a:pt x="244" y="94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7" y="1"/>
                    <a:pt x="761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5" name="Google Shape;4345;p26"/>
            <p:cNvSpPr/>
            <p:nvPr/>
          </p:nvSpPr>
          <p:spPr>
            <a:xfrm>
              <a:off x="7055100" y="38871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22"/>
                  </a:moveTo>
                  <a:cubicBezTo>
                    <a:pt x="548" y="244"/>
                    <a:pt x="518" y="365"/>
                    <a:pt x="396" y="426"/>
                  </a:cubicBezTo>
                  <a:cubicBezTo>
                    <a:pt x="274" y="517"/>
                    <a:pt x="153" y="456"/>
                    <a:pt x="92" y="365"/>
                  </a:cubicBezTo>
                  <a:cubicBezTo>
                    <a:pt x="1" y="244"/>
                    <a:pt x="62" y="122"/>
                    <a:pt x="153" y="61"/>
                  </a:cubicBezTo>
                  <a:cubicBezTo>
                    <a:pt x="274" y="1"/>
                    <a:pt x="42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6" name="Google Shape;4346;p26"/>
            <p:cNvSpPr/>
            <p:nvPr/>
          </p:nvSpPr>
          <p:spPr>
            <a:xfrm>
              <a:off x="7236725" y="3681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0" y="547"/>
                    <a:pt x="92" y="243"/>
                    <a:pt x="274" y="122"/>
                  </a:cubicBezTo>
                  <a:cubicBezTo>
                    <a:pt x="456" y="0"/>
                    <a:pt x="73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7" name="Google Shape;4347;p26"/>
            <p:cNvSpPr/>
            <p:nvPr/>
          </p:nvSpPr>
          <p:spPr>
            <a:xfrm>
              <a:off x="327775" y="34380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2"/>
                  </a:moveTo>
                  <a:cubicBezTo>
                    <a:pt x="517" y="24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44"/>
                    <a:pt x="31" y="122"/>
                    <a:pt x="122" y="31"/>
                  </a:cubicBezTo>
                  <a:cubicBezTo>
                    <a:pt x="244" y="1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8" name="Google Shape;4348;p26"/>
            <p:cNvSpPr/>
            <p:nvPr/>
          </p:nvSpPr>
          <p:spPr>
            <a:xfrm>
              <a:off x="3290600" y="5041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39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9" name="Google Shape;4349;p26"/>
            <p:cNvSpPr/>
            <p:nvPr/>
          </p:nvSpPr>
          <p:spPr>
            <a:xfrm>
              <a:off x="4995800" y="10109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1"/>
                  </a:moveTo>
                  <a:cubicBezTo>
                    <a:pt x="61" y="699"/>
                    <a:pt x="1" y="426"/>
                    <a:pt x="213" y="243"/>
                  </a:cubicBezTo>
                  <a:cubicBezTo>
                    <a:pt x="335" y="61"/>
                    <a:pt x="608" y="0"/>
                    <a:pt x="821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0" name="Google Shape;4350;p26"/>
            <p:cNvSpPr/>
            <p:nvPr/>
          </p:nvSpPr>
          <p:spPr>
            <a:xfrm>
              <a:off x="6143250" y="1058825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395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3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1" name="Google Shape;4351;p26"/>
            <p:cNvSpPr/>
            <p:nvPr/>
          </p:nvSpPr>
          <p:spPr>
            <a:xfrm>
              <a:off x="5658425" y="782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4" y="608"/>
                    <a:pt x="821" y="790"/>
                  </a:cubicBezTo>
                  <a:cubicBezTo>
                    <a:pt x="669" y="942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2" name="Google Shape;4352;p26"/>
            <p:cNvSpPr/>
            <p:nvPr/>
          </p:nvSpPr>
          <p:spPr>
            <a:xfrm>
              <a:off x="5652350" y="969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0"/>
                    <a:pt x="79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69" y="1004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3" name="Google Shape;4353;p26"/>
            <p:cNvSpPr/>
            <p:nvPr/>
          </p:nvSpPr>
          <p:spPr>
            <a:xfrm>
              <a:off x="3344550" y="1516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61"/>
                    <a:pt x="609" y="0"/>
                    <a:pt x="791" y="213"/>
                  </a:cubicBezTo>
                  <a:cubicBezTo>
                    <a:pt x="973" y="365"/>
                    <a:pt x="1004" y="608"/>
                    <a:pt x="821" y="821"/>
                  </a:cubicBezTo>
                  <a:cubicBezTo>
                    <a:pt x="669" y="100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4" name="Google Shape;4354;p26"/>
            <p:cNvSpPr/>
            <p:nvPr/>
          </p:nvSpPr>
          <p:spPr>
            <a:xfrm>
              <a:off x="5385625" y="84225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13" y="821"/>
                  </a:moveTo>
                  <a:cubicBezTo>
                    <a:pt x="31" y="669"/>
                    <a:pt x="0" y="39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34" y="608"/>
                    <a:pt x="821" y="791"/>
                  </a:cubicBezTo>
                  <a:cubicBezTo>
                    <a:pt x="669" y="943"/>
                    <a:pt x="42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5" name="Google Shape;4355;p26"/>
            <p:cNvSpPr/>
            <p:nvPr/>
          </p:nvSpPr>
          <p:spPr>
            <a:xfrm>
              <a:off x="5396275" y="5314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0" y="669"/>
                    <a:pt x="0" y="426"/>
                    <a:pt x="182" y="244"/>
                  </a:cubicBezTo>
                  <a:cubicBezTo>
                    <a:pt x="334" y="31"/>
                    <a:pt x="608" y="1"/>
                    <a:pt x="790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99" y="1004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6" name="Google Shape;4356;p26"/>
            <p:cNvSpPr/>
            <p:nvPr/>
          </p:nvSpPr>
          <p:spPr>
            <a:xfrm>
              <a:off x="5099150" y="846800"/>
              <a:ext cx="25850" cy="25875"/>
            </a:xfrm>
            <a:custGeom>
              <a:rect b="b" l="l" r="r" t="t"/>
              <a:pathLst>
                <a:path extrusionOk="0" h="1035" w="1034">
                  <a:moveTo>
                    <a:pt x="243" y="852"/>
                  </a:moveTo>
                  <a:cubicBezTo>
                    <a:pt x="61" y="700"/>
                    <a:pt x="0" y="426"/>
                    <a:pt x="213" y="214"/>
                  </a:cubicBezTo>
                  <a:cubicBezTo>
                    <a:pt x="365" y="31"/>
                    <a:pt x="639" y="1"/>
                    <a:pt x="821" y="183"/>
                  </a:cubicBezTo>
                  <a:cubicBezTo>
                    <a:pt x="1003" y="335"/>
                    <a:pt x="1034" y="609"/>
                    <a:pt x="851" y="791"/>
                  </a:cubicBezTo>
                  <a:cubicBezTo>
                    <a:pt x="699" y="1004"/>
                    <a:pt x="395" y="103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7" name="Google Shape;4357;p26"/>
            <p:cNvSpPr/>
            <p:nvPr/>
          </p:nvSpPr>
          <p:spPr>
            <a:xfrm>
              <a:off x="4022375" y="6530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1" y="335"/>
                    <a:pt x="1" y="183"/>
                    <a:pt x="92" y="123"/>
                  </a:cubicBezTo>
                  <a:cubicBezTo>
                    <a:pt x="153" y="31"/>
                    <a:pt x="305" y="1"/>
                    <a:pt x="396" y="6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8" name="Google Shape;4358;p26"/>
            <p:cNvSpPr/>
            <p:nvPr/>
          </p:nvSpPr>
          <p:spPr>
            <a:xfrm>
              <a:off x="4644725" y="6538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183"/>
                    <a:pt x="61" y="122"/>
                  </a:cubicBezTo>
                  <a:cubicBezTo>
                    <a:pt x="153" y="31"/>
                    <a:pt x="305" y="0"/>
                    <a:pt x="365" y="92"/>
                  </a:cubicBezTo>
                  <a:cubicBezTo>
                    <a:pt x="457" y="152"/>
                    <a:pt x="487" y="304"/>
                    <a:pt x="426" y="395"/>
                  </a:cubicBezTo>
                  <a:cubicBezTo>
                    <a:pt x="335" y="456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9" name="Google Shape;4359;p26"/>
            <p:cNvSpPr/>
            <p:nvPr/>
          </p:nvSpPr>
          <p:spPr>
            <a:xfrm>
              <a:off x="5827125" y="4919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5"/>
                  </a:moveTo>
                  <a:cubicBezTo>
                    <a:pt x="31" y="334"/>
                    <a:pt x="0" y="182"/>
                    <a:pt x="92" y="91"/>
                  </a:cubicBezTo>
                  <a:cubicBezTo>
                    <a:pt x="152" y="30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6"/>
                    <a:pt x="18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0" name="Google Shape;4360;p26"/>
            <p:cNvSpPr/>
            <p:nvPr/>
          </p:nvSpPr>
          <p:spPr>
            <a:xfrm>
              <a:off x="6405400" y="6834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4" y="1"/>
                    <a:pt x="396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6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1" name="Google Shape;4361;p26"/>
            <p:cNvSpPr/>
            <p:nvPr/>
          </p:nvSpPr>
          <p:spPr>
            <a:xfrm>
              <a:off x="6020125" y="6203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6"/>
                    <a:pt x="1" y="214"/>
                    <a:pt x="62" y="123"/>
                  </a:cubicBezTo>
                  <a:cubicBezTo>
                    <a:pt x="153" y="62"/>
                    <a:pt x="305" y="1"/>
                    <a:pt x="366" y="92"/>
                  </a:cubicBezTo>
                  <a:cubicBezTo>
                    <a:pt x="457" y="183"/>
                    <a:pt x="487" y="305"/>
                    <a:pt x="396" y="396"/>
                  </a:cubicBezTo>
                  <a:cubicBezTo>
                    <a:pt x="335" y="518"/>
                    <a:pt x="21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2" name="Google Shape;4362;p26"/>
            <p:cNvSpPr/>
            <p:nvPr/>
          </p:nvSpPr>
          <p:spPr>
            <a:xfrm>
              <a:off x="4245025" y="6788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5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3" name="Google Shape;4363;p26"/>
            <p:cNvSpPr/>
            <p:nvPr/>
          </p:nvSpPr>
          <p:spPr>
            <a:xfrm>
              <a:off x="4746550" y="1112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6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3" y="335"/>
                    <a:pt x="1004" y="608"/>
                    <a:pt x="821" y="791"/>
                  </a:cubicBezTo>
                  <a:cubicBezTo>
                    <a:pt x="669" y="94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4" name="Google Shape;4364;p26"/>
            <p:cNvSpPr/>
            <p:nvPr/>
          </p:nvSpPr>
          <p:spPr>
            <a:xfrm>
              <a:off x="5862825" y="68115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2"/>
                  </a:moveTo>
                  <a:cubicBezTo>
                    <a:pt x="62" y="700"/>
                    <a:pt x="1" y="426"/>
                    <a:pt x="214" y="244"/>
                  </a:cubicBezTo>
                  <a:cubicBezTo>
                    <a:pt x="366" y="61"/>
                    <a:pt x="609" y="1"/>
                    <a:pt x="822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5" name="Google Shape;4365;p26"/>
            <p:cNvSpPr/>
            <p:nvPr/>
          </p:nvSpPr>
          <p:spPr>
            <a:xfrm>
              <a:off x="5884875" y="936475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0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6" name="Google Shape;4366;p26"/>
            <p:cNvSpPr/>
            <p:nvPr/>
          </p:nvSpPr>
          <p:spPr>
            <a:xfrm>
              <a:off x="6180475" y="627950"/>
              <a:ext cx="12175" cy="12950"/>
            </a:xfrm>
            <a:custGeom>
              <a:rect b="b" l="l" r="r" t="t"/>
              <a:pathLst>
                <a:path extrusionOk="0" h="518" w="487">
                  <a:moveTo>
                    <a:pt x="122" y="426"/>
                  </a:moveTo>
                  <a:cubicBezTo>
                    <a:pt x="31" y="366"/>
                    <a:pt x="0" y="214"/>
                    <a:pt x="61" y="122"/>
                  </a:cubicBezTo>
                  <a:cubicBezTo>
                    <a:pt x="152" y="62"/>
                    <a:pt x="304" y="1"/>
                    <a:pt x="365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35" y="487"/>
                    <a:pt x="24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7" name="Google Shape;4367;p26"/>
            <p:cNvSpPr/>
            <p:nvPr/>
          </p:nvSpPr>
          <p:spPr>
            <a:xfrm>
              <a:off x="5481375" y="7693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6"/>
                  </a:moveTo>
                  <a:cubicBezTo>
                    <a:pt x="31" y="335"/>
                    <a:pt x="0" y="183"/>
                    <a:pt x="61" y="9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22"/>
                    <a:pt x="487" y="274"/>
                    <a:pt x="426" y="365"/>
                  </a:cubicBezTo>
                  <a:cubicBezTo>
                    <a:pt x="335" y="487"/>
                    <a:pt x="183" y="487"/>
                    <a:pt x="122" y="39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8" name="Google Shape;4368;p26"/>
            <p:cNvSpPr/>
            <p:nvPr/>
          </p:nvSpPr>
          <p:spPr>
            <a:xfrm>
              <a:off x="4619650" y="1207000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5" y="0"/>
                    <a:pt x="396" y="61"/>
                  </a:cubicBezTo>
                  <a:cubicBezTo>
                    <a:pt x="457" y="152"/>
                    <a:pt x="517" y="304"/>
                    <a:pt x="426" y="365"/>
                  </a:cubicBezTo>
                  <a:cubicBezTo>
                    <a:pt x="365" y="487"/>
                    <a:pt x="213" y="487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9" name="Google Shape;4369;p26"/>
            <p:cNvSpPr/>
            <p:nvPr/>
          </p:nvSpPr>
          <p:spPr>
            <a:xfrm>
              <a:off x="4659175" y="763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0" y="426"/>
                    <a:pt x="183" y="243"/>
                  </a:cubicBezTo>
                  <a:cubicBezTo>
                    <a:pt x="335" y="31"/>
                    <a:pt x="608" y="0"/>
                    <a:pt x="790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0" name="Google Shape;4370;p26"/>
            <p:cNvSpPr/>
            <p:nvPr/>
          </p:nvSpPr>
          <p:spPr>
            <a:xfrm>
              <a:off x="4497300" y="819450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1" name="Google Shape;4371;p26"/>
            <p:cNvSpPr/>
            <p:nvPr/>
          </p:nvSpPr>
          <p:spPr>
            <a:xfrm>
              <a:off x="6083975" y="13620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4"/>
                    <a:pt x="0" y="182"/>
                    <a:pt x="61" y="91"/>
                  </a:cubicBezTo>
                  <a:cubicBezTo>
                    <a:pt x="152" y="30"/>
                    <a:pt x="304" y="0"/>
                    <a:pt x="365" y="61"/>
                  </a:cubicBezTo>
                  <a:cubicBezTo>
                    <a:pt x="456" y="152"/>
                    <a:pt x="486" y="304"/>
                    <a:pt x="395" y="365"/>
                  </a:cubicBezTo>
                  <a:cubicBezTo>
                    <a:pt x="335" y="486"/>
                    <a:pt x="18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2" name="Google Shape;4372;p26"/>
            <p:cNvSpPr/>
            <p:nvPr/>
          </p:nvSpPr>
          <p:spPr>
            <a:xfrm>
              <a:off x="4670575" y="9934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5"/>
                    <a:pt x="0" y="183"/>
                    <a:pt x="61" y="91"/>
                  </a:cubicBezTo>
                  <a:cubicBezTo>
                    <a:pt x="122" y="31"/>
                    <a:pt x="304" y="0"/>
                    <a:pt x="365" y="61"/>
                  </a:cubicBezTo>
                  <a:cubicBezTo>
                    <a:pt x="426" y="152"/>
                    <a:pt x="486" y="304"/>
                    <a:pt x="395" y="365"/>
                  </a:cubicBezTo>
                  <a:cubicBezTo>
                    <a:pt x="334" y="456"/>
                    <a:pt x="21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3" name="Google Shape;4373;p26"/>
            <p:cNvSpPr/>
            <p:nvPr/>
          </p:nvSpPr>
          <p:spPr>
            <a:xfrm>
              <a:off x="5215400" y="701675"/>
              <a:ext cx="12200" cy="12175"/>
            </a:xfrm>
            <a:custGeom>
              <a:rect b="b" l="l" r="r" t="t"/>
              <a:pathLst>
                <a:path extrusionOk="0" h="487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0"/>
                    <a:pt x="366" y="61"/>
                  </a:cubicBezTo>
                  <a:cubicBezTo>
                    <a:pt x="457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4" name="Google Shape;4374;p26"/>
            <p:cNvSpPr/>
            <p:nvPr/>
          </p:nvSpPr>
          <p:spPr>
            <a:xfrm>
              <a:off x="6818775" y="9311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2"/>
                    <a:pt x="305" y="1"/>
                    <a:pt x="396" y="9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517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5" name="Google Shape;4375;p26"/>
            <p:cNvSpPr/>
            <p:nvPr/>
          </p:nvSpPr>
          <p:spPr>
            <a:xfrm>
              <a:off x="7305125" y="549700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4"/>
                    <a:pt x="1034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6" name="Google Shape;4376;p26"/>
            <p:cNvSpPr/>
            <p:nvPr/>
          </p:nvSpPr>
          <p:spPr>
            <a:xfrm>
              <a:off x="7207100" y="643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61" y="700"/>
                    <a:pt x="0" y="426"/>
                    <a:pt x="213" y="244"/>
                  </a:cubicBezTo>
                  <a:cubicBezTo>
                    <a:pt x="334" y="62"/>
                    <a:pt x="608" y="1"/>
                    <a:pt x="821" y="214"/>
                  </a:cubicBezTo>
                  <a:cubicBezTo>
                    <a:pt x="1003" y="366"/>
                    <a:pt x="1033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7" name="Google Shape;4377;p26"/>
            <p:cNvSpPr/>
            <p:nvPr/>
          </p:nvSpPr>
          <p:spPr>
            <a:xfrm>
              <a:off x="7170625" y="1497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0"/>
                    <a:pt x="790" y="213"/>
                  </a:cubicBezTo>
                  <a:cubicBezTo>
                    <a:pt x="973" y="365"/>
                    <a:pt x="1003" y="608"/>
                    <a:pt x="821" y="821"/>
                  </a:cubicBezTo>
                  <a:cubicBezTo>
                    <a:pt x="669" y="97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8" name="Google Shape;4378;p26"/>
            <p:cNvSpPr/>
            <p:nvPr/>
          </p:nvSpPr>
          <p:spPr>
            <a:xfrm>
              <a:off x="6975325" y="121612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61" y="699"/>
                    <a:pt x="0" y="426"/>
                    <a:pt x="213" y="243"/>
                  </a:cubicBezTo>
                  <a:cubicBezTo>
                    <a:pt x="365" y="61"/>
                    <a:pt x="608" y="0"/>
                    <a:pt x="82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9" name="Google Shape;4379;p26"/>
            <p:cNvSpPr/>
            <p:nvPr/>
          </p:nvSpPr>
          <p:spPr>
            <a:xfrm>
              <a:off x="6742025" y="5816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14" y="852"/>
                  </a:moveTo>
                  <a:cubicBezTo>
                    <a:pt x="31" y="700"/>
                    <a:pt x="1" y="426"/>
                    <a:pt x="183" y="244"/>
                  </a:cubicBezTo>
                  <a:cubicBezTo>
                    <a:pt x="335" y="62"/>
                    <a:pt x="609" y="1"/>
                    <a:pt x="791" y="214"/>
                  </a:cubicBezTo>
                  <a:cubicBezTo>
                    <a:pt x="973" y="366"/>
                    <a:pt x="1034" y="609"/>
                    <a:pt x="822" y="821"/>
                  </a:cubicBezTo>
                  <a:cubicBezTo>
                    <a:pt x="670" y="973"/>
                    <a:pt x="426" y="1004"/>
                    <a:pt x="21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0" name="Google Shape;4380;p26"/>
            <p:cNvSpPr/>
            <p:nvPr/>
          </p:nvSpPr>
          <p:spPr>
            <a:xfrm>
              <a:off x="6898575" y="19676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92" y="122"/>
                  </a:cubicBezTo>
                  <a:cubicBezTo>
                    <a:pt x="152" y="31"/>
                    <a:pt x="304" y="0"/>
                    <a:pt x="395" y="61"/>
                  </a:cubicBezTo>
                  <a:cubicBezTo>
                    <a:pt x="456" y="152"/>
                    <a:pt x="487" y="304"/>
                    <a:pt x="426" y="395"/>
                  </a:cubicBezTo>
                  <a:cubicBezTo>
                    <a:pt x="33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1" name="Google Shape;4381;p26"/>
            <p:cNvSpPr/>
            <p:nvPr/>
          </p:nvSpPr>
          <p:spPr>
            <a:xfrm>
              <a:off x="6875025" y="15079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0" y="335"/>
                    <a:pt x="0" y="183"/>
                    <a:pt x="61" y="123"/>
                  </a:cubicBezTo>
                  <a:cubicBezTo>
                    <a:pt x="152" y="31"/>
                    <a:pt x="304" y="1"/>
                    <a:pt x="365" y="92"/>
                  </a:cubicBezTo>
                  <a:cubicBezTo>
                    <a:pt x="456" y="153"/>
                    <a:pt x="486" y="305"/>
                    <a:pt x="426" y="396"/>
                  </a:cubicBezTo>
                  <a:cubicBezTo>
                    <a:pt x="334" y="457"/>
                    <a:pt x="182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2" name="Google Shape;4382;p26"/>
            <p:cNvSpPr/>
            <p:nvPr/>
          </p:nvSpPr>
          <p:spPr>
            <a:xfrm>
              <a:off x="6900850" y="2232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3" name="Google Shape;4383;p26"/>
            <p:cNvSpPr/>
            <p:nvPr/>
          </p:nvSpPr>
          <p:spPr>
            <a:xfrm>
              <a:off x="510150" y="21067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973" y="335"/>
                    <a:pt x="1004" y="609"/>
                    <a:pt x="821" y="791"/>
                  </a:cubicBezTo>
                  <a:cubicBezTo>
                    <a:pt x="669" y="97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4" name="Google Shape;4384;p26"/>
            <p:cNvSpPr/>
            <p:nvPr/>
          </p:nvSpPr>
          <p:spPr>
            <a:xfrm>
              <a:off x="405300" y="18719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38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5" name="Google Shape;4385;p26"/>
            <p:cNvSpPr/>
            <p:nvPr/>
          </p:nvSpPr>
          <p:spPr>
            <a:xfrm>
              <a:off x="401500" y="19760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1"/>
                    <a:pt x="790" y="213"/>
                  </a:cubicBezTo>
                  <a:cubicBezTo>
                    <a:pt x="1003" y="365"/>
                    <a:pt x="1034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6" name="Google Shape;4386;p26"/>
            <p:cNvSpPr/>
            <p:nvPr/>
          </p:nvSpPr>
          <p:spPr>
            <a:xfrm>
              <a:off x="741925" y="1534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1"/>
                    <a:pt x="791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69" y="943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7" name="Google Shape;4387;p26"/>
            <p:cNvSpPr/>
            <p:nvPr/>
          </p:nvSpPr>
          <p:spPr>
            <a:xfrm>
              <a:off x="2335425" y="180427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31" y="669"/>
                    <a:pt x="0" y="426"/>
                    <a:pt x="183" y="24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26"/>
            <p:cNvSpPr/>
            <p:nvPr/>
          </p:nvSpPr>
          <p:spPr>
            <a:xfrm>
              <a:off x="264700" y="2153825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1004" y="335"/>
                    <a:pt x="1034" y="608"/>
                    <a:pt x="852" y="790"/>
                  </a:cubicBezTo>
                  <a:cubicBezTo>
                    <a:pt x="670" y="942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9" name="Google Shape;4389;p26"/>
            <p:cNvSpPr/>
            <p:nvPr/>
          </p:nvSpPr>
          <p:spPr>
            <a:xfrm>
              <a:off x="444050" y="1482075"/>
              <a:ext cx="12925" cy="12950"/>
            </a:xfrm>
            <a:custGeom>
              <a:rect b="b" l="l" r="r" t="t"/>
              <a:pathLst>
                <a:path extrusionOk="0" h="518" w="517">
                  <a:moveTo>
                    <a:pt x="122" y="426"/>
                  </a:moveTo>
                  <a:cubicBezTo>
                    <a:pt x="61" y="365"/>
                    <a:pt x="0" y="213"/>
                    <a:pt x="91" y="122"/>
                  </a:cubicBezTo>
                  <a:cubicBezTo>
                    <a:pt x="152" y="61"/>
                    <a:pt x="304" y="1"/>
                    <a:pt x="395" y="92"/>
                  </a:cubicBezTo>
                  <a:cubicBezTo>
                    <a:pt x="456" y="152"/>
                    <a:pt x="517" y="304"/>
                    <a:pt x="426" y="396"/>
                  </a:cubicBezTo>
                  <a:cubicBezTo>
                    <a:pt x="365" y="517"/>
                    <a:pt x="21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0" name="Google Shape;4390;p26"/>
            <p:cNvSpPr/>
            <p:nvPr/>
          </p:nvSpPr>
          <p:spPr>
            <a:xfrm>
              <a:off x="741925" y="16363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2"/>
                  </a:cubicBezTo>
                  <a:cubicBezTo>
                    <a:pt x="456" y="153"/>
                    <a:pt x="487" y="305"/>
                    <a:pt x="395" y="366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1" name="Google Shape;4391;p26"/>
            <p:cNvSpPr/>
            <p:nvPr/>
          </p:nvSpPr>
          <p:spPr>
            <a:xfrm>
              <a:off x="1114275" y="13893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39" y="973"/>
                    <a:pt x="395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2" name="Google Shape;4392;p26"/>
            <p:cNvSpPr/>
            <p:nvPr/>
          </p:nvSpPr>
          <p:spPr>
            <a:xfrm>
              <a:off x="565625" y="1643175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3" name="Google Shape;4393;p26"/>
            <p:cNvSpPr/>
            <p:nvPr/>
          </p:nvSpPr>
          <p:spPr>
            <a:xfrm>
              <a:off x="450125" y="26637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1"/>
                    <a:pt x="791" y="213"/>
                  </a:cubicBezTo>
                  <a:cubicBezTo>
                    <a:pt x="973" y="365"/>
                    <a:pt x="1034" y="609"/>
                    <a:pt x="821" y="821"/>
                  </a:cubicBezTo>
                  <a:cubicBezTo>
                    <a:pt x="669" y="1004"/>
                    <a:pt x="426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4" name="Google Shape;4394;p26"/>
            <p:cNvSpPr/>
            <p:nvPr/>
          </p:nvSpPr>
          <p:spPr>
            <a:xfrm>
              <a:off x="902250" y="1643925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1"/>
                    <a:pt x="366" y="62"/>
                  </a:cubicBezTo>
                  <a:cubicBezTo>
                    <a:pt x="457" y="153"/>
                    <a:pt x="487" y="305"/>
                    <a:pt x="426" y="36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5" name="Google Shape;4395;p26"/>
            <p:cNvSpPr/>
            <p:nvPr/>
          </p:nvSpPr>
          <p:spPr>
            <a:xfrm>
              <a:off x="260150" y="17275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6" name="Google Shape;4396;p26"/>
            <p:cNvSpPr/>
            <p:nvPr/>
          </p:nvSpPr>
          <p:spPr>
            <a:xfrm>
              <a:off x="317150" y="44114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1004"/>
                    <a:pt x="213" y="912"/>
                    <a:pt x="122" y="730"/>
                  </a:cubicBezTo>
                  <a:cubicBezTo>
                    <a:pt x="0" y="548"/>
                    <a:pt x="61" y="244"/>
                    <a:pt x="274" y="122"/>
                  </a:cubicBezTo>
                  <a:cubicBezTo>
                    <a:pt x="456" y="0"/>
                    <a:pt x="699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7" name="Google Shape;4397;p26"/>
            <p:cNvSpPr/>
            <p:nvPr/>
          </p:nvSpPr>
          <p:spPr>
            <a:xfrm>
              <a:off x="710000" y="13339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62" y="365"/>
                    <a:pt x="1" y="213"/>
                    <a:pt x="92" y="122"/>
                  </a:cubicBezTo>
                  <a:cubicBezTo>
                    <a:pt x="153" y="61"/>
                    <a:pt x="305" y="0"/>
                    <a:pt x="396" y="92"/>
                  </a:cubicBezTo>
                  <a:cubicBezTo>
                    <a:pt x="457" y="152"/>
                    <a:pt x="487" y="304"/>
                    <a:pt x="426" y="396"/>
                  </a:cubicBezTo>
                  <a:cubicBezTo>
                    <a:pt x="365" y="517"/>
                    <a:pt x="244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8" name="Google Shape;4398;p26"/>
            <p:cNvSpPr/>
            <p:nvPr/>
          </p:nvSpPr>
          <p:spPr>
            <a:xfrm>
              <a:off x="406050" y="23726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4"/>
                    <a:pt x="0" y="183"/>
                    <a:pt x="92" y="91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517" y="304"/>
                    <a:pt x="426" y="365"/>
                  </a:cubicBezTo>
                  <a:cubicBezTo>
                    <a:pt x="365" y="486"/>
                    <a:pt x="21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9" name="Google Shape;4399;p26"/>
            <p:cNvSpPr/>
            <p:nvPr/>
          </p:nvSpPr>
          <p:spPr>
            <a:xfrm>
              <a:off x="1032200" y="561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92" y="122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0" name="Google Shape;4400;p26"/>
            <p:cNvSpPr/>
            <p:nvPr/>
          </p:nvSpPr>
          <p:spPr>
            <a:xfrm>
              <a:off x="7012550" y="16599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0"/>
                    <a:pt x="609" y="0"/>
                    <a:pt x="791" y="182"/>
                  </a:cubicBezTo>
                  <a:cubicBezTo>
                    <a:pt x="1004" y="334"/>
                    <a:pt x="1034" y="608"/>
                    <a:pt x="852" y="790"/>
                  </a:cubicBezTo>
                  <a:cubicBezTo>
                    <a:pt x="700" y="100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1" name="Google Shape;4401;p26"/>
            <p:cNvSpPr/>
            <p:nvPr/>
          </p:nvSpPr>
          <p:spPr>
            <a:xfrm>
              <a:off x="7330950" y="16067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2" y="31"/>
                    <a:pt x="304" y="0"/>
                    <a:pt x="365" y="92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2" name="Google Shape;4402;p26"/>
            <p:cNvSpPr/>
            <p:nvPr/>
          </p:nvSpPr>
          <p:spPr>
            <a:xfrm>
              <a:off x="7109825" y="11424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1"/>
                  </a:cubicBezTo>
                  <a:cubicBezTo>
                    <a:pt x="456" y="153"/>
                    <a:pt x="487" y="305"/>
                    <a:pt x="395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3" name="Google Shape;4403;p26"/>
            <p:cNvSpPr/>
            <p:nvPr/>
          </p:nvSpPr>
          <p:spPr>
            <a:xfrm>
              <a:off x="7294475" y="13787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2" y="31"/>
                    <a:pt x="304" y="1"/>
                    <a:pt x="396" y="92"/>
                  </a:cubicBezTo>
                  <a:cubicBezTo>
                    <a:pt x="456" y="153"/>
                    <a:pt x="517" y="305"/>
                    <a:pt x="426" y="396"/>
                  </a:cubicBezTo>
                  <a:cubicBezTo>
                    <a:pt x="365" y="457"/>
                    <a:pt x="21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4" name="Google Shape;4404;p26"/>
            <p:cNvSpPr/>
            <p:nvPr/>
          </p:nvSpPr>
          <p:spPr>
            <a:xfrm>
              <a:off x="6552825" y="1257150"/>
              <a:ext cx="25850" cy="25850"/>
            </a:xfrm>
            <a:custGeom>
              <a:rect b="b" l="l" r="r" t="t"/>
              <a:pathLst>
                <a:path extrusionOk="0" h="1034" w="1034">
                  <a:moveTo>
                    <a:pt x="243" y="851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34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5" name="Google Shape;4405;p26"/>
            <p:cNvSpPr/>
            <p:nvPr/>
          </p:nvSpPr>
          <p:spPr>
            <a:xfrm>
              <a:off x="7284600" y="1005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6" name="Google Shape;4406;p26"/>
            <p:cNvSpPr/>
            <p:nvPr/>
          </p:nvSpPr>
          <p:spPr>
            <a:xfrm>
              <a:off x="7193400" y="26728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4" y="335"/>
                    <a:pt x="1004" y="608"/>
                    <a:pt x="822" y="791"/>
                  </a:cubicBezTo>
                  <a:cubicBezTo>
                    <a:pt x="670" y="943"/>
                    <a:pt x="396" y="973"/>
                    <a:pt x="21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7" name="Google Shape;4407;p26"/>
            <p:cNvSpPr/>
            <p:nvPr/>
          </p:nvSpPr>
          <p:spPr>
            <a:xfrm>
              <a:off x="7316500" y="9577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3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1"/>
                    <a:pt x="305" y="1"/>
                    <a:pt x="396" y="92"/>
                  </a:cubicBezTo>
                  <a:cubicBezTo>
                    <a:pt x="457" y="153"/>
                    <a:pt x="487" y="305"/>
                    <a:pt x="427" y="396"/>
                  </a:cubicBezTo>
                  <a:cubicBezTo>
                    <a:pt x="335" y="517"/>
                    <a:pt x="244" y="517"/>
                    <a:pt x="123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8" name="Google Shape;4408;p26"/>
            <p:cNvSpPr/>
            <p:nvPr/>
          </p:nvSpPr>
          <p:spPr>
            <a:xfrm>
              <a:off x="321700" y="93000"/>
              <a:ext cx="7202275" cy="3167250"/>
            </a:xfrm>
            <a:custGeom>
              <a:rect b="b" l="l" r="r" t="t"/>
              <a:pathLst>
                <a:path extrusionOk="0" h="126690" w="288091">
                  <a:moveTo>
                    <a:pt x="232376" y="1155"/>
                  </a:moveTo>
                  <a:lnTo>
                    <a:pt x="242224" y="18116"/>
                  </a:lnTo>
                  <a:lnTo>
                    <a:pt x="237057" y="21368"/>
                  </a:lnTo>
                  <a:lnTo>
                    <a:pt x="232376" y="1155"/>
                  </a:lnTo>
                  <a:close/>
                  <a:moveTo>
                    <a:pt x="232193" y="791"/>
                  </a:moveTo>
                  <a:cubicBezTo>
                    <a:pt x="232133" y="791"/>
                    <a:pt x="232133" y="821"/>
                    <a:pt x="232133" y="821"/>
                  </a:cubicBezTo>
                  <a:lnTo>
                    <a:pt x="237026" y="21490"/>
                  </a:lnTo>
                  <a:lnTo>
                    <a:pt x="237057" y="21490"/>
                  </a:lnTo>
                  <a:lnTo>
                    <a:pt x="242285" y="18147"/>
                  </a:lnTo>
                  <a:cubicBezTo>
                    <a:pt x="242345" y="18147"/>
                    <a:pt x="242345" y="18116"/>
                    <a:pt x="242285" y="18086"/>
                  </a:cubicBezTo>
                  <a:lnTo>
                    <a:pt x="232254" y="821"/>
                  </a:lnTo>
                  <a:cubicBezTo>
                    <a:pt x="232254" y="791"/>
                    <a:pt x="232224" y="791"/>
                    <a:pt x="232193" y="791"/>
                  </a:cubicBezTo>
                  <a:close/>
                  <a:moveTo>
                    <a:pt x="211220" y="6566"/>
                  </a:moveTo>
                  <a:lnTo>
                    <a:pt x="225871" y="17113"/>
                  </a:lnTo>
                  <a:lnTo>
                    <a:pt x="224746" y="26536"/>
                  </a:lnTo>
                  <a:lnTo>
                    <a:pt x="211220" y="6566"/>
                  </a:lnTo>
                  <a:close/>
                  <a:moveTo>
                    <a:pt x="266206" y="21429"/>
                  </a:moveTo>
                  <a:lnTo>
                    <a:pt x="265507" y="27296"/>
                  </a:lnTo>
                  <a:lnTo>
                    <a:pt x="263227" y="22493"/>
                  </a:lnTo>
                  <a:lnTo>
                    <a:pt x="266206" y="21429"/>
                  </a:lnTo>
                  <a:close/>
                  <a:moveTo>
                    <a:pt x="274565" y="18481"/>
                  </a:moveTo>
                  <a:lnTo>
                    <a:pt x="265537" y="27356"/>
                  </a:lnTo>
                  <a:lnTo>
                    <a:pt x="266267" y="21368"/>
                  </a:lnTo>
                  <a:lnTo>
                    <a:pt x="274565" y="18481"/>
                  </a:lnTo>
                  <a:close/>
                  <a:moveTo>
                    <a:pt x="240127" y="24682"/>
                  </a:moveTo>
                  <a:lnTo>
                    <a:pt x="248273" y="27569"/>
                  </a:lnTo>
                  <a:lnTo>
                    <a:pt x="241646" y="32372"/>
                  </a:lnTo>
                  <a:lnTo>
                    <a:pt x="240127" y="24682"/>
                  </a:lnTo>
                  <a:close/>
                  <a:moveTo>
                    <a:pt x="131036" y="23253"/>
                  </a:moveTo>
                  <a:lnTo>
                    <a:pt x="163833" y="28663"/>
                  </a:lnTo>
                  <a:lnTo>
                    <a:pt x="149851" y="43405"/>
                  </a:lnTo>
                  <a:lnTo>
                    <a:pt x="131036" y="23253"/>
                  </a:lnTo>
                  <a:close/>
                  <a:moveTo>
                    <a:pt x="81643" y="47235"/>
                  </a:moveTo>
                  <a:cubicBezTo>
                    <a:pt x="81630" y="47249"/>
                    <a:pt x="81628" y="47256"/>
                    <a:pt x="81631" y="47260"/>
                  </a:cubicBezTo>
                  <a:lnTo>
                    <a:pt x="81631" y="47260"/>
                  </a:lnTo>
                  <a:cubicBezTo>
                    <a:pt x="81634" y="47253"/>
                    <a:pt x="81638" y="47245"/>
                    <a:pt x="81643" y="47235"/>
                  </a:cubicBezTo>
                  <a:close/>
                  <a:moveTo>
                    <a:pt x="36962" y="61"/>
                  </a:moveTo>
                  <a:lnTo>
                    <a:pt x="87115" y="20244"/>
                  </a:lnTo>
                  <a:lnTo>
                    <a:pt x="65351" y="50335"/>
                  </a:lnTo>
                  <a:lnTo>
                    <a:pt x="46810" y="35350"/>
                  </a:lnTo>
                  <a:lnTo>
                    <a:pt x="58451" y="23861"/>
                  </a:lnTo>
                  <a:lnTo>
                    <a:pt x="58451" y="23770"/>
                  </a:lnTo>
                  <a:lnTo>
                    <a:pt x="58360" y="23770"/>
                  </a:lnTo>
                  <a:lnTo>
                    <a:pt x="46749" y="35259"/>
                  </a:lnTo>
                  <a:lnTo>
                    <a:pt x="42281" y="20426"/>
                  </a:lnTo>
                  <a:lnTo>
                    <a:pt x="36962" y="61"/>
                  </a:lnTo>
                  <a:close/>
                  <a:moveTo>
                    <a:pt x="201919" y="36809"/>
                  </a:moveTo>
                  <a:lnTo>
                    <a:pt x="193044" y="43436"/>
                  </a:lnTo>
                  <a:lnTo>
                    <a:pt x="181584" y="50761"/>
                  </a:lnTo>
                  <a:lnTo>
                    <a:pt x="183773" y="40123"/>
                  </a:lnTo>
                  <a:lnTo>
                    <a:pt x="201919" y="36809"/>
                  </a:lnTo>
                  <a:close/>
                  <a:moveTo>
                    <a:pt x="46628" y="46110"/>
                  </a:moveTo>
                  <a:lnTo>
                    <a:pt x="46610" y="46116"/>
                  </a:lnTo>
                  <a:lnTo>
                    <a:pt x="46610" y="46116"/>
                  </a:lnTo>
                  <a:lnTo>
                    <a:pt x="42296" y="54743"/>
                  </a:lnTo>
                  <a:lnTo>
                    <a:pt x="42296" y="54743"/>
                  </a:lnTo>
                  <a:lnTo>
                    <a:pt x="46628" y="46110"/>
                  </a:lnTo>
                  <a:close/>
                  <a:moveTo>
                    <a:pt x="46780" y="35472"/>
                  </a:moveTo>
                  <a:lnTo>
                    <a:pt x="65230" y="50366"/>
                  </a:lnTo>
                  <a:lnTo>
                    <a:pt x="56506" y="51521"/>
                  </a:lnTo>
                  <a:cubicBezTo>
                    <a:pt x="56506" y="51521"/>
                    <a:pt x="56476" y="51521"/>
                    <a:pt x="56476" y="51551"/>
                  </a:cubicBezTo>
                  <a:lnTo>
                    <a:pt x="53801" y="58694"/>
                  </a:lnTo>
                  <a:lnTo>
                    <a:pt x="46749" y="45989"/>
                  </a:lnTo>
                  <a:lnTo>
                    <a:pt x="46780" y="35472"/>
                  </a:lnTo>
                  <a:close/>
                  <a:moveTo>
                    <a:pt x="56631" y="56701"/>
                  </a:moveTo>
                  <a:lnTo>
                    <a:pt x="53912" y="58641"/>
                  </a:lnTo>
                  <a:lnTo>
                    <a:pt x="53912" y="58641"/>
                  </a:lnTo>
                  <a:lnTo>
                    <a:pt x="53892" y="58694"/>
                  </a:lnTo>
                  <a:lnTo>
                    <a:pt x="56631" y="56701"/>
                  </a:lnTo>
                  <a:close/>
                  <a:moveTo>
                    <a:pt x="36901" y="0"/>
                  </a:moveTo>
                  <a:lnTo>
                    <a:pt x="36901" y="31"/>
                  </a:lnTo>
                  <a:lnTo>
                    <a:pt x="42251" y="20457"/>
                  </a:lnTo>
                  <a:lnTo>
                    <a:pt x="46688" y="35350"/>
                  </a:lnTo>
                  <a:lnTo>
                    <a:pt x="46658" y="45959"/>
                  </a:lnTo>
                  <a:lnTo>
                    <a:pt x="21186" y="53405"/>
                  </a:lnTo>
                  <a:cubicBezTo>
                    <a:pt x="21156" y="53405"/>
                    <a:pt x="21156" y="53436"/>
                    <a:pt x="21156" y="53497"/>
                  </a:cubicBezTo>
                  <a:cubicBezTo>
                    <a:pt x="21156" y="53527"/>
                    <a:pt x="21186" y="53527"/>
                    <a:pt x="21247" y="53527"/>
                  </a:cubicBezTo>
                  <a:lnTo>
                    <a:pt x="46610" y="46116"/>
                  </a:lnTo>
                  <a:lnTo>
                    <a:pt x="46610" y="46116"/>
                  </a:lnTo>
                  <a:lnTo>
                    <a:pt x="46628" y="46080"/>
                  </a:lnTo>
                  <a:lnTo>
                    <a:pt x="53679" y="58785"/>
                  </a:lnTo>
                  <a:lnTo>
                    <a:pt x="53710" y="58785"/>
                  </a:lnTo>
                  <a:lnTo>
                    <a:pt x="53912" y="58641"/>
                  </a:lnTo>
                  <a:lnTo>
                    <a:pt x="53912" y="58641"/>
                  </a:lnTo>
                  <a:lnTo>
                    <a:pt x="56506" y="51612"/>
                  </a:lnTo>
                  <a:lnTo>
                    <a:pt x="65169" y="50487"/>
                  </a:lnTo>
                  <a:lnTo>
                    <a:pt x="56631" y="56701"/>
                  </a:lnTo>
                  <a:lnTo>
                    <a:pt x="56631" y="56701"/>
                  </a:lnTo>
                  <a:lnTo>
                    <a:pt x="65382" y="50457"/>
                  </a:lnTo>
                  <a:lnTo>
                    <a:pt x="87236" y="20305"/>
                  </a:lnTo>
                  <a:lnTo>
                    <a:pt x="87236" y="20274"/>
                  </a:lnTo>
                  <a:cubicBezTo>
                    <a:pt x="87236" y="20274"/>
                    <a:pt x="87236" y="20244"/>
                    <a:pt x="87206" y="20244"/>
                  </a:cubicBezTo>
                  <a:lnTo>
                    <a:pt x="36931" y="0"/>
                  </a:lnTo>
                  <a:close/>
                  <a:moveTo>
                    <a:pt x="81631" y="47260"/>
                  </a:moveTo>
                  <a:cubicBezTo>
                    <a:pt x="81613" y="47297"/>
                    <a:pt x="81613" y="47301"/>
                    <a:pt x="81613" y="47326"/>
                  </a:cubicBezTo>
                  <a:lnTo>
                    <a:pt x="86324" y="57539"/>
                  </a:lnTo>
                  <a:lnTo>
                    <a:pt x="72008" y="59819"/>
                  </a:lnTo>
                  <a:cubicBezTo>
                    <a:pt x="71978" y="59819"/>
                    <a:pt x="71978" y="59819"/>
                    <a:pt x="71978" y="59849"/>
                  </a:cubicBezTo>
                  <a:cubicBezTo>
                    <a:pt x="71978" y="59910"/>
                    <a:pt x="71978" y="59910"/>
                    <a:pt x="72008" y="59910"/>
                  </a:cubicBezTo>
                  <a:lnTo>
                    <a:pt x="86355" y="57630"/>
                  </a:lnTo>
                  <a:lnTo>
                    <a:pt x="86416" y="57570"/>
                  </a:lnTo>
                  <a:lnTo>
                    <a:pt x="86416" y="57539"/>
                  </a:lnTo>
                  <a:lnTo>
                    <a:pt x="81643" y="47266"/>
                  </a:lnTo>
                  <a:cubicBezTo>
                    <a:pt x="81643" y="47266"/>
                    <a:pt x="81634" y="47266"/>
                    <a:pt x="81631" y="47260"/>
                  </a:cubicBezTo>
                  <a:close/>
                  <a:moveTo>
                    <a:pt x="192511" y="55209"/>
                  </a:moveTo>
                  <a:cubicBezTo>
                    <a:pt x="192497" y="55209"/>
                    <a:pt x="192471" y="55224"/>
                    <a:pt x="192436" y="55260"/>
                  </a:cubicBezTo>
                  <a:lnTo>
                    <a:pt x="186813" y="55989"/>
                  </a:lnTo>
                  <a:lnTo>
                    <a:pt x="186782" y="55989"/>
                  </a:lnTo>
                  <a:lnTo>
                    <a:pt x="181159" y="59910"/>
                  </a:lnTo>
                  <a:lnTo>
                    <a:pt x="181159" y="59971"/>
                  </a:lnTo>
                  <a:lnTo>
                    <a:pt x="181220" y="59971"/>
                  </a:lnTo>
                  <a:lnTo>
                    <a:pt x="186843" y="56080"/>
                  </a:lnTo>
                  <a:lnTo>
                    <a:pt x="192405" y="55351"/>
                  </a:lnTo>
                  <a:lnTo>
                    <a:pt x="192405" y="55351"/>
                  </a:lnTo>
                  <a:lnTo>
                    <a:pt x="191524" y="63010"/>
                  </a:lnTo>
                  <a:cubicBezTo>
                    <a:pt x="191524" y="63010"/>
                    <a:pt x="191524" y="63041"/>
                    <a:pt x="191585" y="63041"/>
                  </a:cubicBezTo>
                  <a:cubicBezTo>
                    <a:pt x="191585" y="63041"/>
                    <a:pt x="191615" y="63041"/>
                    <a:pt x="191615" y="63010"/>
                  </a:cubicBezTo>
                  <a:lnTo>
                    <a:pt x="192527" y="55260"/>
                  </a:lnTo>
                  <a:lnTo>
                    <a:pt x="192527" y="55229"/>
                  </a:lnTo>
                  <a:cubicBezTo>
                    <a:pt x="192527" y="55217"/>
                    <a:pt x="192522" y="55209"/>
                    <a:pt x="192511" y="55209"/>
                  </a:cubicBezTo>
                  <a:close/>
                  <a:moveTo>
                    <a:pt x="852" y="19241"/>
                  </a:moveTo>
                  <a:cubicBezTo>
                    <a:pt x="791" y="19241"/>
                    <a:pt x="760" y="19241"/>
                    <a:pt x="760" y="19302"/>
                  </a:cubicBezTo>
                  <a:cubicBezTo>
                    <a:pt x="760" y="19332"/>
                    <a:pt x="760" y="19362"/>
                    <a:pt x="791" y="19362"/>
                  </a:cubicBezTo>
                  <a:lnTo>
                    <a:pt x="35533" y="31764"/>
                  </a:lnTo>
                  <a:lnTo>
                    <a:pt x="35533" y="31764"/>
                  </a:lnTo>
                  <a:lnTo>
                    <a:pt x="16384" y="28937"/>
                  </a:lnTo>
                  <a:lnTo>
                    <a:pt x="16353" y="28967"/>
                  </a:lnTo>
                  <a:lnTo>
                    <a:pt x="1" y="51551"/>
                  </a:lnTo>
                  <a:lnTo>
                    <a:pt x="1" y="51582"/>
                  </a:lnTo>
                  <a:lnTo>
                    <a:pt x="10457" y="68755"/>
                  </a:lnTo>
                  <a:cubicBezTo>
                    <a:pt x="10457" y="68786"/>
                    <a:pt x="10487" y="68786"/>
                    <a:pt x="10487" y="68786"/>
                  </a:cubicBezTo>
                  <a:lnTo>
                    <a:pt x="10517" y="68786"/>
                  </a:lnTo>
                  <a:lnTo>
                    <a:pt x="10517" y="68725"/>
                  </a:lnTo>
                  <a:lnTo>
                    <a:pt x="92" y="51551"/>
                  </a:lnTo>
                  <a:lnTo>
                    <a:pt x="16414" y="29059"/>
                  </a:lnTo>
                  <a:lnTo>
                    <a:pt x="36019" y="31855"/>
                  </a:lnTo>
                  <a:cubicBezTo>
                    <a:pt x="36019" y="31855"/>
                    <a:pt x="36050" y="31855"/>
                    <a:pt x="36050" y="31825"/>
                  </a:cubicBezTo>
                  <a:cubicBezTo>
                    <a:pt x="36050" y="31825"/>
                    <a:pt x="36050" y="31794"/>
                    <a:pt x="36019" y="31794"/>
                  </a:cubicBezTo>
                  <a:lnTo>
                    <a:pt x="852" y="19241"/>
                  </a:lnTo>
                  <a:close/>
                  <a:moveTo>
                    <a:pt x="57844" y="67631"/>
                  </a:moveTo>
                  <a:lnTo>
                    <a:pt x="57844" y="67691"/>
                  </a:lnTo>
                  <a:lnTo>
                    <a:pt x="60518" y="72068"/>
                  </a:lnTo>
                  <a:cubicBezTo>
                    <a:pt x="60518" y="72099"/>
                    <a:pt x="60579" y="72099"/>
                    <a:pt x="60579" y="72099"/>
                  </a:cubicBezTo>
                  <a:lnTo>
                    <a:pt x="60610" y="72099"/>
                  </a:lnTo>
                  <a:lnTo>
                    <a:pt x="60610" y="72038"/>
                  </a:lnTo>
                  <a:lnTo>
                    <a:pt x="57904" y="67631"/>
                  </a:lnTo>
                  <a:close/>
                  <a:moveTo>
                    <a:pt x="229610" y="78117"/>
                  </a:moveTo>
                  <a:lnTo>
                    <a:pt x="220217" y="79667"/>
                  </a:lnTo>
                  <a:cubicBezTo>
                    <a:pt x="220187" y="79667"/>
                    <a:pt x="220187" y="79667"/>
                    <a:pt x="220187" y="79698"/>
                  </a:cubicBezTo>
                  <a:cubicBezTo>
                    <a:pt x="220187" y="79728"/>
                    <a:pt x="220187" y="79728"/>
                    <a:pt x="220217" y="79728"/>
                  </a:cubicBezTo>
                  <a:lnTo>
                    <a:pt x="229610" y="78178"/>
                  </a:lnTo>
                  <a:cubicBezTo>
                    <a:pt x="229640" y="78178"/>
                    <a:pt x="229640" y="78178"/>
                    <a:pt x="229640" y="78147"/>
                  </a:cubicBezTo>
                  <a:lnTo>
                    <a:pt x="229610" y="78117"/>
                  </a:lnTo>
                  <a:close/>
                  <a:moveTo>
                    <a:pt x="42296" y="54743"/>
                  </a:moveTo>
                  <a:lnTo>
                    <a:pt x="37965" y="63375"/>
                  </a:lnTo>
                  <a:lnTo>
                    <a:pt x="26232" y="72494"/>
                  </a:lnTo>
                  <a:cubicBezTo>
                    <a:pt x="26171" y="72494"/>
                    <a:pt x="26171" y="72524"/>
                    <a:pt x="26232" y="72555"/>
                  </a:cubicBezTo>
                  <a:lnTo>
                    <a:pt x="26293" y="72555"/>
                  </a:lnTo>
                  <a:lnTo>
                    <a:pt x="37965" y="63466"/>
                  </a:lnTo>
                  <a:lnTo>
                    <a:pt x="42950" y="79728"/>
                  </a:lnTo>
                  <a:cubicBezTo>
                    <a:pt x="42950" y="79758"/>
                    <a:pt x="42980" y="79758"/>
                    <a:pt x="42980" y="79758"/>
                  </a:cubicBezTo>
                  <a:cubicBezTo>
                    <a:pt x="43010" y="79758"/>
                    <a:pt x="43010" y="79728"/>
                    <a:pt x="43010" y="79698"/>
                  </a:cubicBezTo>
                  <a:lnTo>
                    <a:pt x="37995" y="63345"/>
                  </a:lnTo>
                  <a:lnTo>
                    <a:pt x="42296" y="54743"/>
                  </a:lnTo>
                  <a:close/>
                  <a:moveTo>
                    <a:pt x="6505" y="73862"/>
                  </a:moveTo>
                  <a:cubicBezTo>
                    <a:pt x="6475" y="73862"/>
                    <a:pt x="6475" y="73862"/>
                    <a:pt x="6414" y="73892"/>
                  </a:cubicBezTo>
                  <a:cubicBezTo>
                    <a:pt x="6414" y="73922"/>
                    <a:pt x="6414" y="73953"/>
                    <a:pt x="6475" y="73953"/>
                  </a:cubicBezTo>
                  <a:lnTo>
                    <a:pt x="14408" y="77296"/>
                  </a:lnTo>
                  <a:lnTo>
                    <a:pt x="23344" y="81461"/>
                  </a:lnTo>
                  <a:lnTo>
                    <a:pt x="23375" y="81461"/>
                  </a:lnTo>
                  <a:lnTo>
                    <a:pt x="23405" y="81400"/>
                  </a:lnTo>
                  <a:cubicBezTo>
                    <a:pt x="23405" y="81369"/>
                    <a:pt x="23405" y="81339"/>
                    <a:pt x="23375" y="81339"/>
                  </a:cubicBezTo>
                  <a:lnTo>
                    <a:pt x="14438" y="77205"/>
                  </a:lnTo>
                  <a:lnTo>
                    <a:pt x="6505" y="73862"/>
                  </a:lnTo>
                  <a:close/>
                  <a:moveTo>
                    <a:pt x="237543" y="87448"/>
                  </a:moveTo>
                  <a:lnTo>
                    <a:pt x="237513" y="87600"/>
                  </a:lnTo>
                  <a:lnTo>
                    <a:pt x="237573" y="87631"/>
                  </a:lnTo>
                  <a:lnTo>
                    <a:pt x="237543" y="87448"/>
                  </a:lnTo>
                  <a:close/>
                  <a:moveTo>
                    <a:pt x="47448" y="89971"/>
                  </a:moveTo>
                  <a:cubicBezTo>
                    <a:pt x="47448" y="89981"/>
                    <a:pt x="47448" y="89990"/>
                    <a:pt x="47447" y="89998"/>
                  </a:cubicBezTo>
                  <a:lnTo>
                    <a:pt x="47447" y="89998"/>
                  </a:lnTo>
                  <a:lnTo>
                    <a:pt x="47509" y="89971"/>
                  </a:lnTo>
                  <a:close/>
                  <a:moveTo>
                    <a:pt x="134897" y="244"/>
                  </a:moveTo>
                  <a:lnTo>
                    <a:pt x="108483" y="37873"/>
                  </a:lnTo>
                  <a:lnTo>
                    <a:pt x="92343" y="34439"/>
                  </a:lnTo>
                  <a:lnTo>
                    <a:pt x="97753" y="18147"/>
                  </a:lnTo>
                  <a:lnTo>
                    <a:pt x="97753" y="18116"/>
                  </a:lnTo>
                  <a:lnTo>
                    <a:pt x="93498" y="10274"/>
                  </a:lnTo>
                  <a:cubicBezTo>
                    <a:pt x="93498" y="10244"/>
                    <a:pt x="93467" y="10244"/>
                    <a:pt x="93437" y="10244"/>
                  </a:cubicBezTo>
                  <a:cubicBezTo>
                    <a:pt x="93407" y="10244"/>
                    <a:pt x="93407" y="10274"/>
                    <a:pt x="93437" y="10304"/>
                  </a:cubicBezTo>
                  <a:lnTo>
                    <a:pt x="97662" y="18147"/>
                  </a:lnTo>
                  <a:lnTo>
                    <a:pt x="92221" y="34499"/>
                  </a:lnTo>
                  <a:lnTo>
                    <a:pt x="92221" y="34530"/>
                  </a:lnTo>
                  <a:cubicBezTo>
                    <a:pt x="92221" y="34530"/>
                    <a:pt x="92221" y="34560"/>
                    <a:pt x="92251" y="34560"/>
                  </a:cubicBezTo>
                  <a:lnTo>
                    <a:pt x="108361" y="37934"/>
                  </a:lnTo>
                  <a:lnTo>
                    <a:pt x="94653" y="45715"/>
                  </a:lnTo>
                  <a:cubicBezTo>
                    <a:pt x="94592" y="45715"/>
                    <a:pt x="94592" y="45776"/>
                    <a:pt x="94653" y="45807"/>
                  </a:cubicBezTo>
                  <a:lnTo>
                    <a:pt x="94683" y="45837"/>
                  </a:lnTo>
                  <a:lnTo>
                    <a:pt x="94714" y="45837"/>
                  </a:lnTo>
                  <a:lnTo>
                    <a:pt x="108513" y="38056"/>
                  </a:lnTo>
                  <a:lnTo>
                    <a:pt x="110884" y="54864"/>
                  </a:lnTo>
                  <a:cubicBezTo>
                    <a:pt x="110884" y="54895"/>
                    <a:pt x="110914" y="54895"/>
                    <a:pt x="110914" y="54895"/>
                  </a:cubicBezTo>
                  <a:cubicBezTo>
                    <a:pt x="110945" y="54895"/>
                    <a:pt x="110945" y="54864"/>
                    <a:pt x="110945" y="54864"/>
                  </a:cubicBezTo>
                  <a:lnTo>
                    <a:pt x="108604" y="38086"/>
                  </a:lnTo>
                  <a:lnTo>
                    <a:pt x="133377" y="52159"/>
                  </a:lnTo>
                  <a:lnTo>
                    <a:pt x="133438" y="52159"/>
                  </a:lnTo>
                  <a:lnTo>
                    <a:pt x="133438" y="52068"/>
                  </a:lnTo>
                  <a:lnTo>
                    <a:pt x="108665" y="38025"/>
                  </a:lnTo>
                  <a:lnTo>
                    <a:pt x="130976" y="23344"/>
                  </a:lnTo>
                  <a:lnTo>
                    <a:pt x="149882" y="43618"/>
                  </a:lnTo>
                  <a:lnTo>
                    <a:pt x="149973" y="43618"/>
                  </a:lnTo>
                  <a:lnTo>
                    <a:pt x="164016" y="28785"/>
                  </a:lnTo>
                  <a:lnTo>
                    <a:pt x="181615" y="50943"/>
                  </a:lnTo>
                  <a:lnTo>
                    <a:pt x="181645" y="50943"/>
                  </a:lnTo>
                  <a:lnTo>
                    <a:pt x="193196" y="43618"/>
                  </a:lnTo>
                  <a:lnTo>
                    <a:pt x="202223" y="36870"/>
                  </a:lnTo>
                  <a:lnTo>
                    <a:pt x="215445" y="52494"/>
                  </a:lnTo>
                  <a:lnTo>
                    <a:pt x="208181" y="61886"/>
                  </a:lnTo>
                  <a:lnTo>
                    <a:pt x="208181" y="61916"/>
                  </a:lnTo>
                  <a:cubicBezTo>
                    <a:pt x="208181" y="61916"/>
                    <a:pt x="208181" y="61947"/>
                    <a:pt x="208211" y="61947"/>
                  </a:cubicBezTo>
                  <a:lnTo>
                    <a:pt x="221524" y="67874"/>
                  </a:lnTo>
                  <a:lnTo>
                    <a:pt x="221555" y="67874"/>
                  </a:lnTo>
                  <a:cubicBezTo>
                    <a:pt x="221555" y="67874"/>
                    <a:pt x="221585" y="67874"/>
                    <a:pt x="221585" y="67843"/>
                  </a:cubicBezTo>
                  <a:cubicBezTo>
                    <a:pt x="221585" y="67813"/>
                    <a:pt x="221585" y="67813"/>
                    <a:pt x="221555" y="67783"/>
                  </a:cubicBezTo>
                  <a:lnTo>
                    <a:pt x="208333" y="61855"/>
                  </a:lnTo>
                  <a:lnTo>
                    <a:pt x="215597" y="52494"/>
                  </a:lnTo>
                  <a:lnTo>
                    <a:pt x="226631" y="51156"/>
                  </a:lnTo>
                  <a:lnTo>
                    <a:pt x="234473" y="64925"/>
                  </a:lnTo>
                  <a:lnTo>
                    <a:pt x="237695" y="87266"/>
                  </a:lnTo>
                  <a:lnTo>
                    <a:pt x="237573" y="87631"/>
                  </a:lnTo>
                  <a:cubicBezTo>
                    <a:pt x="237573" y="87692"/>
                    <a:pt x="237573" y="87692"/>
                    <a:pt x="237634" y="87722"/>
                  </a:cubicBezTo>
                  <a:lnTo>
                    <a:pt x="247999" y="91856"/>
                  </a:lnTo>
                  <a:cubicBezTo>
                    <a:pt x="247999" y="91856"/>
                    <a:pt x="248029" y="91856"/>
                    <a:pt x="248029" y="91825"/>
                  </a:cubicBezTo>
                  <a:lnTo>
                    <a:pt x="262802" y="57053"/>
                  </a:lnTo>
                  <a:lnTo>
                    <a:pt x="267939" y="68330"/>
                  </a:lnTo>
                  <a:lnTo>
                    <a:pt x="267969" y="68390"/>
                  </a:lnTo>
                  <a:lnTo>
                    <a:pt x="268030" y="68390"/>
                  </a:lnTo>
                  <a:cubicBezTo>
                    <a:pt x="268060" y="68390"/>
                    <a:pt x="268060" y="68330"/>
                    <a:pt x="268060" y="68299"/>
                  </a:cubicBezTo>
                  <a:lnTo>
                    <a:pt x="262923" y="56992"/>
                  </a:lnTo>
                  <a:lnTo>
                    <a:pt x="262923" y="56992"/>
                  </a:lnTo>
                  <a:lnTo>
                    <a:pt x="279823" y="58998"/>
                  </a:lnTo>
                  <a:cubicBezTo>
                    <a:pt x="279884" y="58998"/>
                    <a:pt x="279884" y="58998"/>
                    <a:pt x="279884" y="58968"/>
                  </a:cubicBezTo>
                  <a:cubicBezTo>
                    <a:pt x="279884" y="58907"/>
                    <a:pt x="279884" y="58907"/>
                    <a:pt x="279823" y="58907"/>
                  </a:cubicBezTo>
                  <a:lnTo>
                    <a:pt x="262893" y="56901"/>
                  </a:lnTo>
                  <a:lnTo>
                    <a:pt x="266905" y="41825"/>
                  </a:lnTo>
                  <a:cubicBezTo>
                    <a:pt x="266905" y="41794"/>
                    <a:pt x="266905" y="41794"/>
                    <a:pt x="266875" y="41734"/>
                  </a:cubicBezTo>
                  <a:cubicBezTo>
                    <a:pt x="266844" y="41734"/>
                    <a:pt x="266844" y="41734"/>
                    <a:pt x="266814" y="41794"/>
                  </a:cubicBezTo>
                  <a:lnTo>
                    <a:pt x="262771" y="56901"/>
                  </a:lnTo>
                  <a:lnTo>
                    <a:pt x="247969" y="91734"/>
                  </a:lnTo>
                  <a:lnTo>
                    <a:pt x="237847" y="87722"/>
                  </a:lnTo>
                  <a:lnTo>
                    <a:pt x="237877" y="87692"/>
                  </a:lnTo>
                  <a:lnTo>
                    <a:pt x="237847" y="87296"/>
                  </a:lnTo>
                  <a:lnTo>
                    <a:pt x="248060" y="59211"/>
                  </a:lnTo>
                  <a:cubicBezTo>
                    <a:pt x="248060" y="59181"/>
                    <a:pt x="248060" y="59181"/>
                    <a:pt x="248029" y="59150"/>
                  </a:cubicBezTo>
                  <a:cubicBezTo>
                    <a:pt x="247999" y="59150"/>
                    <a:pt x="247999" y="59150"/>
                    <a:pt x="247969" y="59181"/>
                  </a:cubicBezTo>
                  <a:lnTo>
                    <a:pt x="237817" y="87084"/>
                  </a:lnTo>
                  <a:lnTo>
                    <a:pt x="234595" y="64895"/>
                  </a:lnTo>
                  <a:lnTo>
                    <a:pt x="226783" y="51126"/>
                  </a:lnTo>
                  <a:lnTo>
                    <a:pt x="258212" y="38542"/>
                  </a:lnTo>
                  <a:lnTo>
                    <a:pt x="258242" y="38542"/>
                  </a:lnTo>
                  <a:lnTo>
                    <a:pt x="265750" y="27569"/>
                  </a:lnTo>
                  <a:lnTo>
                    <a:pt x="288000" y="39819"/>
                  </a:lnTo>
                  <a:lnTo>
                    <a:pt x="288030" y="39819"/>
                  </a:lnTo>
                  <a:cubicBezTo>
                    <a:pt x="288030" y="39819"/>
                    <a:pt x="288091" y="39819"/>
                    <a:pt x="288091" y="39758"/>
                  </a:cubicBezTo>
                  <a:cubicBezTo>
                    <a:pt x="288091" y="39758"/>
                    <a:pt x="288091" y="39727"/>
                    <a:pt x="288030" y="39727"/>
                  </a:cubicBezTo>
                  <a:lnTo>
                    <a:pt x="265659" y="27508"/>
                  </a:lnTo>
                  <a:lnTo>
                    <a:pt x="281282" y="25745"/>
                  </a:lnTo>
                  <a:cubicBezTo>
                    <a:pt x="281313" y="25745"/>
                    <a:pt x="281313" y="25715"/>
                    <a:pt x="281313" y="25715"/>
                  </a:cubicBezTo>
                  <a:cubicBezTo>
                    <a:pt x="281313" y="25654"/>
                    <a:pt x="281282" y="25654"/>
                    <a:pt x="281282" y="25654"/>
                  </a:cubicBezTo>
                  <a:lnTo>
                    <a:pt x="265659" y="27417"/>
                  </a:lnTo>
                  <a:lnTo>
                    <a:pt x="274778" y="18420"/>
                  </a:lnTo>
                  <a:lnTo>
                    <a:pt x="274778" y="18329"/>
                  </a:lnTo>
                  <a:lnTo>
                    <a:pt x="274747" y="18299"/>
                  </a:lnTo>
                  <a:lnTo>
                    <a:pt x="266297" y="21217"/>
                  </a:lnTo>
                  <a:lnTo>
                    <a:pt x="268729" y="821"/>
                  </a:lnTo>
                  <a:cubicBezTo>
                    <a:pt x="268729" y="791"/>
                    <a:pt x="268729" y="791"/>
                    <a:pt x="268699" y="791"/>
                  </a:cubicBezTo>
                  <a:cubicBezTo>
                    <a:pt x="268668" y="791"/>
                    <a:pt x="268668" y="791"/>
                    <a:pt x="268668" y="821"/>
                  </a:cubicBezTo>
                  <a:lnTo>
                    <a:pt x="266237" y="21247"/>
                  </a:lnTo>
                  <a:lnTo>
                    <a:pt x="263197" y="22311"/>
                  </a:lnTo>
                  <a:lnTo>
                    <a:pt x="259580" y="14803"/>
                  </a:lnTo>
                  <a:cubicBezTo>
                    <a:pt x="259580" y="14773"/>
                    <a:pt x="259549" y="14773"/>
                    <a:pt x="259519" y="14773"/>
                  </a:cubicBezTo>
                  <a:cubicBezTo>
                    <a:pt x="259458" y="14773"/>
                    <a:pt x="259458" y="14803"/>
                    <a:pt x="259458" y="14833"/>
                  </a:cubicBezTo>
                  <a:lnTo>
                    <a:pt x="263045" y="22402"/>
                  </a:lnTo>
                  <a:lnTo>
                    <a:pt x="248333" y="27539"/>
                  </a:lnTo>
                  <a:lnTo>
                    <a:pt x="240035" y="24560"/>
                  </a:lnTo>
                  <a:lnTo>
                    <a:pt x="240005" y="24560"/>
                  </a:lnTo>
                  <a:lnTo>
                    <a:pt x="240005" y="24621"/>
                  </a:lnTo>
                  <a:lnTo>
                    <a:pt x="241555" y="32432"/>
                  </a:lnTo>
                  <a:cubicBezTo>
                    <a:pt x="241555" y="32432"/>
                    <a:pt x="241555" y="32463"/>
                    <a:pt x="241616" y="32463"/>
                  </a:cubicBezTo>
                  <a:lnTo>
                    <a:pt x="241646" y="32463"/>
                  </a:lnTo>
                  <a:lnTo>
                    <a:pt x="248394" y="27600"/>
                  </a:lnTo>
                  <a:lnTo>
                    <a:pt x="263136" y="22493"/>
                  </a:lnTo>
                  <a:lnTo>
                    <a:pt x="265507" y="27448"/>
                  </a:lnTo>
                  <a:lnTo>
                    <a:pt x="258030" y="38451"/>
                  </a:lnTo>
                  <a:lnTo>
                    <a:pt x="226722" y="50943"/>
                  </a:lnTo>
                  <a:lnTo>
                    <a:pt x="236601" y="37843"/>
                  </a:lnTo>
                  <a:lnTo>
                    <a:pt x="236601" y="37752"/>
                  </a:lnTo>
                  <a:lnTo>
                    <a:pt x="236509" y="37752"/>
                  </a:lnTo>
                  <a:lnTo>
                    <a:pt x="226540" y="50943"/>
                  </a:lnTo>
                  <a:lnTo>
                    <a:pt x="224777" y="26688"/>
                  </a:lnTo>
                  <a:lnTo>
                    <a:pt x="233227" y="16809"/>
                  </a:lnTo>
                  <a:lnTo>
                    <a:pt x="233227" y="16748"/>
                  </a:lnTo>
                  <a:lnTo>
                    <a:pt x="233136" y="16748"/>
                  </a:lnTo>
                  <a:lnTo>
                    <a:pt x="224777" y="26505"/>
                  </a:lnTo>
                  <a:lnTo>
                    <a:pt x="225932" y="17113"/>
                  </a:lnTo>
                  <a:cubicBezTo>
                    <a:pt x="225932" y="17113"/>
                    <a:pt x="225932" y="17083"/>
                    <a:pt x="225871" y="17083"/>
                  </a:cubicBezTo>
                  <a:lnTo>
                    <a:pt x="210947" y="6323"/>
                  </a:lnTo>
                  <a:lnTo>
                    <a:pt x="210856" y="6323"/>
                  </a:lnTo>
                  <a:cubicBezTo>
                    <a:pt x="210856" y="6323"/>
                    <a:pt x="210825" y="6353"/>
                    <a:pt x="210856" y="6414"/>
                  </a:cubicBezTo>
                  <a:lnTo>
                    <a:pt x="224625" y="26688"/>
                  </a:lnTo>
                  <a:lnTo>
                    <a:pt x="226388" y="51065"/>
                  </a:lnTo>
                  <a:lnTo>
                    <a:pt x="215354" y="52372"/>
                  </a:lnTo>
                  <a:lnTo>
                    <a:pt x="202132" y="36718"/>
                  </a:lnTo>
                  <a:lnTo>
                    <a:pt x="196053" y="17630"/>
                  </a:lnTo>
                  <a:cubicBezTo>
                    <a:pt x="196053" y="17569"/>
                    <a:pt x="196022" y="17569"/>
                    <a:pt x="195962" y="17569"/>
                  </a:cubicBezTo>
                  <a:cubicBezTo>
                    <a:pt x="195931" y="17569"/>
                    <a:pt x="195931" y="17630"/>
                    <a:pt x="195931" y="17660"/>
                  </a:cubicBezTo>
                  <a:lnTo>
                    <a:pt x="202010" y="36627"/>
                  </a:lnTo>
                  <a:lnTo>
                    <a:pt x="184715" y="22858"/>
                  </a:lnTo>
                  <a:lnTo>
                    <a:pt x="184654" y="22858"/>
                  </a:lnTo>
                  <a:lnTo>
                    <a:pt x="184654" y="22949"/>
                  </a:lnTo>
                  <a:lnTo>
                    <a:pt x="201980" y="36718"/>
                  </a:lnTo>
                  <a:lnTo>
                    <a:pt x="183743" y="40031"/>
                  </a:lnTo>
                  <a:lnTo>
                    <a:pt x="172679" y="30305"/>
                  </a:lnTo>
                  <a:lnTo>
                    <a:pt x="172618" y="30305"/>
                  </a:lnTo>
                  <a:lnTo>
                    <a:pt x="172618" y="30396"/>
                  </a:lnTo>
                  <a:lnTo>
                    <a:pt x="183712" y="40123"/>
                  </a:lnTo>
                  <a:lnTo>
                    <a:pt x="181493" y="50761"/>
                  </a:lnTo>
                  <a:lnTo>
                    <a:pt x="163955" y="28633"/>
                  </a:lnTo>
                  <a:lnTo>
                    <a:pt x="162709" y="8086"/>
                  </a:lnTo>
                  <a:cubicBezTo>
                    <a:pt x="162709" y="8025"/>
                    <a:pt x="162648" y="8025"/>
                    <a:pt x="162648" y="8025"/>
                  </a:cubicBezTo>
                  <a:cubicBezTo>
                    <a:pt x="162618" y="8025"/>
                    <a:pt x="162618" y="8086"/>
                    <a:pt x="162618" y="8086"/>
                  </a:cubicBezTo>
                  <a:lnTo>
                    <a:pt x="163894" y="28572"/>
                  </a:lnTo>
                  <a:lnTo>
                    <a:pt x="130915" y="23131"/>
                  </a:lnTo>
                  <a:lnTo>
                    <a:pt x="130884" y="23131"/>
                  </a:lnTo>
                  <a:lnTo>
                    <a:pt x="108696" y="37721"/>
                  </a:lnTo>
                  <a:lnTo>
                    <a:pt x="134957" y="335"/>
                  </a:lnTo>
                  <a:lnTo>
                    <a:pt x="134957" y="244"/>
                  </a:lnTo>
                  <a:close/>
                  <a:moveTo>
                    <a:pt x="47447" y="89998"/>
                  </a:moveTo>
                  <a:lnTo>
                    <a:pt x="37965" y="94135"/>
                  </a:lnTo>
                  <a:lnTo>
                    <a:pt x="37934" y="94166"/>
                  </a:lnTo>
                  <a:lnTo>
                    <a:pt x="37905" y="94226"/>
                  </a:lnTo>
                  <a:lnTo>
                    <a:pt x="37905" y="94226"/>
                  </a:lnTo>
                  <a:lnTo>
                    <a:pt x="47418" y="90032"/>
                  </a:lnTo>
                  <a:cubicBezTo>
                    <a:pt x="47439" y="90032"/>
                    <a:pt x="47445" y="90017"/>
                    <a:pt x="47447" y="89998"/>
                  </a:cubicBezTo>
                  <a:close/>
                  <a:moveTo>
                    <a:pt x="37905" y="94226"/>
                  </a:moveTo>
                  <a:lnTo>
                    <a:pt x="37904" y="94227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7905" y="94226"/>
                  </a:lnTo>
                  <a:close/>
                  <a:moveTo>
                    <a:pt x="37965" y="94379"/>
                  </a:moveTo>
                  <a:lnTo>
                    <a:pt x="37952" y="94405"/>
                  </a:lnTo>
                  <a:lnTo>
                    <a:pt x="37952" y="94405"/>
                  </a:lnTo>
                  <a:lnTo>
                    <a:pt x="41916" y="109212"/>
                  </a:lnTo>
                  <a:lnTo>
                    <a:pt x="37965" y="94379"/>
                  </a:lnTo>
                  <a:close/>
                  <a:moveTo>
                    <a:pt x="2322" y="79036"/>
                  </a:moveTo>
                  <a:cubicBezTo>
                    <a:pt x="2311" y="79036"/>
                    <a:pt x="2295" y="79044"/>
                    <a:pt x="2280" y="79059"/>
                  </a:cubicBezTo>
                  <a:cubicBezTo>
                    <a:pt x="2250" y="79059"/>
                    <a:pt x="2250" y="79090"/>
                    <a:pt x="2280" y="79120"/>
                  </a:cubicBezTo>
                  <a:lnTo>
                    <a:pt x="15381" y="94439"/>
                  </a:lnTo>
                  <a:lnTo>
                    <a:pt x="14925" y="117844"/>
                  </a:lnTo>
                  <a:cubicBezTo>
                    <a:pt x="14925" y="117874"/>
                    <a:pt x="14955" y="117874"/>
                    <a:pt x="14955" y="117874"/>
                  </a:cubicBezTo>
                  <a:cubicBezTo>
                    <a:pt x="15016" y="117874"/>
                    <a:pt x="15016" y="117844"/>
                    <a:pt x="15016" y="117844"/>
                  </a:cubicBezTo>
                  <a:lnTo>
                    <a:pt x="15472" y="94531"/>
                  </a:lnTo>
                  <a:lnTo>
                    <a:pt x="27661" y="101248"/>
                  </a:lnTo>
                  <a:lnTo>
                    <a:pt x="30731" y="108604"/>
                  </a:lnTo>
                  <a:lnTo>
                    <a:pt x="30761" y="108665"/>
                  </a:lnTo>
                  <a:lnTo>
                    <a:pt x="41855" y="109272"/>
                  </a:lnTo>
                  <a:lnTo>
                    <a:pt x="41916" y="10927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30943" y="108604"/>
                  </a:lnTo>
                  <a:lnTo>
                    <a:pt x="37952" y="94405"/>
                  </a:lnTo>
                  <a:lnTo>
                    <a:pt x="37952" y="94405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0852" y="108543"/>
                  </a:lnTo>
                  <a:lnTo>
                    <a:pt x="27813" y="101248"/>
                  </a:lnTo>
                  <a:lnTo>
                    <a:pt x="27782" y="101218"/>
                  </a:lnTo>
                  <a:lnTo>
                    <a:pt x="15533" y="94470"/>
                  </a:lnTo>
                  <a:lnTo>
                    <a:pt x="29576" y="87114"/>
                  </a:lnTo>
                  <a:cubicBezTo>
                    <a:pt x="29606" y="87114"/>
                    <a:pt x="29606" y="87084"/>
                    <a:pt x="29606" y="87023"/>
                  </a:cubicBezTo>
                  <a:cubicBezTo>
                    <a:pt x="29606" y="86993"/>
                    <a:pt x="29576" y="86993"/>
                    <a:pt x="29515" y="86993"/>
                  </a:cubicBezTo>
                  <a:lnTo>
                    <a:pt x="15411" y="94379"/>
                  </a:lnTo>
                  <a:lnTo>
                    <a:pt x="2341" y="79059"/>
                  </a:lnTo>
                  <a:cubicBezTo>
                    <a:pt x="2341" y="79044"/>
                    <a:pt x="2333" y="79036"/>
                    <a:pt x="2322" y="79036"/>
                  </a:cubicBezTo>
                  <a:close/>
                  <a:moveTo>
                    <a:pt x="261069" y="112403"/>
                  </a:moveTo>
                  <a:lnTo>
                    <a:pt x="256236" y="119060"/>
                  </a:lnTo>
                  <a:lnTo>
                    <a:pt x="250340" y="113011"/>
                  </a:lnTo>
                  <a:lnTo>
                    <a:pt x="261069" y="112403"/>
                  </a:lnTo>
                  <a:close/>
                  <a:moveTo>
                    <a:pt x="262103" y="74925"/>
                  </a:moveTo>
                  <a:cubicBezTo>
                    <a:pt x="262042" y="74925"/>
                    <a:pt x="262042" y="74925"/>
                    <a:pt x="262042" y="74956"/>
                  </a:cubicBezTo>
                  <a:lnTo>
                    <a:pt x="255355" y="107327"/>
                  </a:lnTo>
                  <a:lnTo>
                    <a:pt x="255355" y="107358"/>
                  </a:lnTo>
                  <a:lnTo>
                    <a:pt x="261039" y="112342"/>
                  </a:lnTo>
                  <a:lnTo>
                    <a:pt x="250248" y="112950"/>
                  </a:lnTo>
                  <a:cubicBezTo>
                    <a:pt x="250248" y="112950"/>
                    <a:pt x="250188" y="112950"/>
                    <a:pt x="250188" y="112981"/>
                  </a:cubicBezTo>
                  <a:lnTo>
                    <a:pt x="250188" y="113011"/>
                  </a:lnTo>
                  <a:lnTo>
                    <a:pt x="256206" y="119181"/>
                  </a:lnTo>
                  <a:lnTo>
                    <a:pt x="256236" y="119181"/>
                  </a:lnTo>
                  <a:cubicBezTo>
                    <a:pt x="256236" y="119181"/>
                    <a:pt x="256267" y="119181"/>
                    <a:pt x="256267" y="119151"/>
                  </a:cubicBezTo>
                  <a:lnTo>
                    <a:pt x="261191" y="112342"/>
                  </a:lnTo>
                  <a:lnTo>
                    <a:pt x="261191" y="112312"/>
                  </a:lnTo>
                  <a:lnTo>
                    <a:pt x="261191" y="112251"/>
                  </a:lnTo>
                  <a:lnTo>
                    <a:pt x="255476" y="107236"/>
                  </a:lnTo>
                  <a:lnTo>
                    <a:pt x="285872" y="94105"/>
                  </a:lnTo>
                  <a:cubicBezTo>
                    <a:pt x="285903" y="94105"/>
                    <a:pt x="285903" y="94075"/>
                    <a:pt x="285903" y="94014"/>
                  </a:cubicBezTo>
                  <a:lnTo>
                    <a:pt x="285903" y="94014"/>
                  </a:lnTo>
                  <a:cubicBezTo>
                    <a:pt x="285902" y="94075"/>
                    <a:pt x="285872" y="94075"/>
                    <a:pt x="285842" y="94075"/>
                  </a:cubicBezTo>
                  <a:lnTo>
                    <a:pt x="255446" y="107206"/>
                  </a:lnTo>
                  <a:lnTo>
                    <a:pt x="255446" y="107206"/>
                  </a:lnTo>
                  <a:lnTo>
                    <a:pt x="262133" y="74956"/>
                  </a:lnTo>
                  <a:cubicBezTo>
                    <a:pt x="262133" y="74925"/>
                    <a:pt x="262133" y="74925"/>
                    <a:pt x="262103" y="74925"/>
                  </a:cubicBezTo>
                  <a:close/>
                  <a:moveTo>
                    <a:pt x="278334" y="114136"/>
                  </a:moveTo>
                  <a:lnTo>
                    <a:pt x="265081" y="126628"/>
                  </a:lnTo>
                  <a:lnTo>
                    <a:pt x="265081" y="126689"/>
                  </a:lnTo>
                  <a:lnTo>
                    <a:pt x="265173" y="126689"/>
                  </a:lnTo>
                  <a:lnTo>
                    <a:pt x="278304" y="114288"/>
                  </a:lnTo>
                  <a:lnTo>
                    <a:pt x="276449" y="126172"/>
                  </a:lnTo>
                  <a:cubicBezTo>
                    <a:pt x="276449" y="126172"/>
                    <a:pt x="276449" y="126203"/>
                    <a:pt x="276480" y="126203"/>
                  </a:cubicBezTo>
                  <a:cubicBezTo>
                    <a:pt x="276480" y="126203"/>
                    <a:pt x="276541" y="126203"/>
                    <a:pt x="276541" y="126172"/>
                  </a:cubicBezTo>
                  <a:lnTo>
                    <a:pt x="278425" y="114166"/>
                  </a:lnTo>
                  <a:lnTo>
                    <a:pt x="278395" y="1141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9" name="Google Shape;4409;p26"/>
            <p:cNvSpPr/>
            <p:nvPr/>
          </p:nvSpPr>
          <p:spPr>
            <a:xfrm>
              <a:off x="116525" y="83125"/>
              <a:ext cx="7355800" cy="3179400"/>
            </a:xfrm>
            <a:custGeom>
              <a:rect b="b" l="l" r="r" t="t"/>
              <a:pathLst>
                <a:path extrusionOk="0" h="127176" w="294232">
                  <a:moveTo>
                    <a:pt x="101462" y="10912"/>
                  </a:moveTo>
                  <a:lnTo>
                    <a:pt x="95382" y="20548"/>
                  </a:lnTo>
                  <a:lnTo>
                    <a:pt x="77449" y="19271"/>
                  </a:lnTo>
                  <a:lnTo>
                    <a:pt x="101462" y="10912"/>
                  </a:lnTo>
                  <a:close/>
                  <a:moveTo>
                    <a:pt x="69915" y="7310"/>
                  </a:moveTo>
                  <a:cubicBezTo>
                    <a:pt x="69888" y="7310"/>
                    <a:pt x="69865" y="7326"/>
                    <a:pt x="69850" y="7356"/>
                  </a:cubicBezTo>
                  <a:lnTo>
                    <a:pt x="59880" y="24195"/>
                  </a:lnTo>
                  <a:lnTo>
                    <a:pt x="59880" y="24317"/>
                  </a:lnTo>
                  <a:lnTo>
                    <a:pt x="66598" y="24317"/>
                  </a:lnTo>
                  <a:cubicBezTo>
                    <a:pt x="66658" y="24317"/>
                    <a:pt x="66689" y="24286"/>
                    <a:pt x="66689" y="24256"/>
                  </a:cubicBezTo>
                  <a:cubicBezTo>
                    <a:pt x="66689" y="24195"/>
                    <a:pt x="66658" y="24165"/>
                    <a:pt x="66598" y="24165"/>
                  </a:cubicBezTo>
                  <a:lnTo>
                    <a:pt x="60154" y="24165"/>
                  </a:lnTo>
                  <a:lnTo>
                    <a:pt x="69941" y="7630"/>
                  </a:lnTo>
                  <a:lnTo>
                    <a:pt x="76932" y="19453"/>
                  </a:lnTo>
                  <a:cubicBezTo>
                    <a:pt x="76932" y="19453"/>
                    <a:pt x="76993" y="19453"/>
                    <a:pt x="76993" y="19484"/>
                  </a:cubicBezTo>
                  <a:lnTo>
                    <a:pt x="77023" y="19484"/>
                  </a:lnTo>
                  <a:lnTo>
                    <a:pt x="95443" y="20821"/>
                  </a:lnTo>
                  <a:cubicBezTo>
                    <a:pt x="95474" y="20821"/>
                    <a:pt x="95534" y="20821"/>
                    <a:pt x="95534" y="20791"/>
                  </a:cubicBezTo>
                  <a:lnTo>
                    <a:pt x="101766" y="10791"/>
                  </a:lnTo>
                  <a:cubicBezTo>
                    <a:pt x="101796" y="10760"/>
                    <a:pt x="101766" y="10699"/>
                    <a:pt x="101766" y="10669"/>
                  </a:cubicBezTo>
                  <a:cubicBezTo>
                    <a:pt x="101705" y="10639"/>
                    <a:pt x="101674" y="10639"/>
                    <a:pt x="101644" y="10639"/>
                  </a:cubicBezTo>
                  <a:lnTo>
                    <a:pt x="77023" y="19241"/>
                  </a:lnTo>
                  <a:lnTo>
                    <a:pt x="70002" y="7356"/>
                  </a:lnTo>
                  <a:cubicBezTo>
                    <a:pt x="69972" y="7326"/>
                    <a:pt x="69941" y="7310"/>
                    <a:pt x="69915" y="7310"/>
                  </a:cubicBezTo>
                  <a:close/>
                  <a:moveTo>
                    <a:pt x="40579" y="18329"/>
                  </a:moveTo>
                  <a:lnTo>
                    <a:pt x="50336" y="20943"/>
                  </a:lnTo>
                  <a:lnTo>
                    <a:pt x="44257" y="32007"/>
                  </a:lnTo>
                  <a:lnTo>
                    <a:pt x="40579" y="18329"/>
                  </a:lnTo>
                  <a:close/>
                  <a:moveTo>
                    <a:pt x="219610" y="24438"/>
                  </a:moveTo>
                  <a:lnTo>
                    <a:pt x="232862" y="27204"/>
                  </a:lnTo>
                  <a:lnTo>
                    <a:pt x="210643" y="36900"/>
                  </a:lnTo>
                  <a:lnTo>
                    <a:pt x="210643" y="36900"/>
                  </a:lnTo>
                  <a:lnTo>
                    <a:pt x="219610" y="24438"/>
                  </a:lnTo>
                  <a:close/>
                  <a:moveTo>
                    <a:pt x="19150" y="17204"/>
                  </a:moveTo>
                  <a:lnTo>
                    <a:pt x="24500" y="29606"/>
                  </a:lnTo>
                  <a:lnTo>
                    <a:pt x="8056" y="40761"/>
                  </a:lnTo>
                  <a:lnTo>
                    <a:pt x="9119" y="19788"/>
                  </a:lnTo>
                  <a:lnTo>
                    <a:pt x="19150" y="17204"/>
                  </a:lnTo>
                  <a:close/>
                  <a:moveTo>
                    <a:pt x="267817" y="14924"/>
                  </a:moveTo>
                  <a:lnTo>
                    <a:pt x="282650" y="18846"/>
                  </a:lnTo>
                  <a:lnTo>
                    <a:pt x="289337" y="26110"/>
                  </a:lnTo>
                  <a:lnTo>
                    <a:pt x="274595" y="42098"/>
                  </a:lnTo>
                  <a:lnTo>
                    <a:pt x="266267" y="38846"/>
                  </a:lnTo>
                  <a:lnTo>
                    <a:pt x="267817" y="14924"/>
                  </a:lnTo>
                  <a:close/>
                  <a:moveTo>
                    <a:pt x="170825" y="8693"/>
                  </a:moveTo>
                  <a:lnTo>
                    <a:pt x="180734" y="30730"/>
                  </a:lnTo>
                  <a:lnTo>
                    <a:pt x="176691" y="43800"/>
                  </a:lnTo>
                  <a:lnTo>
                    <a:pt x="158150" y="43800"/>
                  </a:lnTo>
                  <a:lnTo>
                    <a:pt x="158697" y="30669"/>
                  </a:lnTo>
                  <a:lnTo>
                    <a:pt x="170825" y="8693"/>
                  </a:lnTo>
                  <a:close/>
                  <a:moveTo>
                    <a:pt x="80823" y="24803"/>
                  </a:moveTo>
                  <a:lnTo>
                    <a:pt x="100307" y="34925"/>
                  </a:lnTo>
                  <a:lnTo>
                    <a:pt x="89790" y="47569"/>
                  </a:lnTo>
                  <a:lnTo>
                    <a:pt x="67935" y="33466"/>
                  </a:lnTo>
                  <a:lnTo>
                    <a:pt x="80823" y="24803"/>
                  </a:lnTo>
                  <a:close/>
                  <a:moveTo>
                    <a:pt x="114927" y="23070"/>
                  </a:moveTo>
                  <a:lnTo>
                    <a:pt x="141341" y="52372"/>
                  </a:lnTo>
                  <a:lnTo>
                    <a:pt x="119091" y="55107"/>
                  </a:lnTo>
                  <a:lnTo>
                    <a:pt x="102981" y="46110"/>
                  </a:lnTo>
                  <a:lnTo>
                    <a:pt x="114927" y="23070"/>
                  </a:lnTo>
                  <a:close/>
                  <a:moveTo>
                    <a:pt x="244868" y="38299"/>
                  </a:moveTo>
                  <a:lnTo>
                    <a:pt x="266054" y="38937"/>
                  </a:lnTo>
                  <a:lnTo>
                    <a:pt x="261951" y="50913"/>
                  </a:lnTo>
                  <a:lnTo>
                    <a:pt x="248455" y="55655"/>
                  </a:lnTo>
                  <a:lnTo>
                    <a:pt x="244868" y="38299"/>
                  </a:lnTo>
                  <a:close/>
                  <a:moveTo>
                    <a:pt x="275811" y="68755"/>
                  </a:moveTo>
                  <a:lnTo>
                    <a:pt x="270462" y="75229"/>
                  </a:lnTo>
                  <a:cubicBezTo>
                    <a:pt x="270401" y="75229"/>
                    <a:pt x="270401" y="75260"/>
                    <a:pt x="270401" y="75290"/>
                  </a:cubicBezTo>
                  <a:lnTo>
                    <a:pt x="270340" y="75351"/>
                  </a:lnTo>
                  <a:lnTo>
                    <a:pt x="268668" y="69302"/>
                  </a:lnTo>
                  <a:lnTo>
                    <a:pt x="275811" y="68755"/>
                  </a:lnTo>
                  <a:close/>
                  <a:moveTo>
                    <a:pt x="40579" y="55867"/>
                  </a:moveTo>
                  <a:lnTo>
                    <a:pt x="53224" y="60305"/>
                  </a:lnTo>
                  <a:lnTo>
                    <a:pt x="51096" y="80032"/>
                  </a:lnTo>
                  <a:lnTo>
                    <a:pt x="34500" y="73041"/>
                  </a:lnTo>
                  <a:lnTo>
                    <a:pt x="40579" y="55867"/>
                  </a:lnTo>
                  <a:close/>
                  <a:moveTo>
                    <a:pt x="40579" y="55655"/>
                  </a:moveTo>
                  <a:cubicBezTo>
                    <a:pt x="40549" y="55655"/>
                    <a:pt x="40457" y="55655"/>
                    <a:pt x="40457" y="55746"/>
                  </a:cubicBezTo>
                  <a:lnTo>
                    <a:pt x="34317" y="73102"/>
                  </a:lnTo>
                  <a:cubicBezTo>
                    <a:pt x="34317" y="73132"/>
                    <a:pt x="34317" y="73223"/>
                    <a:pt x="34348" y="73223"/>
                  </a:cubicBezTo>
                  <a:lnTo>
                    <a:pt x="51187" y="80275"/>
                  </a:lnTo>
                  <a:lnTo>
                    <a:pt x="51248" y="80275"/>
                  </a:lnTo>
                  <a:cubicBezTo>
                    <a:pt x="51278" y="80275"/>
                    <a:pt x="51278" y="80245"/>
                    <a:pt x="51278" y="80214"/>
                  </a:cubicBezTo>
                  <a:lnTo>
                    <a:pt x="53406" y="60305"/>
                  </a:lnTo>
                  <a:cubicBezTo>
                    <a:pt x="53436" y="60214"/>
                    <a:pt x="53376" y="60183"/>
                    <a:pt x="53345" y="60153"/>
                  </a:cubicBezTo>
                  <a:lnTo>
                    <a:pt x="40579" y="55655"/>
                  </a:lnTo>
                  <a:close/>
                  <a:moveTo>
                    <a:pt x="18785" y="69181"/>
                  </a:moveTo>
                  <a:lnTo>
                    <a:pt x="26992" y="87266"/>
                  </a:lnTo>
                  <a:lnTo>
                    <a:pt x="26992" y="87266"/>
                  </a:lnTo>
                  <a:lnTo>
                    <a:pt x="10487" y="79515"/>
                  </a:lnTo>
                  <a:lnTo>
                    <a:pt x="18785" y="69181"/>
                  </a:lnTo>
                  <a:close/>
                  <a:moveTo>
                    <a:pt x="255902" y="59697"/>
                  </a:moveTo>
                  <a:lnTo>
                    <a:pt x="255933" y="91734"/>
                  </a:lnTo>
                  <a:lnTo>
                    <a:pt x="242680" y="65138"/>
                  </a:lnTo>
                  <a:lnTo>
                    <a:pt x="255902" y="59697"/>
                  </a:lnTo>
                  <a:close/>
                  <a:moveTo>
                    <a:pt x="255980" y="59488"/>
                  </a:moveTo>
                  <a:cubicBezTo>
                    <a:pt x="255970" y="59488"/>
                    <a:pt x="255963" y="59495"/>
                    <a:pt x="255963" y="59515"/>
                  </a:cubicBezTo>
                  <a:lnTo>
                    <a:pt x="242528" y="65016"/>
                  </a:lnTo>
                  <a:cubicBezTo>
                    <a:pt x="242498" y="65016"/>
                    <a:pt x="242498" y="65047"/>
                    <a:pt x="242498" y="65047"/>
                  </a:cubicBezTo>
                  <a:lnTo>
                    <a:pt x="242498" y="65138"/>
                  </a:lnTo>
                  <a:lnTo>
                    <a:pt x="255963" y="92190"/>
                  </a:lnTo>
                  <a:cubicBezTo>
                    <a:pt x="255963" y="92220"/>
                    <a:pt x="256024" y="92220"/>
                    <a:pt x="256054" y="92220"/>
                  </a:cubicBezTo>
                  <a:lnTo>
                    <a:pt x="256084" y="92220"/>
                  </a:lnTo>
                  <a:cubicBezTo>
                    <a:pt x="256115" y="92220"/>
                    <a:pt x="256176" y="92190"/>
                    <a:pt x="256176" y="92129"/>
                  </a:cubicBezTo>
                  <a:lnTo>
                    <a:pt x="256115" y="59545"/>
                  </a:lnTo>
                  <a:cubicBezTo>
                    <a:pt x="256084" y="59545"/>
                    <a:pt x="256084" y="59515"/>
                    <a:pt x="256054" y="59515"/>
                  </a:cubicBezTo>
                  <a:cubicBezTo>
                    <a:pt x="256034" y="59515"/>
                    <a:pt x="256000" y="59488"/>
                    <a:pt x="255980" y="59488"/>
                  </a:cubicBezTo>
                  <a:close/>
                  <a:moveTo>
                    <a:pt x="245780" y="87935"/>
                  </a:moveTo>
                  <a:cubicBezTo>
                    <a:pt x="245750" y="87935"/>
                    <a:pt x="245750" y="87995"/>
                    <a:pt x="245750" y="88026"/>
                  </a:cubicBezTo>
                  <a:lnTo>
                    <a:pt x="249215" y="96962"/>
                  </a:lnTo>
                  <a:cubicBezTo>
                    <a:pt x="249215" y="96993"/>
                    <a:pt x="249245" y="97053"/>
                    <a:pt x="249276" y="97053"/>
                  </a:cubicBezTo>
                  <a:lnTo>
                    <a:pt x="249337" y="97053"/>
                  </a:lnTo>
                  <a:cubicBezTo>
                    <a:pt x="249367" y="97053"/>
                    <a:pt x="249367" y="96962"/>
                    <a:pt x="249367" y="96932"/>
                  </a:cubicBezTo>
                  <a:lnTo>
                    <a:pt x="245902" y="87995"/>
                  </a:lnTo>
                  <a:cubicBezTo>
                    <a:pt x="245902" y="87935"/>
                    <a:pt x="245872" y="87935"/>
                    <a:pt x="245780" y="87935"/>
                  </a:cubicBezTo>
                  <a:close/>
                  <a:moveTo>
                    <a:pt x="37836" y="87312"/>
                  </a:moveTo>
                  <a:cubicBezTo>
                    <a:pt x="37813" y="87312"/>
                    <a:pt x="37798" y="87327"/>
                    <a:pt x="37783" y="87357"/>
                  </a:cubicBezTo>
                  <a:cubicBezTo>
                    <a:pt x="37722" y="87418"/>
                    <a:pt x="37722" y="87448"/>
                    <a:pt x="37783" y="87509"/>
                  </a:cubicBezTo>
                  <a:lnTo>
                    <a:pt x="46050" y="94561"/>
                  </a:lnTo>
                  <a:lnTo>
                    <a:pt x="35868" y="101552"/>
                  </a:lnTo>
                  <a:cubicBezTo>
                    <a:pt x="35837" y="101552"/>
                    <a:pt x="35807" y="101643"/>
                    <a:pt x="35837" y="101673"/>
                  </a:cubicBezTo>
                  <a:cubicBezTo>
                    <a:pt x="35837" y="101704"/>
                    <a:pt x="35868" y="101704"/>
                    <a:pt x="35898" y="101704"/>
                  </a:cubicBezTo>
                  <a:lnTo>
                    <a:pt x="35959" y="101704"/>
                  </a:lnTo>
                  <a:lnTo>
                    <a:pt x="46233" y="94682"/>
                  </a:lnTo>
                  <a:cubicBezTo>
                    <a:pt x="46293" y="94652"/>
                    <a:pt x="46293" y="94652"/>
                    <a:pt x="46293" y="94622"/>
                  </a:cubicBezTo>
                  <a:cubicBezTo>
                    <a:pt x="46293" y="94561"/>
                    <a:pt x="46293" y="94561"/>
                    <a:pt x="46233" y="94530"/>
                  </a:cubicBezTo>
                  <a:lnTo>
                    <a:pt x="37935" y="87357"/>
                  </a:lnTo>
                  <a:cubicBezTo>
                    <a:pt x="37889" y="87327"/>
                    <a:pt x="37859" y="87312"/>
                    <a:pt x="37836" y="87312"/>
                  </a:cubicBezTo>
                  <a:close/>
                  <a:moveTo>
                    <a:pt x="10426" y="79667"/>
                  </a:moveTo>
                  <a:lnTo>
                    <a:pt x="27083" y="87540"/>
                  </a:lnTo>
                  <a:lnTo>
                    <a:pt x="29910" y="102980"/>
                  </a:lnTo>
                  <a:lnTo>
                    <a:pt x="9150" y="108391"/>
                  </a:lnTo>
                  <a:lnTo>
                    <a:pt x="10426" y="79667"/>
                  </a:lnTo>
                  <a:close/>
                  <a:moveTo>
                    <a:pt x="270553" y="75503"/>
                  </a:moveTo>
                  <a:lnTo>
                    <a:pt x="294018" y="94409"/>
                  </a:lnTo>
                  <a:lnTo>
                    <a:pt x="269459" y="112555"/>
                  </a:lnTo>
                  <a:lnTo>
                    <a:pt x="270553" y="75503"/>
                  </a:lnTo>
                  <a:close/>
                  <a:moveTo>
                    <a:pt x="143164" y="0"/>
                  </a:moveTo>
                  <a:lnTo>
                    <a:pt x="123042" y="456"/>
                  </a:lnTo>
                  <a:cubicBezTo>
                    <a:pt x="122982" y="456"/>
                    <a:pt x="122951" y="487"/>
                    <a:pt x="122951" y="517"/>
                  </a:cubicBezTo>
                  <a:lnTo>
                    <a:pt x="114866" y="22827"/>
                  </a:lnTo>
                  <a:lnTo>
                    <a:pt x="100458" y="34803"/>
                  </a:lnTo>
                  <a:lnTo>
                    <a:pt x="80853" y="24621"/>
                  </a:lnTo>
                  <a:lnTo>
                    <a:pt x="80732" y="24621"/>
                  </a:lnTo>
                  <a:lnTo>
                    <a:pt x="67692" y="33405"/>
                  </a:lnTo>
                  <a:lnTo>
                    <a:pt x="67692" y="33435"/>
                  </a:lnTo>
                  <a:lnTo>
                    <a:pt x="64652" y="51764"/>
                  </a:lnTo>
                  <a:lnTo>
                    <a:pt x="44348" y="32220"/>
                  </a:lnTo>
                  <a:lnTo>
                    <a:pt x="50579" y="20912"/>
                  </a:lnTo>
                  <a:lnTo>
                    <a:pt x="50579" y="20821"/>
                  </a:lnTo>
                  <a:cubicBezTo>
                    <a:pt x="50579" y="20791"/>
                    <a:pt x="50549" y="20791"/>
                    <a:pt x="50488" y="20791"/>
                  </a:cubicBezTo>
                  <a:lnTo>
                    <a:pt x="40427" y="18086"/>
                  </a:lnTo>
                  <a:lnTo>
                    <a:pt x="40397" y="18086"/>
                  </a:lnTo>
                  <a:lnTo>
                    <a:pt x="24621" y="29514"/>
                  </a:lnTo>
                  <a:lnTo>
                    <a:pt x="19272" y="17113"/>
                  </a:lnTo>
                  <a:cubicBezTo>
                    <a:pt x="19272" y="17068"/>
                    <a:pt x="19223" y="17040"/>
                    <a:pt x="19185" y="17040"/>
                  </a:cubicBezTo>
                  <a:cubicBezTo>
                    <a:pt x="19171" y="17040"/>
                    <a:pt x="19158" y="17044"/>
                    <a:pt x="19150" y="17052"/>
                  </a:cubicBezTo>
                  <a:lnTo>
                    <a:pt x="8967" y="19697"/>
                  </a:lnTo>
                  <a:cubicBezTo>
                    <a:pt x="8937" y="19697"/>
                    <a:pt x="8907" y="19727"/>
                    <a:pt x="8907" y="19757"/>
                  </a:cubicBezTo>
                  <a:lnTo>
                    <a:pt x="7873" y="40973"/>
                  </a:lnTo>
                  <a:cubicBezTo>
                    <a:pt x="7873" y="41004"/>
                    <a:pt x="7873" y="41034"/>
                    <a:pt x="7904" y="41034"/>
                  </a:cubicBezTo>
                  <a:lnTo>
                    <a:pt x="7964" y="41034"/>
                  </a:lnTo>
                  <a:lnTo>
                    <a:pt x="24621" y="29758"/>
                  </a:lnTo>
                  <a:lnTo>
                    <a:pt x="40305" y="18359"/>
                  </a:lnTo>
                  <a:lnTo>
                    <a:pt x="44074" y="32250"/>
                  </a:lnTo>
                  <a:lnTo>
                    <a:pt x="29333" y="53770"/>
                  </a:lnTo>
                  <a:lnTo>
                    <a:pt x="8329" y="51855"/>
                  </a:lnTo>
                  <a:cubicBezTo>
                    <a:pt x="8238" y="51855"/>
                    <a:pt x="8208" y="51916"/>
                    <a:pt x="8208" y="51946"/>
                  </a:cubicBezTo>
                  <a:cubicBezTo>
                    <a:pt x="8208" y="51977"/>
                    <a:pt x="8238" y="52068"/>
                    <a:pt x="8299" y="52068"/>
                  </a:cubicBezTo>
                  <a:lnTo>
                    <a:pt x="29181" y="53922"/>
                  </a:lnTo>
                  <a:lnTo>
                    <a:pt x="18694" y="68937"/>
                  </a:lnTo>
                  <a:lnTo>
                    <a:pt x="10214" y="79485"/>
                  </a:lnTo>
                  <a:lnTo>
                    <a:pt x="10214" y="79515"/>
                  </a:lnTo>
                  <a:lnTo>
                    <a:pt x="10214" y="79576"/>
                  </a:lnTo>
                  <a:lnTo>
                    <a:pt x="8937" y="108482"/>
                  </a:lnTo>
                  <a:lnTo>
                    <a:pt x="61" y="111522"/>
                  </a:lnTo>
                  <a:cubicBezTo>
                    <a:pt x="31" y="111522"/>
                    <a:pt x="1" y="111552"/>
                    <a:pt x="1" y="111582"/>
                  </a:cubicBezTo>
                  <a:cubicBezTo>
                    <a:pt x="1" y="111643"/>
                    <a:pt x="1" y="111674"/>
                    <a:pt x="31" y="111674"/>
                  </a:cubicBezTo>
                  <a:lnTo>
                    <a:pt x="17174" y="121643"/>
                  </a:lnTo>
                  <a:lnTo>
                    <a:pt x="17265" y="121643"/>
                  </a:lnTo>
                  <a:lnTo>
                    <a:pt x="23223" y="119029"/>
                  </a:lnTo>
                  <a:cubicBezTo>
                    <a:pt x="23253" y="118999"/>
                    <a:pt x="23284" y="118969"/>
                    <a:pt x="23253" y="118938"/>
                  </a:cubicBezTo>
                  <a:cubicBezTo>
                    <a:pt x="23231" y="118894"/>
                    <a:pt x="23209" y="118865"/>
                    <a:pt x="23175" y="118865"/>
                  </a:cubicBezTo>
                  <a:cubicBezTo>
                    <a:pt x="23162" y="118865"/>
                    <a:pt x="23148" y="118869"/>
                    <a:pt x="23132" y="118877"/>
                  </a:cubicBezTo>
                  <a:lnTo>
                    <a:pt x="17205" y="121461"/>
                  </a:lnTo>
                  <a:lnTo>
                    <a:pt x="305" y="111613"/>
                  </a:lnTo>
                  <a:lnTo>
                    <a:pt x="8998" y="108664"/>
                  </a:lnTo>
                  <a:lnTo>
                    <a:pt x="29971" y="103193"/>
                  </a:lnTo>
                  <a:cubicBezTo>
                    <a:pt x="30001" y="103193"/>
                    <a:pt x="30062" y="103102"/>
                    <a:pt x="30062" y="103072"/>
                  </a:cubicBezTo>
                  <a:lnTo>
                    <a:pt x="27205" y="87509"/>
                  </a:lnTo>
                  <a:lnTo>
                    <a:pt x="18846" y="69059"/>
                  </a:lnTo>
                  <a:lnTo>
                    <a:pt x="29393" y="53983"/>
                  </a:lnTo>
                  <a:lnTo>
                    <a:pt x="44166" y="32493"/>
                  </a:lnTo>
                  <a:lnTo>
                    <a:pt x="64561" y="52098"/>
                  </a:lnTo>
                  <a:cubicBezTo>
                    <a:pt x="64592" y="52129"/>
                    <a:pt x="64622" y="52129"/>
                    <a:pt x="64683" y="52129"/>
                  </a:cubicBezTo>
                  <a:cubicBezTo>
                    <a:pt x="64713" y="52129"/>
                    <a:pt x="64744" y="52098"/>
                    <a:pt x="64744" y="52037"/>
                  </a:cubicBezTo>
                  <a:lnTo>
                    <a:pt x="67783" y="33709"/>
                  </a:lnTo>
                  <a:lnTo>
                    <a:pt x="89698" y="47843"/>
                  </a:lnTo>
                  <a:lnTo>
                    <a:pt x="89759" y="47843"/>
                  </a:lnTo>
                  <a:cubicBezTo>
                    <a:pt x="89790" y="47843"/>
                    <a:pt x="89790" y="47843"/>
                    <a:pt x="89820" y="47782"/>
                  </a:cubicBezTo>
                  <a:lnTo>
                    <a:pt x="100458" y="35016"/>
                  </a:lnTo>
                  <a:lnTo>
                    <a:pt x="114562" y="23283"/>
                  </a:lnTo>
                  <a:lnTo>
                    <a:pt x="102708" y="46171"/>
                  </a:lnTo>
                  <a:cubicBezTo>
                    <a:pt x="102647" y="46202"/>
                    <a:pt x="102708" y="46262"/>
                    <a:pt x="102738" y="46262"/>
                  </a:cubicBezTo>
                  <a:lnTo>
                    <a:pt x="118969" y="55290"/>
                  </a:lnTo>
                  <a:lnTo>
                    <a:pt x="119000" y="55290"/>
                  </a:lnTo>
                  <a:lnTo>
                    <a:pt x="141462" y="52493"/>
                  </a:lnTo>
                  <a:cubicBezTo>
                    <a:pt x="141493" y="52493"/>
                    <a:pt x="141523" y="52463"/>
                    <a:pt x="141523" y="52433"/>
                  </a:cubicBezTo>
                  <a:lnTo>
                    <a:pt x="141523" y="52311"/>
                  </a:lnTo>
                  <a:lnTo>
                    <a:pt x="114988" y="22827"/>
                  </a:lnTo>
                  <a:lnTo>
                    <a:pt x="123042" y="608"/>
                  </a:lnTo>
                  <a:lnTo>
                    <a:pt x="142952" y="122"/>
                  </a:lnTo>
                  <a:lnTo>
                    <a:pt x="139000" y="23526"/>
                  </a:lnTo>
                  <a:cubicBezTo>
                    <a:pt x="139000" y="23557"/>
                    <a:pt x="139000" y="23587"/>
                    <a:pt x="139061" y="23648"/>
                  </a:cubicBezTo>
                  <a:lnTo>
                    <a:pt x="158514" y="30700"/>
                  </a:lnTo>
                  <a:lnTo>
                    <a:pt x="157937" y="43891"/>
                  </a:lnTo>
                  <a:cubicBezTo>
                    <a:pt x="157937" y="43922"/>
                    <a:pt x="157937" y="43922"/>
                    <a:pt x="157998" y="43952"/>
                  </a:cubicBezTo>
                  <a:cubicBezTo>
                    <a:pt x="157998" y="43952"/>
                    <a:pt x="158028" y="44013"/>
                    <a:pt x="158058" y="44013"/>
                  </a:cubicBezTo>
                  <a:lnTo>
                    <a:pt x="176782" y="44013"/>
                  </a:lnTo>
                  <a:cubicBezTo>
                    <a:pt x="176843" y="44013"/>
                    <a:pt x="176873" y="43952"/>
                    <a:pt x="176873" y="43922"/>
                  </a:cubicBezTo>
                  <a:lnTo>
                    <a:pt x="180946" y="30882"/>
                  </a:lnTo>
                  <a:lnTo>
                    <a:pt x="201220" y="43952"/>
                  </a:lnTo>
                  <a:lnTo>
                    <a:pt x="204290" y="53588"/>
                  </a:lnTo>
                  <a:cubicBezTo>
                    <a:pt x="204290" y="53618"/>
                    <a:pt x="204351" y="53618"/>
                    <a:pt x="204381" y="53648"/>
                  </a:cubicBezTo>
                  <a:cubicBezTo>
                    <a:pt x="204412" y="53648"/>
                    <a:pt x="204442" y="53648"/>
                    <a:pt x="204442" y="53618"/>
                  </a:cubicBezTo>
                  <a:lnTo>
                    <a:pt x="233136" y="27326"/>
                  </a:lnTo>
                  <a:lnTo>
                    <a:pt x="244656" y="38268"/>
                  </a:lnTo>
                  <a:lnTo>
                    <a:pt x="248273" y="55776"/>
                  </a:lnTo>
                  <a:cubicBezTo>
                    <a:pt x="248273" y="55807"/>
                    <a:pt x="248303" y="55807"/>
                    <a:pt x="248303" y="55867"/>
                  </a:cubicBezTo>
                  <a:lnTo>
                    <a:pt x="248364" y="55867"/>
                  </a:lnTo>
                  <a:lnTo>
                    <a:pt x="262012" y="51065"/>
                  </a:lnTo>
                  <a:cubicBezTo>
                    <a:pt x="262042" y="51065"/>
                    <a:pt x="262042" y="51034"/>
                    <a:pt x="262103" y="51004"/>
                  </a:cubicBezTo>
                  <a:lnTo>
                    <a:pt x="266237" y="38998"/>
                  </a:lnTo>
                  <a:lnTo>
                    <a:pt x="274565" y="42281"/>
                  </a:lnTo>
                  <a:lnTo>
                    <a:pt x="287666" y="59272"/>
                  </a:lnTo>
                  <a:lnTo>
                    <a:pt x="268486" y="69150"/>
                  </a:lnTo>
                  <a:lnTo>
                    <a:pt x="268425" y="69181"/>
                  </a:lnTo>
                  <a:lnTo>
                    <a:pt x="268425" y="69211"/>
                  </a:lnTo>
                  <a:lnTo>
                    <a:pt x="268425" y="69272"/>
                  </a:lnTo>
                  <a:lnTo>
                    <a:pt x="270218" y="75564"/>
                  </a:lnTo>
                  <a:cubicBezTo>
                    <a:pt x="270218" y="75594"/>
                    <a:pt x="270249" y="75655"/>
                    <a:pt x="270310" y="75655"/>
                  </a:cubicBezTo>
                  <a:lnTo>
                    <a:pt x="270340" y="75655"/>
                  </a:lnTo>
                  <a:cubicBezTo>
                    <a:pt x="270370" y="75655"/>
                    <a:pt x="270370" y="75655"/>
                    <a:pt x="270401" y="75594"/>
                  </a:cubicBezTo>
                  <a:lnTo>
                    <a:pt x="270401" y="75594"/>
                  </a:lnTo>
                  <a:lnTo>
                    <a:pt x="269307" y="112737"/>
                  </a:lnTo>
                  <a:lnTo>
                    <a:pt x="273258" y="127084"/>
                  </a:lnTo>
                  <a:cubicBezTo>
                    <a:pt x="273258" y="127145"/>
                    <a:pt x="273288" y="127175"/>
                    <a:pt x="273349" y="127175"/>
                  </a:cubicBezTo>
                  <a:lnTo>
                    <a:pt x="284687" y="126659"/>
                  </a:lnTo>
                  <a:cubicBezTo>
                    <a:pt x="284748" y="126659"/>
                    <a:pt x="284778" y="126628"/>
                    <a:pt x="284778" y="126567"/>
                  </a:cubicBezTo>
                  <a:cubicBezTo>
                    <a:pt x="284778" y="126507"/>
                    <a:pt x="284748" y="126476"/>
                    <a:pt x="284687" y="126476"/>
                  </a:cubicBezTo>
                  <a:lnTo>
                    <a:pt x="273410" y="126963"/>
                  </a:lnTo>
                  <a:lnTo>
                    <a:pt x="269459" y="112768"/>
                  </a:lnTo>
                  <a:lnTo>
                    <a:pt x="294201" y="94500"/>
                  </a:lnTo>
                  <a:cubicBezTo>
                    <a:pt x="294231" y="94470"/>
                    <a:pt x="294231" y="94470"/>
                    <a:pt x="294231" y="94409"/>
                  </a:cubicBezTo>
                  <a:cubicBezTo>
                    <a:pt x="294231" y="94379"/>
                    <a:pt x="294231" y="94348"/>
                    <a:pt x="294201" y="94348"/>
                  </a:cubicBezTo>
                  <a:lnTo>
                    <a:pt x="270614" y="75320"/>
                  </a:lnTo>
                  <a:lnTo>
                    <a:pt x="276085" y="68725"/>
                  </a:lnTo>
                  <a:cubicBezTo>
                    <a:pt x="276115" y="68694"/>
                    <a:pt x="276115" y="68664"/>
                    <a:pt x="276085" y="68603"/>
                  </a:cubicBezTo>
                  <a:cubicBezTo>
                    <a:pt x="276085" y="68573"/>
                    <a:pt x="276024" y="68573"/>
                    <a:pt x="275994" y="68573"/>
                  </a:cubicBezTo>
                  <a:lnTo>
                    <a:pt x="268972" y="69120"/>
                  </a:lnTo>
                  <a:lnTo>
                    <a:pt x="287848" y="59393"/>
                  </a:lnTo>
                  <a:cubicBezTo>
                    <a:pt x="287878" y="59393"/>
                    <a:pt x="287878" y="59363"/>
                    <a:pt x="287878" y="59302"/>
                  </a:cubicBezTo>
                  <a:lnTo>
                    <a:pt x="287878" y="59241"/>
                  </a:lnTo>
                  <a:lnTo>
                    <a:pt x="274747" y="42220"/>
                  </a:lnTo>
                  <a:lnTo>
                    <a:pt x="289520" y="26140"/>
                  </a:lnTo>
                  <a:cubicBezTo>
                    <a:pt x="289550" y="26110"/>
                    <a:pt x="289550" y="26080"/>
                    <a:pt x="289520" y="26019"/>
                  </a:cubicBezTo>
                  <a:lnTo>
                    <a:pt x="282802" y="18694"/>
                  </a:lnTo>
                  <a:lnTo>
                    <a:pt x="282772" y="18663"/>
                  </a:lnTo>
                  <a:lnTo>
                    <a:pt x="267787" y="14742"/>
                  </a:lnTo>
                  <a:lnTo>
                    <a:pt x="267726" y="14742"/>
                  </a:lnTo>
                  <a:cubicBezTo>
                    <a:pt x="267665" y="14742"/>
                    <a:pt x="267665" y="14773"/>
                    <a:pt x="267665" y="14803"/>
                  </a:cubicBezTo>
                  <a:lnTo>
                    <a:pt x="266115" y="38785"/>
                  </a:lnTo>
                  <a:lnTo>
                    <a:pt x="244808" y="38116"/>
                  </a:lnTo>
                  <a:lnTo>
                    <a:pt x="233227" y="27144"/>
                  </a:lnTo>
                  <a:lnTo>
                    <a:pt x="233166" y="27144"/>
                  </a:lnTo>
                  <a:lnTo>
                    <a:pt x="219914" y="24317"/>
                  </a:lnTo>
                  <a:lnTo>
                    <a:pt x="241343" y="17295"/>
                  </a:lnTo>
                  <a:lnTo>
                    <a:pt x="245142" y="21915"/>
                  </a:lnTo>
                  <a:cubicBezTo>
                    <a:pt x="245157" y="21946"/>
                    <a:pt x="245180" y="21961"/>
                    <a:pt x="245207" y="21961"/>
                  </a:cubicBezTo>
                  <a:cubicBezTo>
                    <a:pt x="245233" y="21961"/>
                    <a:pt x="245264" y="21946"/>
                    <a:pt x="245294" y="21915"/>
                  </a:cubicBezTo>
                  <a:cubicBezTo>
                    <a:pt x="245324" y="21885"/>
                    <a:pt x="245324" y="21855"/>
                    <a:pt x="245294" y="21763"/>
                  </a:cubicBezTo>
                  <a:lnTo>
                    <a:pt x="241495" y="17113"/>
                  </a:lnTo>
                  <a:cubicBezTo>
                    <a:pt x="241464" y="17052"/>
                    <a:pt x="241403" y="17052"/>
                    <a:pt x="241373" y="17052"/>
                  </a:cubicBezTo>
                  <a:lnTo>
                    <a:pt x="219549" y="24256"/>
                  </a:lnTo>
                  <a:cubicBezTo>
                    <a:pt x="219549" y="24256"/>
                    <a:pt x="219488" y="24256"/>
                    <a:pt x="219488" y="24286"/>
                  </a:cubicBezTo>
                  <a:lnTo>
                    <a:pt x="210278" y="37083"/>
                  </a:lnTo>
                  <a:cubicBezTo>
                    <a:pt x="210217" y="37113"/>
                    <a:pt x="210217" y="37174"/>
                    <a:pt x="210278" y="37204"/>
                  </a:cubicBezTo>
                  <a:cubicBezTo>
                    <a:pt x="210278" y="37235"/>
                    <a:pt x="210309" y="37235"/>
                    <a:pt x="210339" y="37235"/>
                  </a:cubicBezTo>
                  <a:lnTo>
                    <a:pt x="210369" y="37235"/>
                  </a:lnTo>
                  <a:lnTo>
                    <a:pt x="232680" y="27508"/>
                  </a:lnTo>
                  <a:lnTo>
                    <a:pt x="204442" y="53375"/>
                  </a:lnTo>
                  <a:lnTo>
                    <a:pt x="201372" y="43891"/>
                  </a:lnTo>
                  <a:cubicBezTo>
                    <a:pt x="201372" y="43831"/>
                    <a:pt x="201342" y="43831"/>
                    <a:pt x="201342" y="43831"/>
                  </a:cubicBezTo>
                  <a:lnTo>
                    <a:pt x="181037" y="30761"/>
                  </a:lnTo>
                  <a:lnTo>
                    <a:pt x="192953" y="23557"/>
                  </a:lnTo>
                  <a:lnTo>
                    <a:pt x="204199" y="18207"/>
                  </a:lnTo>
                  <a:cubicBezTo>
                    <a:pt x="204229" y="18177"/>
                    <a:pt x="204260" y="18116"/>
                    <a:pt x="204229" y="18086"/>
                  </a:cubicBezTo>
                  <a:cubicBezTo>
                    <a:pt x="204208" y="18064"/>
                    <a:pt x="204171" y="18043"/>
                    <a:pt x="204141" y="18043"/>
                  </a:cubicBezTo>
                  <a:cubicBezTo>
                    <a:pt x="204128" y="18043"/>
                    <a:pt x="204117" y="18046"/>
                    <a:pt x="204108" y="18055"/>
                  </a:cubicBezTo>
                  <a:lnTo>
                    <a:pt x="192861" y="23405"/>
                  </a:lnTo>
                  <a:lnTo>
                    <a:pt x="180946" y="30609"/>
                  </a:lnTo>
                  <a:lnTo>
                    <a:pt x="170946" y="8481"/>
                  </a:lnTo>
                  <a:cubicBezTo>
                    <a:pt x="170946" y="8420"/>
                    <a:pt x="170916" y="8420"/>
                    <a:pt x="170855" y="8420"/>
                  </a:cubicBezTo>
                  <a:cubicBezTo>
                    <a:pt x="170825" y="8420"/>
                    <a:pt x="170794" y="8420"/>
                    <a:pt x="170794" y="8481"/>
                  </a:cubicBezTo>
                  <a:lnTo>
                    <a:pt x="158636" y="30548"/>
                  </a:lnTo>
                  <a:lnTo>
                    <a:pt x="139243" y="23496"/>
                  </a:lnTo>
                  <a:lnTo>
                    <a:pt x="143286" y="122"/>
                  </a:lnTo>
                  <a:cubicBezTo>
                    <a:pt x="143286" y="61"/>
                    <a:pt x="143286" y="61"/>
                    <a:pt x="143256" y="31"/>
                  </a:cubicBezTo>
                  <a:cubicBezTo>
                    <a:pt x="143256" y="0"/>
                    <a:pt x="143195" y="0"/>
                    <a:pt x="14316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0" name="Google Shape;4410;p26"/>
            <p:cNvSpPr/>
            <p:nvPr/>
          </p:nvSpPr>
          <p:spPr>
            <a:xfrm>
              <a:off x="326250" y="3390150"/>
              <a:ext cx="360975" cy="210525"/>
            </a:xfrm>
            <a:custGeom>
              <a:rect b="b" l="l" r="r" t="t"/>
              <a:pathLst>
                <a:path extrusionOk="0" h="8421" w="14439">
                  <a:moveTo>
                    <a:pt x="2493" y="1"/>
                  </a:moveTo>
                  <a:lnTo>
                    <a:pt x="1" y="8390"/>
                  </a:lnTo>
                  <a:lnTo>
                    <a:pt x="92" y="8420"/>
                  </a:lnTo>
                  <a:lnTo>
                    <a:pt x="2554" y="183"/>
                  </a:lnTo>
                  <a:lnTo>
                    <a:pt x="14408" y="6171"/>
                  </a:lnTo>
                  <a:lnTo>
                    <a:pt x="14439" y="6080"/>
                  </a:lnTo>
                  <a:lnTo>
                    <a:pt x="2524" y="62"/>
                  </a:lnTo>
                  <a:lnTo>
                    <a:pt x="249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1" name="Google Shape;4411;p26"/>
            <p:cNvSpPr/>
            <p:nvPr/>
          </p:nvSpPr>
          <p:spPr>
            <a:xfrm>
              <a:off x="377175" y="33802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2" name="Google Shape;4412;p26"/>
            <p:cNvSpPr/>
            <p:nvPr/>
          </p:nvSpPr>
          <p:spPr>
            <a:xfrm>
              <a:off x="675050" y="353150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3" name="Google Shape;4413;p26"/>
            <p:cNvSpPr/>
            <p:nvPr/>
          </p:nvSpPr>
          <p:spPr>
            <a:xfrm>
              <a:off x="314850" y="35869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4" name="Google Shape;4414;p26"/>
            <p:cNvSpPr/>
            <p:nvPr/>
          </p:nvSpPr>
          <p:spPr>
            <a:xfrm>
              <a:off x="3022350" y="10291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183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5" name="Google Shape;4415;p26"/>
            <p:cNvSpPr/>
            <p:nvPr/>
          </p:nvSpPr>
          <p:spPr>
            <a:xfrm>
              <a:off x="4840025" y="15770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62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6" name="Google Shape;4416;p26"/>
            <p:cNvSpPr/>
            <p:nvPr/>
          </p:nvSpPr>
          <p:spPr>
            <a:xfrm>
              <a:off x="4408400" y="7966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7" name="Google Shape;4417;p26"/>
            <p:cNvSpPr/>
            <p:nvPr/>
          </p:nvSpPr>
          <p:spPr>
            <a:xfrm>
              <a:off x="4847625" y="13521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183"/>
                    <a:pt x="0" y="487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8" name="Google Shape;4418;p26"/>
            <p:cNvSpPr/>
            <p:nvPr/>
          </p:nvSpPr>
          <p:spPr>
            <a:xfrm>
              <a:off x="4903850" y="1082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4"/>
                    <a:pt x="1" y="48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60"/>
                    <a:pt x="1004" y="487"/>
                  </a:cubicBezTo>
                  <a:cubicBezTo>
                    <a:pt x="100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9" name="Google Shape;4419;p26"/>
            <p:cNvSpPr/>
            <p:nvPr/>
          </p:nvSpPr>
          <p:spPr>
            <a:xfrm>
              <a:off x="5694150" y="13909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486" y="1003"/>
                  </a:cubicBezTo>
                  <a:cubicBezTo>
                    <a:pt x="760" y="1003"/>
                    <a:pt x="973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0" name="Google Shape;4420;p26"/>
            <p:cNvSpPr/>
            <p:nvPr/>
          </p:nvSpPr>
          <p:spPr>
            <a:xfrm>
              <a:off x="5516325" y="1629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48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0" y="1003"/>
                    <a:pt x="1004" y="760"/>
                    <a:pt x="1004" y="487"/>
                  </a:cubicBezTo>
                  <a:cubicBezTo>
                    <a:pt x="1004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1" name="Google Shape;4421;p26"/>
            <p:cNvSpPr/>
            <p:nvPr/>
          </p:nvSpPr>
          <p:spPr>
            <a:xfrm>
              <a:off x="5972250" y="135670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14" y="61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2" name="Google Shape;4422;p26"/>
            <p:cNvSpPr/>
            <p:nvPr/>
          </p:nvSpPr>
          <p:spPr>
            <a:xfrm>
              <a:off x="5958575" y="5086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57" y="1"/>
                  </a:moveTo>
                  <a:cubicBezTo>
                    <a:pt x="183" y="1"/>
                    <a:pt x="1" y="21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30" y="1004"/>
                    <a:pt x="974" y="761"/>
                    <a:pt x="974" y="487"/>
                  </a:cubicBezTo>
                  <a:cubicBezTo>
                    <a:pt x="974" y="214"/>
                    <a:pt x="700" y="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3" name="Google Shape;4423;p26"/>
            <p:cNvSpPr/>
            <p:nvPr/>
          </p:nvSpPr>
          <p:spPr>
            <a:xfrm>
              <a:off x="6366650" y="5345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44" y="0"/>
                    <a:pt x="0" y="183"/>
                    <a:pt x="0" y="487"/>
                  </a:cubicBezTo>
                  <a:cubicBezTo>
                    <a:pt x="0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4" name="Google Shape;4424;p26"/>
            <p:cNvSpPr/>
            <p:nvPr/>
          </p:nvSpPr>
          <p:spPr>
            <a:xfrm>
              <a:off x="5844600" y="177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518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8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5" name="Google Shape;4425;p26"/>
            <p:cNvSpPr/>
            <p:nvPr/>
          </p:nvSpPr>
          <p:spPr>
            <a:xfrm>
              <a:off x="6049000" y="203452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8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6" name="Google Shape;4426;p26"/>
            <p:cNvSpPr/>
            <p:nvPr/>
          </p:nvSpPr>
          <p:spPr>
            <a:xfrm>
              <a:off x="6694150" y="2762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1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7" name="Google Shape;4427;p26"/>
            <p:cNvSpPr/>
            <p:nvPr/>
          </p:nvSpPr>
          <p:spPr>
            <a:xfrm>
              <a:off x="6564975" y="29046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3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8" name="Google Shape;4428;p26"/>
            <p:cNvSpPr/>
            <p:nvPr/>
          </p:nvSpPr>
          <p:spPr>
            <a:xfrm>
              <a:off x="6713150" y="3058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9" name="Google Shape;4429;p26"/>
            <p:cNvSpPr/>
            <p:nvPr/>
          </p:nvSpPr>
          <p:spPr>
            <a:xfrm>
              <a:off x="7274725" y="29342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43" y="61"/>
                    <a:pt x="0" y="244"/>
                    <a:pt x="0" y="517"/>
                  </a:cubicBezTo>
                  <a:cubicBezTo>
                    <a:pt x="0" y="760"/>
                    <a:pt x="243" y="1004"/>
                    <a:pt x="487" y="1004"/>
                  </a:cubicBezTo>
                  <a:cubicBezTo>
                    <a:pt x="760" y="1004"/>
                    <a:pt x="973" y="760"/>
                    <a:pt x="973" y="51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0" name="Google Shape;4430;p26"/>
            <p:cNvSpPr/>
            <p:nvPr/>
          </p:nvSpPr>
          <p:spPr>
            <a:xfrm>
              <a:off x="5814975" y="207327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1" name="Google Shape;4431;p26"/>
            <p:cNvSpPr/>
            <p:nvPr/>
          </p:nvSpPr>
          <p:spPr>
            <a:xfrm>
              <a:off x="6249625" y="226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487" y="1003"/>
                  </a:cubicBezTo>
                  <a:cubicBezTo>
                    <a:pt x="760" y="1003"/>
                    <a:pt x="1003" y="791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2" name="Google Shape;4432;p26"/>
            <p:cNvSpPr/>
            <p:nvPr/>
          </p:nvSpPr>
          <p:spPr>
            <a:xfrm>
              <a:off x="1756375" y="17723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3" name="Google Shape;4433;p26"/>
            <p:cNvSpPr/>
            <p:nvPr/>
          </p:nvSpPr>
          <p:spPr>
            <a:xfrm>
              <a:off x="1823250" y="18810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51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4" name="Google Shape;4434;p26"/>
            <p:cNvSpPr/>
            <p:nvPr/>
          </p:nvSpPr>
          <p:spPr>
            <a:xfrm>
              <a:off x="7180500" y="3434225"/>
              <a:ext cx="106400" cy="78300"/>
            </a:xfrm>
            <a:custGeom>
              <a:rect b="b" l="l" r="r" t="t"/>
              <a:pathLst>
                <a:path extrusionOk="0" h="3132" w="4256">
                  <a:moveTo>
                    <a:pt x="4195" y="1"/>
                  </a:moveTo>
                  <a:lnTo>
                    <a:pt x="0" y="3040"/>
                  </a:lnTo>
                  <a:lnTo>
                    <a:pt x="0" y="3131"/>
                  </a:lnTo>
                  <a:lnTo>
                    <a:pt x="91" y="3131"/>
                  </a:lnTo>
                  <a:lnTo>
                    <a:pt x="4225" y="92"/>
                  </a:lnTo>
                  <a:cubicBezTo>
                    <a:pt x="4256" y="92"/>
                    <a:pt x="4256" y="31"/>
                    <a:pt x="4256" y="31"/>
                  </a:cubicBezTo>
                  <a:lnTo>
                    <a:pt x="425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5" name="Google Shape;4435;p26"/>
            <p:cNvSpPr/>
            <p:nvPr/>
          </p:nvSpPr>
          <p:spPr>
            <a:xfrm>
              <a:off x="7169100" y="3498050"/>
              <a:ext cx="25100" cy="24425"/>
            </a:xfrm>
            <a:custGeom>
              <a:rect b="b" l="l" r="r" t="t"/>
              <a:pathLst>
                <a:path extrusionOk="0" h="977" w="1004">
                  <a:moveTo>
                    <a:pt x="456" y="1"/>
                  </a:moveTo>
                  <a:cubicBezTo>
                    <a:pt x="213" y="31"/>
                    <a:pt x="0" y="275"/>
                    <a:pt x="0" y="518"/>
                  </a:cubicBezTo>
                  <a:cubicBezTo>
                    <a:pt x="57" y="800"/>
                    <a:pt x="244" y="977"/>
                    <a:pt x="489" y="977"/>
                  </a:cubicBezTo>
                  <a:cubicBezTo>
                    <a:pt x="508" y="977"/>
                    <a:pt x="527" y="976"/>
                    <a:pt x="547" y="974"/>
                  </a:cubicBezTo>
                  <a:cubicBezTo>
                    <a:pt x="821" y="943"/>
                    <a:pt x="1003" y="730"/>
                    <a:pt x="1003" y="457"/>
                  </a:cubicBezTo>
                  <a:cubicBezTo>
                    <a:pt x="973" y="183"/>
                    <a:pt x="730" y="1"/>
                    <a:pt x="4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6" name="Google Shape;4436;p26"/>
            <p:cNvSpPr/>
            <p:nvPr/>
          </p:nvSpPr>
          <p:spPr>
            <a:xfrm>
              <a:off x="7273950" y="3422075"/>
              <a:ext cx="24350" cy="24425"/>
            </a:xfrm>
            <a:custGeom>
              <a:rect b="b" l="l" r="r" t="t"/>
              <a:pathLst>
                <a:path extrusionOk="0" h="977" w="974">
                  <a:moveTo>
                    <a:pt x="457" y="0"/>
                  </a:moveTo>
                  <a:cubicBezTo>
                    <a:pt x="183" y="31"/>
                    <a:pt x="1" y="274"/>
                    <a:pt x="1" y="517"/>
                  </a:cubicBezTo>
                  <a:cubicBezTo>
                    <a:pt x="1" y="799"/>
                    <a:pt x="236" y="976"/>
                    <a:pt x="464" y="976"/>
                  </a:cubicBezTo>
                  <a:cubicBezTo>
                    <a:pt x="482" y="976"/>
                    <a:pt x="500" y="975"/>
                    <a:pt x="518" y="973"/>
                  </a:cubicBezTo>
                  <a:cubicBezTo>
                    <a:pt x="791" y="943"/>
                    <a:pt x="973" y="730"/>
                    <a:pt x="973" y="456"/>
                  </a:cubicBezTo>
                  <a:cubicBezTo>
                    <a:pt x="943" y="183"/>
                    <a:pt x="730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7" name="Google Shape;4437;p26"/>
            <p:cNvSpPr/>
            <p:nvPr/>
          </p:nvSpPr>
          <p:spPr>
            <a:xfrm>
              <a:off x="1498025" y="23308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8" name="Google Shape;4438;p26"/>
            <p:cNvSpPr/>
            <p:nvPr/>
          </p:nvSpPr>
          <p:spPr>
            <a:xfrm>
              <a:off x="893900" y="21158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0" y="244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9" name="Google Shape;4439;p26"/>
            <p:cNvSpPr/>
            <p:nvPr/>
          </p:nvSpPr>
          <p:spPr>
            <a:xfrm>
              <a:off x="473675" y="1927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0" name="Google Shape;4440;p26"/>
            <p:cNvSpPr/>
            <p:nvPr/>
          </p:nvSpPr>
          <p:spPr>
            <a:xfrm>
              <a:off x="760925" y="7715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7"/>
                  </a:cubicBezTo>
                  <a:cubicBezTo>
                    <a:pt x="973" y="244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1" name="Google Shape;4441;p26"/>
            <p:cNvSpPr/>
            <p:nvPr/>
          </p:nvSpPr>
          <p:spPr>
            <a:xfrm>
              <a:off x="670500" y="20124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2" name="Google Shape;4442;p26"/>
            <p:cNvSpPr/>
            <p:nvPr/>
          </p:nvSpPr>
          <p:spPr>
            <a:xfrm>
              <a:off x="696325" y="24463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4"/>
                    <a:pt x="1" y="487"/>
                  </a:cubicBezTo>
                  <a:cubicBezTo>
                    <a:pt x="1" y="760"/>
                    <a:pt x="213" y="1004"/>
                    <a:pt x="487" y="1004"/>
                  </a:cubicBezTo>
                  <a:cubicBezTo>
                    <a:pt x="761" y="1004"/>
                    <a:pt x="973" y="760"/>
                    <a:pt x="973" y="487"/>
                  </a:cubicBezTo>
                  <a:cubicBezTo>
                    <a:pt x="973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3" name="Google Shape;4443;p26"/>
            <p:cNvSpPr/>
            <p:nvPr/>
          </p:nvSpPr>
          <p:spPr>
            <a:xfrm>
              <a:off x="1080825" y="27928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518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4" name="Google Shape;4444;p26"/>
            <p:cNvSpPr/>
            <p:nvPr/>
          </p:nvSpPr>
          <p:spPr>
            <a:xfrm>
              <a:off x="1358950" y="28058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5" name="Google Shape;4445;p26"/>
            <p:cNvSpPr/>
            <p:nvPr/>
          </p:nvSpPr>
          <p:spPr>
            <a:xfrm>
              <a:off x="2108200" y="15763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0"/>
                    <a:pt x="244" y="1004"/>
                    <a:pt x="518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6" name="Google Shape;4446;p26"/>
            <p:cNvSpPr/>
            <p:nvPr/>
          </p:nvSpPr>
          <p:spPr>
            <a:xfrm>
              <a:off x="2468400" y="1520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7" name="Google Shape;4447;p26"/>
            <p:cNvSpPr/>
            <p:nvPr/>
          </p:nvSpPr>
          <p:spPr>
            <a:xfrm>
              <a:off x="1943300" y="13407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8" name="Google Shape;4448;p26"/>
            <p:cNvSpPr/>
            <p:nvPr/>
          </p:nvSpPr>
          <p:spPr>
            <a:xfrm>
              <a:off x="1476725" y="964600"/>
              <a:ext cx="25125" cy="24325"/>
            </a:xfrm>
            <a:custGeom>
              <a:rect b="b" l="l" r="r" t="t"/>
              <a:pathLst>
                <a:path extrusionOk="0" h="973" w="1005">
                  <a:moveTo>
                    <a:pt x="487" y="0"/>
                  </a:moveTo>
                  <a:cubicBezTo>
                    <a:pt x="244" y="31"/>
                    <a:pt x="1" y="24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9" name="Google Shape;4449;p26"/>
            <p:cNvSpPr/>
            <p:nvPr/>
          </p:nvSpPr>
          <p:spPr>
            <a:xfrm>
              <a:off x="1476725" y="123055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487" y="1"/>
                  </a:moveTo>
                  <a:cubicBezTo>
                    <a:pt x="183" y="1"/>
                    <a:pt x="1" y="213"/>
                    <a:pt x="1" y="487"/>
                  </a:cubicBezTo>
                  <a:cubicBezTo>
                    <a:pt x="1" y="760"/>
                    <a:pt x="244" y="1004"/>
                    <a:pt x="487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0" name="Google Shape;4450;p26"/>
            <p:cNvSpPr/>
            <p:nvPr/>
          </p:nvSpPr>
          <p:spPr>
            <a:xfrm>
              <a:off x="1259400" y="166597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1" name="Google Shape;4451;p26"/>
            <p:cNvSpPr/>
            <p:nvPr/>
          </p:nvSpPr>
          <p:spPr>
            <a:xfrm>
              <a:off x="4067975" y="835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6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2" name="Google Shape;4452;p26"/>
            <p:cNvSpPr/>
            <p:nvPr/>
          </p:nvSpPr>
          <p:spPr>
            <a:xfrm>
              <a:off x="3581650" y="6606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43" y="1004"/>
                    <a:pt x="486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3" name="Google Shape;4453;p26"/>
            <p:cNvSpPr/>
            <p:nvPr/>
          </p:nvSpPr>
          <p:spPr>
            <a:xfrm>
              <a:off x="2974475" y="6446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4" name="Google Shape;4454;p26"/>
            <p:cNvSpPr/>
            <p:nvPr/>
          </p:nvSpPr>
          <p:spPr>
            <a:xfrm>
              <a:off x="2615825" y="9425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73" y="82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5" name="Google Shape;4455;p26"/>
            <p:cNvSpPr/>
            <p:nvPr/>
          </p:nvSpPr>
          <p:spPr>
            <a:xfrm>
              <a:off x="2124925" y="6880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0" y="1003"/>
                    <a:pt x="943" y="76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6" name="Google Shape;4456;p26"/>
            <p:cNvSpPr/>
            <p:nvPr/>
          </p:nvSpPr>
          <p:spPr>
            <a:xfrm>
              <a:off x="1798925" y="9068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7" name="Google Shape;4457;p26"/>
            <p:cNvSpPr/>
            <p:nvPr/>
          </p:nvSpPr>
          <p:spPr>
            <a:xfrm>
              <a:off x="2349850" y="126322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43" y="760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8" name="Google Shape;4458;p26"/>
            <p:cNvSpPr/>
            <p:nvPr/>
          </p:nvSpPr>
          <p:spPr>
            <a:xfrm>
              <a:off x="2489675" y="5876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9" name="Google Shape;4459;p26"/>
            <p:cNvSpPr/>
            <p:nvPr/>
          </p:nvSpPr>
          <p:spPr>
            <a:xfrm>
              <a:off x="2751075" y="536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791"/>
                    <a:pt x="244" y="1003"/>
                    <a:pt x="517" y="1003"/>
                  </a:cubicBezTo>
                  <a:cubicBezTo>
                    <a:pt x="791" y="1003"/>
                    <a:pt x="1004" y="791"/>
                    <a:pt x="1004" y="517"/>
                  </a:cubicBezTo>
                  <a:cubicBezTo>
                    <a:pt x="1004" y="244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0" name="Google Shape;4460;p26"/>
            <p:cNvSpPr/>
            <p:nvPr/>
          </p:nvSpPr>
          <p:spPr>
            <a:xfrm>
              <a:off x="2039825" y="554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1003" y="791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1" name="Google Shape;4461;p26"/>
            <p:cNvSpPr/>
            <p:nvPr/>
          </p:nvSpPr>
          <p:spPr>
            <a:xfrm>
              <a:off x="1602875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9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2" name="Google Shape;4462;p26"/>
            <p:cNvSpPr/>
            <p:nvPr/>
          </p:nvSpPr>
          <p:spPr>
            <a:xfrm>
              <a:off x="1769300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9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3" name="Google Shape;4463;p26"/>
            <p:cNvSpPr/>
            <p:nvPr/>
          </p:nvSpPr>
          <p:spPr>
            <a:xfrm>
              <a:off x="1365800" y="5922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4" name="Google Shape;4464;p26"/>
            <p:cNvSpPr/>
            <p:nvPr/>
          </p:nvSpPr>
          <p:spPr>
            <a:xfrm>
              <a:off x="1115025" y="52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1" y="1003"/>
                    <a:pt x="973" y="760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5" name="Google Shape;4465;p26"/>
            <p:cNvSpPr/>
            <p:nvPr/>
          </p:nvSpPr>
          <p:spPr>
            <a:xfrm>
              <a:off x="1210025" y="8772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42" y="76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6" name="Google Shape;4466;p26"/>
            <p:cNvSpPr/>
            <p:nvPr/>
          </p:nvSpPr>
          <p:spPr>
            <a:xfrm>
              <a:off x="839200" y="1416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0"/>
                  </a:moveTo>
                  <a:cubicBezTo>
                    <a:pt x="243" y="0"/>
                    <a:pt x="0" y="244"/>
                    <a:pt x="0" y="487"/>
                  </a:cubicBezTo>
                  <a:cubicBezTo>
                    <a:pt x="0" y="760"/>
                    <a:pt x="243" y="1004"/>
                    <a:pt x="486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44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7" name="Google Shape;4467;p26"/>
            <p:cNvSpPr/>
            <p:nvPr/>
          </p:nvSpPr>
          <p:spPr>
            <a:xfrm>
              <a:off x="1118075" y="146460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8" name="Google Shape;4468;p26"/>
            <p:cNvSpPr/>
            <p:nvPr/>
          </p:nvSpPr>
          <p:spPr>
            <a:xfrm>
              <a:off x="1437975" y="15763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0"/>
                    <a:pt x="214" y="1004"/>
                    <a:pt x="487" y="1004"/>
                  </a:cubicBezTo>
                  <a:cubicBezTo>
                    <a:pt x="700" y="1004"/>
                    <a:pt x="943" y="760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9" name="Google Shape;4469;p26"/>
            <p:cNvSpPr/>
            <p:nvPr/>
          </p:nvSpPr>
          <p:spPr>
            <a:xfrm>
              <a:off x="1384025" y="20740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0" name="Google Shape;4470;p26"/>
            <p:cNvSpPr/>
            <p:nvPr/>
          </p:nvSpPr>
          <p:spPr>
            <a:xfrm>
              <a:off x="1049675" y="225715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4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1" name="Google Shape;4471;p26"/>
            <p:cNvSpPr/>
            <p:nvPr/>
          </p:nvSpPr>
          <p:spPr>
            <a:xfrm>
              <a:off x="571700" y="1798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1" y="1003"/>
                    <a:pt x="973" y="821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2" name="Google Shape;4472;p26"/>
            <p:cNvSpPr/>
            <p:nvPr/>
          </p:nvSpPr>
          <p:spPr>
            <a:xfrm>
              <a:off x="310300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487" y="974"/>
                  </a:cubicBezTo>
                  <a:cubicBezTo>
                    <a:pt x="760" y="974"/>
                    <a:pt x="973" y="761"/>
                    <a:pt x="1004" y="487"/>
                  </a:cubicBezTo>
                  <a:cubicBezTo>
                    <a:pt x="1004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3" name="Google Shape;4473;p26"/>
            <p:cNvSpPr/>
            <p:nvPr/>
          </p:nvSpPr>
          <p:spPr>
            <a:xfrm>
              <a:off x="719125" y="805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4" name="Google Shape;4474;p26"/>
            <p:cNvSpPr/>
            <p:nvPr/>
          </p:nvSpPr>
          <p:spPr>
            <a:xfrm>
              <a:off x="583875" y="499550"/>
              <a:ext cx="25100" cy="23575"/>
            </a:xfrm>
            <a:custGeom>
              <a:rect b="b" l="l" r="r" t="t"/>
              <a:pathLst>
                <a:path extrusionOk="0" h="943" w="1004">
                  <a:moveTo>
                    <a:pt x="486" y="0"/>
                  </a:moveTo>
                  <a:cubicBezTo>
                    <a:pt x="243" y="0"/>
                    <a:pt x="0" y="213"/>
                    <a:pt x="0" y="456"/>
                  </a:cubicBezTo>
                  <a:cubicBezTo>
                    <a:pt x="0" y="699"/>
                    <a:pt x="243" y="942"/>
                    <a:pt x="486" y="942"/>
                  </a:cubicBezTo>
                  <a:cubicBezTo>
                    <a:pt x="760" y="942"/>
                    <a:pt x="1003" y="760"/>
                    <a:pt x="1003" y="486"/>
                  </a:cubicBezTo>
                  <a:cubicBezTo>
                    <a:pt x="100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5" name="Google Shape;4475;p26"/>
            <p:cNvSpPr/>
            <p:nvPr/>
          </p:nvSpPr>
          <p:spPr>
            <a:xfrm>
              <a:off x="333850" y="563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1"/>
                    <a:pt x="244" y="1003"/>
                    <a:pt x="518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6" name="Google Shape;4476;p26"/>
            <p:cNvSpPr/>
            <p:nvPr/>
          </p:nvSpPr>
          <p:spPr>
            <a:xfrm>
              <a:off x="302700" y="1090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1" y="244"/>
                    <a:pt x="1" y="518"/>
                  </a:cubicBezTo>
                  <a:cubicBezTo>
                    <a:pt x="1" y="761"/>
                    <a:pt x="244" y="1004"/>
                    <a:pt x="487" y="1004"/>
                  </a:cubicBezTo>
                  <a:cubicBezTo>
                    <a:pt x="761" y="1004"/>
                    <a:pt x="1004" y="761"/>
                    <a:pt x="1004" y="518"/>
                  </a:cubicBezTo>
                  <a:cubicBezTo>
                    <a:pt x="100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7" name="Google Shape;4477;p26"/>
            <p:cNvSpPr/>
            <p:nvPr/>
          </p:nvSpPr>
          <p:spPr>
            <a:xfrm>
              <a:off x="782200" y="2256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8" name="Google Shape;4478;p26"/>
            <p:cNvSpPr/>
            <p:nvPr/>
          </p:nvSpPr>
          <p:spPr>
            <a:xfrm>
              <a:off x="852875" y="2645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6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9" name="Google Shape;4479;p26"/>
            <p:cNvSpPr/>
            <p:nvPr/>
          </p:nvSpPr>
          <p:spPr>
            <a:xfrm>
              <a:off x="332350" y="27807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6" y="1004"/>
                  </a:cubicBezTo>
                  <a:cubicBezTo>
                    <a:pt x="760" y="1004"/>
                    <a:pt x="973" y="760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0" name="Google Shape;4480;p26"/>
            <p:cNvSpPr/>
            <p:nvPr/>
          </p:nvSpPr>
          <p:spPr>
            <a:xfrm>
              <a:off x="535225" y="3108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26"/>
            <p:cNvSpPr/>
            <p:nvPr/>
          </p:nvSpPr>
          <p:spPr>
            <a:xfrm>
              <a:off x="684925" y="304290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2" name="Google Shape;4482;p26"/>
            <p:cNvSpPr/>
            <p:nvPr/>
          </p:nvSpPr>
          <p:spPr>
            <a:xfrm>
              <a:off x="368050" y="2058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26"/>
            <p:cNvSpPr/>
            <p:nvPr/>
          </p:nvSpPr>
          <p:spPr>
            <a:xfrm>
              <a:off x="1259400" y="24342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4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26"/>
            <p:cNvSpPr/>
            <p:nvPr/>
          </p:nvSpPr>
          <p:spPr>
            <a:xfrm>
              <a:off x="1004075" y="26112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4" y="0"/>
                    <a:pt x="1" y="244"/>
                    <a:pt x="1" y="517"/>
                  </a:cubicBezTo>
                  <a:cubicBezTo>
                    <a:pt x="1" y="791"/>
                    <a:pt x="214" y="1003"/>
                    <a:pt x="487" y="1003"/>
                  </a:cubicBezTo>
                  <a:cubicBezTo>
                    <a:pt x="761" y="1003"/>
                    <a:pt x="974" y="791"/>
                    <a:pt x="974" y="517"/>
                  </a:cubicBezTo>
                  <a:cubicBezTo>
                    <a:pt x="97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5" name="Google Shape;4485;p26"/>
            <p:cNvSpPr/>
            <p:nvPr/>
          </p:nvSpPr>
          <p:spPr>
            <a:xfrm>
              <a:off x="966100" y="18931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9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6" name="Google Shape;4486;p26"/>
            <p:cNvSpPr/>
            <p:nvPr/>
          </p:nvSpPr>
          <p:spPr>
            <a:xfrm>
              <a:off x="1721425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0" y="214"/>
                    <a:pt x="0" y="487"/>
                  </a:cubicBezTo>
                  <a:cubicBezTo>
                    <a:pt x="0" y="761"/>
                    <a:pt x="244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7" name="Google Shape;4487;p26"/>
            <p:cNvSpPr/>
            <p:nvPr/>
          </p:nvSpPr>
          <p:spPr>
            <a:xfrm>
              <a:off x="2675100" y="1223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90" y="1003"/>
                    <a:pt x="1003" y="821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8" name="Google Shape;4488;p26"/>
            <p:cNvSpPr/>
            <p:nvPr/>
          </p:nvSpPr>
          <p:spPr>
            <a:xfrm>
              <a:off x="3080875" y="14501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3" y="1"/>
                    <a:pt x="0" y="214"/>
                    <a:pt x="0" y="487"/>
                  </a:cubicBezTo>
                  <a:cubicBezTo>
                    <a:pt x="0" y="761"/>
                    <a:pt x="243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9" name="Google Shape;4489;p26"/>
            <p:cNvSpPr/>
            <p:nvPr/>
          </p:nvSpPr>
          <p:spPr>
            <a:xfrm>
              <a:off x="3642425" y="13817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0" name="Google Shape;4490;p26"/>
            <p:cNvSpPr/>
            <p:nvPr/>
          </p:nvSpPr>
          <p:spPr>
            <a:xfrm>
              <a:off x="4980600" y="14798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973" y="791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1" name="Google Shape;4491;p26"/>
            <p:cNvSpPr/>
            <p:nvPr/>
          </p:nvSpPr>
          <p:spPr>
            <a:xfrm>
              <a:off x="5121175" y="14615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2" name="Google Shape;4492;p26"/>
            <p:cNvSpPr/>
            <p:nvPr/>
          </p:nvSpPr>
          <p:spPr>
            <a:xfrm>
              <a:off x="5098375" y="16553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6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26"/>
            <p:cNvSpPr/>
            <p:nvPr/>
          </p:nvSpPr>
          <p:spPr>
            <a:xfrm>
              <a:off x="4055825" y="11682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6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26"/>
            <p:cNvSpPr/>
            <p:nvPr/>
          </p:nvSpPr>
          <p:spPr>
            <a:xfrm>
              <a:off x="4523150" y="11682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5" name="Google Shape;4495;p26"/>
            <p:cNvSpPr/>
            <p:nvPr/>
          </p:nvSpPr>
          <p:spPr>
            <a:xfrm>
              <a:off x="4625725" y="839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6" name="Google Shape;4496;p26"/>
            <p:cNvSpPr/>
            <p:nvPr/>
          </p:nvSpPr>
          <p:spPr>
            <a:xfrm>
              <a:off x="4927400" y="6522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7" name="Google Shape;4497;p26"/>
            <p:cNvSpPr/>
            <p:nvPr/>
          </p:nvSpPr>
          <p:spPr>
            <a:xfrm>
              <a:off x="5136375" y="11682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8" name="Google Shape;4498;p26"/>
            <p:cNvSpPr/>
            <p:nvPr/>
          </p:nvSpPr>
          <p:spPr>
            <a:xfrm>
              <a:off x="5214650" y="1409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7" y="1004"/>
                  </a:cubicBezTo>
                  <a:cubicBezTo>
                    <a:pt x="760" y="1004"/>
                    <a:pt x="943" y="760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9" name="Google Shape;4499;p26"/>
            <p:cNvSpPr/>
            <p:nvPr/>
          </p:nvSpPr>
          <p:spPr>
            <a:xfrm>
              <a:off x="5928200" y="7472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0" name="Google Shape;4500;p26"/>
            <p:cNvSpPr/>
            <p:nvPr/>
          </p:nvSpPr>
          <p:spPr>
            <a:xfrm>
              <a:off x="5362825" y="9987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1" name="Google Shape;4501;p26"/>
            <p:cNvSpPr/>
            <p:nvPr/>
          </p:nvSpPr>
          <p:spPr>
            <a:xfrm>
              <a:off x="5593825" y="6788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30" y="973"/>
                    <a:pt x="943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2" name="Google Shape;4502;p26"/>
            <p:cNvSpPr/>
            <p:nvPr/>
          </p:nvSpPr>
          <p:spPr>
            <a:xfrm>
              <a:off x="6139450" y="500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3" y="0"/>
                    <a:pt x="0" y="213"/>
                    <a:pt x="0" y="487"/>
                  </a:cubicBezTo>
                  <a:cubicBezTo>
                    <a:pt x="0" y="760"/>
                    <a:pt x="243" y="973"/>
                    <a:pt x="517" y="973"/>
                  </a:cubicBezTo>
                  <a:cubicBezTo>
                    <a:pt x="760" y="973"/>
                    <a:pt x="942" y="760"/>
                    <a:pt x="1003" y="487"/>
                  </a:cubicBezTo>
                  <a:cubicBezTo>
                    <a:pt x="1003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3" name="Google Shape;4503;p26"/>
            <p:cNvSpPr/>
            <p:nvPr/>
          </p:nvSpPr>
          <p:spPr>
            <a:xfrm>
              <a:off x="6234425" y="6165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4" y="761"/>
                    <a:pt x="1004" y="518"/>
                  </a:cubicBezTo>
                  <a:cubicBezTo>
                    <a:pt x="1004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4" name="Google Shape;4504;p26"/>
            <p:cNvSpPr/>
            <p:nvPr/>
          </p:nvSpPr>
          <p:spPr>
            <a:xfrm>
              <a:off x="6222275" y="10253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5" name="Google Shape;4505;p26"/>
            <p:cNvSpPr/>
            <p:nvPr/>
          </p:nvSpPr>
          <p:spPr>
            <a:xfrm>
              <a:off x="6758750" y="10428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7" y="974"/>
                  </a:cubicBezTo>
                  <a:cubicBezTo>
                    <a:pt x="760" y="974"/>
                    <a:pt x="1004" y="761"/>
                    <a:pt x="1004" y="487"/>
                  </a:cubicBezTo>
                  <a:cubicBezTo>
                    <a:pt x="1004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6" name="Google Shape;4506;p26"/>
            <p:cNvSpPr/>
            <p:nvPr/>
          </p:nvSpPr>
          <p:spPr>
            <a:xfrm>
              <a:off x="6947200" y="767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4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7" name="Google Shape;4507;p26"/>
            <p:cNvSpPr/>
            <p:nvPr/>
          </p:nvSpPr>
          <p:spPr>
            <a:xfrm>
              <a:off x="6654650" y="13445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91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8" name="Google Shape;4508;p26"/>
            <p:cNvSpPr/>
            <p:nvPr/>
          </p:nvSpPr>
          <p:spPr>
            <a:xfrm>
              <a:off x="6313450" y="1464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1004" y="791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9" name="Google Shape;4509;p26"/>
            <p:cNvSpPr/>
            <p:nvPr/>
          </p:nvSpPr>
          <p:spPr>
            <a:xfrm>
              <a:off x="6168325" y="17016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30" y="973"/>
                    <a:pt x="942" y="79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0" name="Google Shape;4510;p26"/>
            <p:cNvSpPr/>
            <p:nvPr/>
          </p:nvSpPr>
          <p:spPr>
            <a:xfrm>
              <a:off x="6817275" y="1800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1" name="Google Shape;4511;p26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2" name="Google Shape;4512;p26"/>
            <p:cNvSpPr/>
            <p:nvPr/>
          </p:nvSpPr>
          <p:spPr>
            <a:xfrm>
              <a:off x="7004200" y="1786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7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3" name="Google Shape;4513;p26"/>
            <p:cNvSpPr/>
            <p:nvPr/>
          </p:nvSpPr>
          <p:spPr>
            <a:xfrm>
              <a:off x="7299800" y="15527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4" name="Google Shape;4514;p26"/>
            <p:cNvSpPr/>
            <p:nvPr/>
          </p:nvSpPr>
          <p:spPr>
            <a:xfrm>
              <a:off x="6975325" y="11241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48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60" y="1003"/>
                    <a:pt x="973" y="760"/>
                    <a:pt x="1003" y="48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5" name="Google Shape;4515;p26"/>
            <p:cNvSpPr/>
            <p:nvPr/>
          </p:nvSpPr>
          <p:spPr>
            <a:xfrm>
              <a:off x="6875025" y="15026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6" name="Google Shape;4516;p26"/>
            <p:cNvSpPr/>
            <p:nvPr/>
          </p:nvSpPr>
          <p:spPr>
            <a:xfrm>
              <a:off x="7341600" y="7259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699" y="1004"/>
                    <a:pt x="942" y="761"/>
                    <a:pt x="973" y="518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7" name="Google Shape;4517;p26"/>
            <p:cNvSpPr/>
            <p:nvPr/>
          </p:nvSpPr>
          <p:spPr>
            <a:xfrm>
              <a:off x="7178200" y="53980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518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8" name="Google Shape;4518;p26"/>
            <p:cNvSpPr/>
            <p:nvPr/>
          </p:nvSpPr>
          <p:spPr>
            <a:xfrm>
              <a:off x="6249625" y="2268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822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9" name="Google Shape;4519;p26"/>
            <p:cNvSpPr/>
            <p:nvPr/>
          </p:nvSpPr>
          <p:spPr>
            <a:xfrm>
              <a:off x="6336250" y="2493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0" y="1003"/>
                    <a:pt x="1004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0" name="Google Shape;4520;p26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1" name="Google Shape;4521;p26"/>
            <p:cNvSpPr/>
            <p:nvPr/>
          </p:nvSpPr>
          <p:spPr>
            <a:xfrm>
              <a:off x="6837775" y="28878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2" name="Google Shape;4522;p26"/>
            <p:cNvSpPr/>
            <p:nvPr/>
          </p:nvSpPr>
          <p:spPr>
            <a:xfrm>
              <a:off x="6937325" y="3247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1004" y="760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3" name="Google Shape;4523;p26"/>
            <p:cNvSpPr/>
            <p:nvPr/>
          </p:nvSpPr>
          <p:spPr>
            <a:xfrm>
              <a:off x="7221525" y="32351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1004" y="790"/>
                    <a:pt x="1004" y="486"/>
                  </a:cubicBezTo>
                  <a:cubicBezTo>
                    <a:pt x="1004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4" name="Google Shape;4524;p26"/>
            <p:cNvSpPr/>
            <p:nvPr/>
          </p:nvSpPr>
          <p:spPr>
            <a:xfrm>
              <a:off x="6504175" y="1559575"/>
              <a:ext cx="25125" cy="24350"/>
            </a:xfrm>
            <a:custGeom>
              <a:rect b="b" l="l" r="r" t="t"/>
              <a:pathLst>
                <a:path extrusionOk="0" h="974" w="1005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8" y="974"/>
                  </a:cubicBezTo>
                  <a:cubicBezTo>
                    <a:pt x="761" y="974"/>
                    <a:pt x="97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5" name="Google Shape;4525;p26"/>
            <p:cNvSpPr/>
            <p:nvPr/>
          </p:nvSpPr>
          <p:spPr>
            <a:xfrm>
              <a:off x="6504175" y="23741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974" y="76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6" name="Google Shape;4526;p26"/>
            <p:cNvSpPr/>
            <p:nvPr/>
          </p:nvSpPr>
          <p:spPr>
            <a:xfrm>
              <a:off x="5210100" y="5208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42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26"/>
            <p:cNvSpPr/>
            <p:nvPr/>
          </p:nvSpPr>
          <p:spPr>
            <a:xfrm>
              <a:off x="-120550" y="-115200"/>
              <a:ext cx="7728125" cy="3313125"/>
            </a:xfrm>
            <a:custGeom>
              <a:rect b="b" l="l" r="r" t="t"/>
              <a:pathLst>
                <a:path extrusionOk="0" h="132525" w="309125">
                  <a:moveTo>
                    <a:pt x="260066" y="49454"/>
                  </a:moveTo>
                  <a:lnTo>
                    <a:pt x="265294" y="67478"/>
                  </a:lnTo>
                  <a:lnTo>
                    <a:pt x="259975" y="84864"/>
                  </a:lnTo>
                  <a:cubicBezTo>
                    <a:pt x="259944" y="84956"/>
                    <a:pt x="260035" y="85016"/>
                    <a:pt x="260066" y="85047"/>
                  </a:cubicBezTo>
                  <a:lnTo>
                    <a:pt x="260096" y="85047"/>
                  </a:lnTo>
                  <a:cubicBezTo>
                    <a:pt x="260187" y="85047"/>
                    <a:pt x="260218" y="85016"/>
                    <a:pt x="260248" y="84956"/>
                  </a:cubicBezTo>
                  <a:lnTo>
                    <a:pt x="265537" y="67691"/>
                  </a:lnTo>
                  <a:lnTo>
                    <a:pt x="277878" y="77266"/>
                  </a:lnTo>
                  <a:cubicBezTo>
                    <a:pt x="277908" y="77296"/>
                    <a:pt x="277908" y="77296"/>
                    <a:pt x="277969" y="77296"/>
                  </a:cubicBezTo>
                  <a:cubicBezTo>
                    <a:pt x="277999" y="77296"/>
                    <a:pt x="278030" y="77296"/>
                    <a:pt x="278060" y="77266"/>
                  </a:cubicBezTo>
                  <a:cubicBezTo>
                    <a:pt x="278121" y="77205"/>
                    <a:pt x="278121" y="77114"/>
                    <a:pt x="278030" y="77083"/>
                  </a:cubicBezTo>
                  <a:lnTo>
                    <a:pt x="265537" y="67387"/>
                  </a:lnTo>
                  <a:lnTo>
                    <a:pt x="260279" y="49393"/>
                  </a:lnTo>
                  <a:lnTo>
                    <a:pt x="283288" y="56992"/>
                  </a:lnTo>
                  <a:cubicBezTo>
                    <a:pt x="283349" y="57022"/>
                    <a:pt x="283440" y="56992"/>
                    <a:pt x="283471" y="56901"/>
                  </a:cubicBezTo>
                  <a:cubicBezTo>
                    <a:pt x="283501" y="56840"/>
                    <a:pt x="283471" y="56749"/>
                    <a:pt x="283379" y="56718"/>
                  </a:cubicBezTo>
                  <a:lnTo>
                    <a:pt x="260187" y="49028"/>
                  </a:lnTo>
                  <a:lnTo>
                    <a:pt x="252072" y="36323"/>
                  </a:lnTo>
                  <a:lnTo>
                    <a:pt x="260187" y="26627"/>
                  </a:lnTo>
                  <a:cubicBezTo>
                    <a:pt x="260218" y="26596"/>
                    <a:pt x="260218" y="26535"/>
                    <a:pt x="260218" y="26505"/>
                  </a:cubicBezTo>
                  <a:lnTo>
                    <a:pt x="259519" y="10395"/>
                  </a:lnTo>
                  <a:cubicBezTo>
                    <a:pt x="259519" y="10365"/>
                    <a:pt x="259488" y="10335"/>
                    <a:pt x="259458" y="10274"/>
                  </a:cubicBezTo>
                  <a:cubicBezTo>
                    <a:pt x="259428" y="10243"/>
                    <a:pt x="259367" y="10243"/>
                    <a:pt x="259336" y="10274"/>
                  </a:cubicBezTo>
                  <a:lnTo>
                    <a:pt x="213834" y="25654"/>
                  </a:lnTo>
                  <a:cubicBezTo>
                    <a:pt x="213773" y="25654"/>
                    <a:pt x="213743" y="25684"/>
                    <a:pt x="213743" y="25745"/>
                  </a:cubicBezTo>
                  <a:cubicBezTo>
                    <a:pt x="213743" y="25775"/>
                    <a:pt x="213743" y="25836"/>
                    <a:pt x="213773" y="25867"/>
                  </a:cubicBezTo>
                  <a:lnTo>
                    <a:pt x="236205" y="53709"/>
                  </a:lnTo>
                  <a:cubicBezTo>
                    <a:pt x="236205" y="53709"/>
                    <a:pt x="236205" y="53770"/>
                    <a:pt x="236236" y="53770"/>
                  </a:cubicBezTo>
                  <a:lnTo>
                    <a:pt x="248546" y="62736"/>
                  </a:lnTo>
                  <a:lnTo>
                    <a:pt x="248546" y="62736"/>
                  </a:lnTo>
                  <a:cubicBezTo>
                    <a:pt x="248576" y="62736"/>
                    <a:pt x="248576" y="62767"/>
                    <a:pt x="248637" y="62767"/>
                  </a:cubicBezTo>
                  <a:lnTo>
                    <a:pt x="248667" y="62767"/>
                  </a:lnTo>
                  <a:lnTo>
                    <a:pt x="248667" y="62767"/>
                  </a:lnTo>
                  <a:lnTo>
                    <a:pt x="248698" y="62767"/>
                  </a:lnTo>
                  <a:cubicBezTo>
                    <a:pt x="248698" y="62767"/>
                    <a:pt x="248728" y="62767"/>
                    <a:pt x="248728" y="62736"/>
                  </a:cubicBezTo>
                  <a:lnTo>
                    <a:pt x="248728" y="62736"/>
                  </a:lnTo>
                  <a:close/>
                  <a:moveTo>
                    <a:pt x="259944" y="49150"/>
                  </a:moveTo>
                  <a:lnTo>
                    <a:pt x="248667" y="62311"/>
                  </a:lnTo>
                  <a:lnTo>
                    <a:pt x="245841" y="54773"/>
                  </a:lnTo>
                  <a:cubicBezTo>
                    <a:pt x="245841" y="54742"/>
                    <a:pt x="245780" y="54712"/>
                    <a:pt x="245749" y="54712"/>
                  </a:cubicBezTo>
                  <a:lnTo>
                    <a:pt x="236570" y="53496"/>
                  </a:lnTo>
                  <a:lnTo>
                    <a:pt x="251920" y="36535"/>
                  </a:lnTo>
                  <a:close/>
                  <a:moveTo>
                    <a:pt x="248303" y="62189"/>
                  </a:moveTo>
                  <a:lnTo>
                    <a:pt x="236844" y="53831"/>
                  </a:lnTo>
                  <a:lnTo>
                    <a:pt x="245658" y="54986"/>
                  </a:lnTo>
                  <a:close/>
                  <a:moveTo>
                    <a:pt x="259336" y="10638"/>
                  </a:moveTo>
                  <a:lnTo>
                    <a:pt x="259975" y="26475"/>
                  </a:lnTo>
                  <a:lnTo>
                    <a:pt x="251981" y="36080"/>
                  </a:lnTo>
                  <a:lnTo>
                    <a:pt x="243835" y="25168"/>
                  </a:lnTo>
                  <a:cubicBezTo>
                    <a:pt x="243804" y="25107"/>
                    <a:pt x="243683" y="25107"/>
                    <a:pt x="243652" y="25137"/>
                  </a:cubicBezTo>
                  <a:cubicBezTo>
                    <a:pt x="243561" y="25168"/>
                    <a:pt x="243561" y="25289"/>
                    <a:pt x="243622" y="25350"/>
                  </a:cubicBezTo>
                  <a:lnTo>
                    <a:pt x="251768" y="36262"/>
                  </a:lnTo>
                  <a:lnTo>
                    <a:pt x="236296" y="53375"/>
                  </a:lnTo>
                  <a:lnTo>
                    <a:pt x="214108" y="25867"/>
                  </a:lnTo>
                  <a:close/>
                  <a:moveTo>
                    <a:pt x="226752" y="54834"/>
                  </a:moveTo>
                  <a:cubicBezTo>
                    <a:pt x="226752" y="54773"/>
                    <a:pt x="226691" y="54742"/>
                    <a:pt x="226661" y="54742"/>
                  </a:cubicBezTo>
                  <a:lnTo>
                    <a:pt x="226539" y="54742"/>
                  </a:lnTo>
                  <a:lnTo>
                    <a:pt x="214199" y="60974"/>
                  </a:lnTo>
                  <a:lnTo>
                    <a:pt x="219092" y="50365"/>
                  </a:lnTo>
                  <a:cubicBezTo>
                    <a:pt x="219153" y="50305"/>
                    <a:pt x="219092" y="50214"/>
                    <a:pt x="219032" y="50183"/>
                  </a:cubicBezTo>
                  <a:cubicBezTo>
                    <a:pt x="218940" y="50153"/>
                    <a:pt x="218880" y="50183"/>
                    <a:pt x="218819" y="50274"/>
                  </a:cubicBezTo>
                  <a:lnTo>
                    <a:pt x="213773" y="61247"/>
                  </a:lnTo>
                  <a:lnTo>
                    <a:pt x="213773" y="61247"/>
                  </a:lnTo>
                  <a:lnTo>
                    <a:pt x="213773" y="61369"/>
                  </a:lnTo>
                  <a:cubicBezTo>
                    <a:pt x="213773" y="61399"/>
                    <a:pt x="213834" y="61429"/>
                    <a:pt x="213864" y="61429"/>
                  </a:cubicBez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95" y="61429"/>
                  </a:lnTo>
                  <a:lnTo>
                    <a:pt x="229245" y="63861"/>
                  </a:lnTo>
                  <a:lnTo>
                    <a:pt x="229275" y="63861"/>
                  </a:lnTo>
                  <a:cubicBezTo>
                    <a:pt x="229336" y="63861"/>
                    <a:pt x="229366" y="63861"/>
                    <a:pt x="229397" y="63831"/>
                  </a:cubicBezTo>
                  <a:cubicBezTo>
                    <a:pt x="229427" y="63800"/>
                    <a:pt x="229427" y="63740"/>
                    <a:pt x="229427" y="63679"/>
                  </a:cubicBezTo>
                  <a:close/>
                  <a:moveTo>
                    <a:pt x="214351" y="61217"/>
                  </a:moveTo>
                  <a:lnTo>
                    <a:pt x="226509" y="55046"/>
                  </a:lnTo>
                  <a:lnTo>
                    <a:pt x="229032" y="63527"/>
                  </a:lnTo>
                  <a:close/>
                  <a:moveTo>
                    <a:pt x="202588" y="23891"/>
                  </a:moveTo>
                  <a:lnTo>
                    <a:pt x="206448" y="10882"/>
                  </a:lnTo>
                  <a:cubicBezTo>
                    <a:pt x="206478" y="10821"/>
                    <a:pt x="206417" y="10730"/>
                    <a:pt x="206326" y="10699"/>
                  </a:cubicBezTo>
                  <a:cubicBezTo>
                    <a:pt x="206265" y="10669"/>
                    <a:pt x="206174" y="10730"/>
                    <a:pt x="206144" y="10821"/>
                  </a:cubicBezTo>
                  <a:lnTo>
                    <a:pt x="202314" y="23891"/>
                  </a:lnTo>
                  <a:cubicBezTo>
                    <a:pt x="202314" y="23921"/>
                    <a:pt x="202314" y="23982"/>
                    <a:pt x="202344" y="24013"/>
                  </a:cubicBezTo>
                  <a:lnTo>
                    <a:pt x="211402" y="35532"/>
                  </a:lnTo>
                  <a:lnTo>
                    <a:pt x="190429" y="38633"/>
                  </a:lnTo>
                  <a:lnTo>
                    <a:pt x="162192" y="61"/>
                  </a:lnTo>
                  <a:cubicBezTo>
                    <a:pt x="162161" y="0"/>
                    <a:pt x="162040" y="0"/>
                    <a:pt x="162009" y="30"/>
                  </a:cubicBezTo>
                  <a:cubicBezTo>
                    <a:pt x="161918" y="61"/>
                    <a:pt x="161918" y="182"/>
                    <a:pt x="161949" y="213"/>
                  </a:cubicBezTo>
                  <a:lnTo>
                    <a:pt x="189821" y="38238"/>
                  </a:lnTo>
                  <a:lnTo>
                    <a:pt x="166447" y="24468"/>
                  </a:lnTo>
                  <a:lnTo>
                    <a:pt x="166447" y="24468"/>
                  </a:lnTo>
                  <a:cubicBezTo>
                    <a:pt x="166417" y="24468"/>
                    <a:pt x="166417" y="24438"/>
                    <a:pt x="166356" y="24468"/>
                  </a:cubicBezTo>
                  <a:lnTo>
                    <a:pt x="166356" y="24468"/>
                  </a:lnTo>
                  <a:lnTo>
                    <a:pt x="166356" y="24468"/>
                  </a:lnTo>
                  <a:lnTo>
                    <a:pt x="131310" y="30244"/>
                  </a:lnTo>
                  <a:lnTo>
                    <a:pt x="132677" y="8511"/>
                  </a:lnTo>
                  <a:cubicBezTo>
                    <a:pt x="132677" y="8420"/>
                    <a:pt x="132617" y="8359"/>
                    <a:pt x="132526" y="8359"/>
                  </a:cubicBezTo>
                  <a:cubicBezTo>
                    <a:pt x="132434" y="8359"/>
                    <a:pt x="132374" y="8389"/>
                    <a:pt x="132374" y="8511"/>
                  </a:cubicBezTo>
                  <a:lnTo>
                    <a:pt x="131006" y="30365"/>
                  </a:lnTo>
                  <a:lnTo>
                    <a:pt x="112404" y="53770"/>
                  </a:lnTo>
                  <a:lnTo>
                    <a:pt x="110093" y="42675"/>
                  </a:lnTo>
                  <a:lnTo>
                    <a:pt x="116173" y="35228"/>
                  </a:lnTo>
                  <a:cubicBezTo>
                    <a:pt x="116203" y="35137"/>
                    <a:pt x="116203" y="35077"/>
                    <a:pt x="116142" y="35016"/>
                  </a:cubicBezTo>
                  <a:cubicBezTo>
                    <a:pt x="116051" y="34985"/>
                    <a:pt x="115990" y="34985"/>
                    <a:pt x="115929" y="35077"/>
                  </a:cubicBezTo>
                  <a:lnTo>
                    <a:pt x="109911" y="42432"/>
                  </a:lnTo>
                  <a:lnTo>
                    <a:pt x="88938" y="33010"/>
                  </a:lnTo>
                  <a:lnTo>
                    <a:pt x="104926" y="28754"/>
                  </a:lnTo>
                  <a:cubicBezTo>
                    <a:pt x="105017" y="28724"/>
                    <a:pt x="105048" y="28633"/>
                    <a:pt x="105048" y="28572"/>
                  </a:cubicBezTo>
                  <a:cubicBezTo>
                    <a:pt x="105017" y="28481"/>
                    <a:pt x="104926" y="28450"/>
                    <a:pt x="104865" y="28450"/>
                  </a:cubicBezTo>
                  <a:lnTo>
                    <a:pt x="88847" y="32736"/>
                  </a:lnTo>
                  <a:lnTo>
                    <a:pt x="105716" y="9575"/>
                  </a:lnTo>
                  <a:cubicBezTo>
                    <a:pt x="105777" y="9483"/>
                    <a:pt x="105777" y="9423"/>
                    <a:pt x="105686" y="9362"/>
                  </a:cubicBezTo>
                  <a:cubicBezTo>
                    <a:pt x="105625" y="9331"/>
                    <a:pt x="105534" y="9331"/>
                    <a:pt x="105504" y="9423"/>
                  </a:cubicBezTo>
                  <a:lnTo>
                    <a:pt x="88391" y="32949"/>
                  </a:lnTo>
                  <a:lnTo>
                    <a:pt x="88391" y="32949"/>
                  </a:lnTo>
                  <a:lnTo>
                    <a:pt x="88391" y="32949"/>
                  </a:lnTo>
                  <a:lnTo>
                    <a:pt x="76141" y="55624"/>
                  </a:lnTo>
                  <a:lnTo>
                    <a:pt x="64561" y="54226"/>
                  </a:lnTo>
                  <a:lnTo>
                    <a:pt x="70154" y="40122"/>
                  </a:lnTo>
                  <a:lnTo>
                    <a:pt x="85412" y="14833"/>
                  </a:lnTo>
                  <a:cubicBezTo>
                    <a:pt x="85443" y="14803"/>
                    <a:pt x="85443" y="14742"/>
                    <a:pt x="85412" y="14681"/>
                  </a:cubicBezTo>
                  <a:cubicBezTo>
                    <a:pt x="85351" y="14651"/>
                    <a:pt x="85321" y="14620"/>
                    <a:pt x="85291" y="14620"/>
                  </a:cubicBezTo>
                  <a:lnTo>
                    <a:pt x="63740" y="14620"/>
                  </a:lnTo>
                  <a:cubicBezTo>
                    <a:pt x="63710" y="14620"/>
                    <a:pt x="63679" y="14651"/>
                    <a:pt x="63618" y="14651"/>
                  </a:cubicBezTo>
                  <a:cubicBezTo>
                    <a:pt x="63588" y="14711"/>
                    <a:pt x="63588" y="14742"/>
                    <a:pt x="63588" y="14772"/>
                  </a:cubicBezTo>
                  <a:lnTo>
                    <a:pt x="69698" y="39514"/>
                  </a:lnTo>
                  <a:lnTo>
                    <a:pt x="60001" y="28663"/>
                  </a:lnTo>
                  <a:cubicBezTo>
                    <a:pt x="59971" y="28602"/>
                    <a:pt x="59849" y="28602"/>
                    <a:pt x="59819" y="28663"/>
                  </a:cubicBezTo>
                  <a:cubicBezTo>
                    <a:pt x="59758" y="28724"/>
                    <a:pt x="59758" y="28815"/>
                    <a:pt x="59819" y="28876"/>
                  </a:cubicBezTo>
                  <a:lnTo>
                    <a:pt x="69819" y="40031"/>
                  </a:lnTo>
                  <a:lnTo>
                    <a:pt x="64287" y="53983"/>
                  </a:lnTo>
                  <a:lnTo>
                    <a:pt x="53740" y="40031"/>
                  </a:lnTo>
                  <a:cubicBezTo>
                    <a:pt x="53709" y="39970"/>
                    <a:pt x="53588" y="39970"/>
                    <a:pt x="53557" y="40001"/>
                  </a:cubicBezTo>
                  <a:cubicBezTo>
                    <a:pt x="53497" y="40031"/>
                    <a:pt x="53497" y="40153"/>
                    <a:pt x="53527" y="40183"/>
                  </a:cubicBezTo>
                  <a:lnTo>
                    <a:pt x="63770" y="53800"/>
                  </a:lnTo>
                  <a:lnTo>
                    <a:pt x="34256" y="37204"/>
                  </a:lnTo>
                  <a:lnTo>
                    <a:pt x="34226" y="37204"/>
                  </a:lnTo>
                  <a:lnTo>
                    <a:pt x="23648" y="34377"/>
                  </a:lnTo>
                  <a:lnTo>
                    <a:pt x="28663" y="25107"/>
                  </a:lnTo>
                  <a:lnTo>
                    <a:pt x="40974" y="29393"/>
                  </a:lnTo>
                  <a:lnTo>
                    <a:pt x="48177" y="34560"/>
                  </a:lnTo>
                  <a:cubicBezTo>
                    <a:pt x="48208" y="34560"/>
                    <a:pt x="48208" y="34621"/>
                    <a:pt x="48238" y="34621"/>
                  </a:cubicBezTo>
                  <a:lnTo>
                    <a:pt x="48269" y="34621"/>
                  </a:lnTo>
                  <a:cubicBezTo>
                    <a:pt x="48329" y="34621"/>
                    <a:pt x="48360" y="34529"/>
                    <a:pt x="48360" y="34499"/>
                  </a:cubicBezTo>
                  <a:lnTo>
                    <a:pt x="50001" y="26140"/>
                  </a:lnTo>
                  <a:cubicBezTo>
                    <a:pt x="50001" y="26110"/>
                    <a:pt x="50001" y="26019"/>
                    <a:pt x="49940" y="25988"/>
                  </a:cubicBezTo>
                  <a:cubicBezTo>
                    <a:pt x="49910" y="25958"/>
                    <a:pt x="49880" y="25958"/>
                    <a:pt x="49788" y="25958"/>
                  </a:cubicBezTo>
                  <a:lnTo>
                    <a:pt x="41065" y="29149"/>
                  </a:lnTo>
                  <a:lnTo>
                    <a:pt x="28815" y="24894"/>
                  </a:lnTo>
                  <a:lnTo>
                    <a:pt x="34287" y="14772"/>
                  </a:lnTo>
                  <a:cubicBezTo>
                    <a:pt x="34347" y="14681"/>
                    <a:pt x="34287" y="14620"/>
                    <a:pt x="34226" y="14590"/>
                  </a:cubicBezTo>
                  <a:cubicBezTo>
                    <a:pt x="34135" y="14529"/>
                    <a:pt x="34074" y="14590"/>
                    <a:pt x="34043" y="14651"/>
                  </a:cubicBezTo>
                  <a:lnTo>
                    <a:pt x="28572" y="24772"/>
                  </a:lnTo>
                  <a:lnTo>
                    <a:pt x="22128" y="22523"/>
                  </a:lnTo>
                  <a:lnTo>
                    <a:pt x="19514" y="760"/>
                  </a:lnTo>
                  <a:cubicBezTo>
                    <a:pt x="19514" y="669"/>
                    <a:pt x="19453" y="608"/>
                    <a:pt x="19362" y="638"/>
                  </a:cubicBezTo>
                  <a:cubicBezTo>
                    <a:pt x="19302" y="638"/>
                    <a:pt x="19210" y="730"/>
                    <a:pt x="19241" y="790"/>
                  </a:cubicBezTo>
                  <a:lnTo>
                    <a:pt x="21855" y="22402"/>
                  </a:lnTo>
                  <a:lnTo>
                    <a:pt x="12949" y="19301"/>
                  </a:lnTo>
                  <a:cubicBezTo>
                    <a:pt x="12858" y="19271"/>
                    <a:pt x="12827" y="19301"/>
                    <a:pt x="12797" y="19332"/>
                  </a:cubicBezTo>
                  <a:cubicBezTo>
                    <a:pt x="12736" y="19362"/>
                    <a:pt x="12736" y="19453"/>
                    <a:pt x="12797" y="19484"/>
                  </a:cubicBezTo>
                  <a:lnTo>
                    <a:pt x="23101" y="34073"/>
                  </a:lnTo>
                  <a:lnTo>
                    <a:pt x="5988" y="27113"/>
                  </a:lnTo>
                  <a:cubicBezTo>
                    <a:pt x="5897" y="27082"/>
                    <a:pt x="5836" y="27113"/>
                    <a:pt x="5806" y="27204"/>
                  </a:cubicBezTo>
                  <a:cubicBezTo>
                    <a:pt x="5745" y="27265"/>
                    <a:pt x="5806" y="27356"/>
                    <a:pt x="5867" y="27386"/>
                  </a:cubicBezTo>
                  <a:lnTo>
                    <a:pt x="22979" y="34408"/>
                  </a:lnTo>
                  <a:lnTo>
                    <a:pt x="91" y="39362"/>
                  </a:lnTo>
                  <a:cubicBezTo>
                    <a:pt x="31" y="39362"/>
                    <a:pt x="0" y="39423"/>
                    <a:pt x="0" y="39514"/>
                  </a:cubicBezTo>
                  <a:cubicBezTo>
                    <a:pt x="0" y="39575"/>
                    <a:pt x="61" y="39605"/>
                    <a:pt x="122" y="39605"/>
                  </a:cubicBezTo>
                  <a:lnTo>
                    <a:pt x="183" y="39605"/>
                  </a:lnTo>
                  <a:lnTo>
                    <a:pt x="23466" y="34621"/>
                  </a:lnTo>
                  <a:lnTo>
                    <a:pt x="34104" y="37447"/>
                  </a:lnTo>
                  <a:lnTo>
                    <a:pt x="64074" y="54378"/>
                  </a:lnTo>
                  <a:lnTo>
                    <a:pt x="51004" y="62767"/>
                  </a:lnTo>
                  <a:cubicBezTo>
                    <a:pt x="50974" y="62797"/>
                    <a:pt x="50943" y="62828"/>
                    <a:pt x="50943" y="62919"/>
                  </a:cubicBezTo>
                  <a:lnTo>
                    <a:pt x="55077" y="91551"/>
                  </a:lnTo>
                  <a:lnTo>
                    <a:pt x="37843" y="63375"/>
                  </a:lnTo>
                  <a:cubicBezTo>
                    <a:pt x="37782" y="63284"/>
                    <a:pt x="37721" y="63284"/>
                    <a:pt x="37630" y="63344"/>
                  </a:cubicBezTo>
                  <a:cubicBezTo>
                    <a:pt x="37569" y="63375"/>
                    <a:pt x="37569" y="63436"/>
                    <a:pt x="37600" y="63527"/>
                  </a:cubicBezTo>
                  <a:lnTo>
                    <a:pt x="55047" y="92068"/>
                  </a:lnTo>
                  <a:lnTo>
                    <a:pt x="41126" y="89637"/>
                  </a:lnTo>
                  <a:lnTo>
                    <a:pt x="28967" y="63132"/>
                  </a:lnTo>
                  <a:lnTo>
                    <a:pt x="21672" y="44347"/>
                  </a:lnTo>
                  <a:cubicBezTo>
                    <a:pt x="21642" y="44256"/>
                    <a:pt x="21581" y="44226"/>
                    <a:pt x="21490" y="44256"/>
                  </a:cubicBezTo>
                  <a:cubicBezTo>
                    <a:pt x="21429" y="44286"/>
                    <a:pt x="21368" y="44378"/>
                    <a:pt x="21429" y="44438"/>
                  </a:cubicBezTo>
                  <a:lnTo>
                    <a:pt x="28633" y="62980"/>
                  </a:lnTo>
                  <a:lnTo>
                    <a:pt x="11034" y="59423"/>
                  </a:lnTo>
                  <a:cubicBezTo>
                    <a:pt x="10973" y="59423"/>
                    <a:pt x="10882" y="59454"/>
                    <a:pt x="10882" y="59515"/>
                  </a:cubicBezTo>
                  <a:cubicBezTo>
                    <a:pt x="10882" y="59606"/>
                    <a:pt x="10943" y="59697"/>
                    <a:pt x="11003" y="59697"/>
                  </a:cubicBezTo>
                  <a:lnTo>
                    <a:pt x="28511" y="63223"/>
                  </a:lnTo>
                  <a:lnTo>
                    <a:pt x="7812" y="77053"/>
                  </a:lnTo>
                  <a:cubicBezTo>
                    <a:pt x="7751" y="77083"/>
                    <a:pt x="7751" y="77174"/>
                    <a:pt x="7782" y="77235"/>
                  </a:cubicBezTo>
                  <a:cubicBezTo>
                    <a:pt x="7812" y="77266"/>
                    <a:pt x="7842" y="77296"/>
                    <a:pt x="7903" y="77296"/>
                  </a:cubicBezTo>
                  <a:cubicBezTo>
                    <a:pt x="7934" y="77296"/>
                    <a:pt x="7934" y="77296"/>
                    <a:pt x="7964" y="77266"/>
                  </a:cubicBezTo>
                  <a:lnTo>
                    <a:pt x="28785" y="63405"/>
                  </a:lnTo>
                  <a:lnTo>
                    <a:pt x="40913" y="89819"/>
                  </a:lnTo>
                  <a:cubicBezTo>
                    <a:pt x="40943" y="89849"/>
                    <a:pt x="40974" y="89880"/>
                    <a:pt x="41034" y="89880"/>
                  </a:cubicBezTo>
                  <a:lnTo>
                    <a:pt x="55320" y="92403"/>
                  </a:lnTo>
                  <a:lnTo>
                    <a:pt x="55351" y="92403"/>
                  </a:lnTo>
                  <a:lnTo>
                    <a:pt x="55381" y="92403"/>
                  </a:lnTo>
                  <a:lnTo>
                    <a:pt x="55412" y="92403"/>
                  </a:lnTo>
                  <a:lnTo>
                    <a:pt x="55412" y="92403"/>
                  </a:lnTo>
                  <a:lnTo>
                    <a:pt x="55442" y="92342"/>
                  </a:lnTo>
                  <a:lnTo>
                    <a:pt x="55442" y="92342"/>
                  </a:lnTo>
                  <a:lnTo>
                    <a:pt x="55442" y="92342"/>
                  </a:lnTo>
                  <a:cubicBezTo>
                    <a:pt x="55442" y="92342"/>
                    <a:pt x="55442" y="92311"/>
                    <a:pt x="55503" y="92281"/>
                  </a:cubicBezTo>
                  <a:lnTo>
                    <a:pt x="55503" y="92281"/>
                  </a:lnTo>
                  <a:lnTo>
                    <a:pt x="55503" y="92281"/>
                  </a:lnTo>
                  <a:lnTo>
                    <a:pt x="51278" y="63010"/>
                  </a:lnTo>
                  <a:lnTo>
                    <a:pt x="64409" y="54560"/>
                  </a:lnTo>
                  <a:lnTo>
                    <a:pt x="76172" y="55958"/>
                  </a:lnTo>
                  <a:lnTo>
                    <a:pt x="83801" y="65837"/>
                  </a:lnTo>
                  <a:lnTo>
                    <a:pt x="69789" y="72098"/>
                  </a:lnTo>
                  <a:cubicBezTo>
                    <a:pt x="69698" y="72129"/>
                    <a:pt x="69667" y="72220"/>
                    <a:pt x="69698" y="72311"/>
                  </a:cubicBezTo>
                  <a:cubicBezTo>
                    <a:pt x="69728" y="72341"/>
                    <a:pt x="69789" y="72372"/>
                    <a:pt x="69819" y="72372"/>
                  </a:cubicBezTo>
                  <a:lnTo>
                    <a:pt x="69880" y="72372"/>
                  </a:lnTo>
                  <a:lnTo>
                    <a:pt x="84075" y="66019"/>
                  </a:lnTo>
                  <a:cubicBezTo>
                    <a:pt x="84105" y="66019"/>
                    <a:pt x="84136" y="65989"/>
                    <a:pt x="84136" y="65898"/>
                  </a:cubicBezTo>
                  <a:cubicBezTo>
                    <a:pt x="84136" y="65867"/>
                    <a:pt x="84136" y="65837"/>
                    <a:pt x="84105" y="65806"/>
                  </a:cubicBezTo>
                  <a:lnTo>
                    <a:pt x="76385" y="55806"/>
                  </a:lnTo>
                  <a:lnTo>
                    <a:pt x="88573" y="33283"/>
                  </a:lnTo>
                  <a:lnTo>
                    <a:pt x="96567" y="41095"/>
                  </a:lnTo>
                  <a:lnTo>
                    <a:pt x="112252" y="54226"/>
                  </a:lnTo>
                  <a:lnTo>
                    <a:pt x="112252" y="54226"/>
                  </a:lnTo>
                  <a:cubicBezTo>
                    <a:pt x="112312" y="54256"/>
                    <a:pt x="112312" y="54256"/>
                    <a:pt x="112343" y="54256"/>
                  </a:cubicBezTo>
                  <a:lnTo>
                    <a:pt x="112343" y="54256"/>
                  </a:lnTo>
                  <a:lnTo>
                    <a:pt x="112343" y="54256"/>
                  </a:lnTo>
                  <a:lnTo>
                    <a:pt x="112343" y="54256"/>
                  </a:lnTo>
                  <a:lnTo>
                    <a:pt x="112373" y="54256"/>
                  </a:lnTo>
                  <a:lnTo>
                    <a:pt x="112404" y="54256"/>
                  </a:lnTo>
                  <a:lnTo>
                    <a:pt x="112464" y="54256"/>
                  </a:lnTo>
                  <a:lnTo>
                    <a:pt x="112464" y="54256"/>
                  </a:lnTo>
                  <a:lnTo>
                    <a:pt x="131158" y="30700"/>
                  </a:lnTo>
                  <a:lnTo>
                    <a:pt x="146052" y="46414"/>
                  </a:lnTo>
                  <a:cubicBezTo>
                    <a:pt x="146082" y="46444"/>
                    <a:pt x="146112" y="46444"/>
                    <a:pt x="146143" y="46444"/>
                  </a:cubicBezTo>
                  <a:lnTo>
                    <a:pt x="146143" y="46444"/>
                  </a:lnTo>
                  <a:cubicBezTo>
                    <a:pt x="146204" y="46444"/>
                    <a:pt x="146234" y="46444"/>
                    <a:pt x="146264" y="46414"/>
                  </a:cubicBezTo>
                  <a:lnTo>
                    <a:pt x="166417" y="24833"/>
                  </a:lnTo>
                  <a:lnTo>
                    <a:pt x="190004" y="38785"/>
                  </a:lnTo>
                  <a:lnTo>
                    <a:pt x="170277" y="43587"/>
                  </a:lnTo>
                  <a:cubicBezTo>
                    <a:pt x="170216" y="43587"/>
                    <a:pt x="170155" y="43678"/>
                    <a:pt x="170155" y="43770"/>
                  </a:cubicBezTo>
                  <a:cubicBezTo>
                    <a:pt x="170155" y="43830"/>
                    <a:pt x="170247" y="43891"/>
                    <a:pt x="170368" y="43891"/>
                  </a:cubicBezTo>
                  <a:lnTo>
                    <a:pt x="190186" y="39058"/>
                  </a:lnTo>
                  <a:lnTo>
                    <a:pt x="187603" y="58268"/>
                  </a:lnTo>
                  <a:cubicBezTo>
                    <a:pt x="187603" y="58360"/>
                    <a:pt x="187633" y="58420"/>
                    <a:pt x="187724" y="58420"/>
                  </a:cubicBezTo>
                  <a:lnTo>
                    <a:pt x="187724" y="58420"/>
                  </a:lnTo>
                  <a:cubicBezTo>
                    <a:pt x="187785" y="58420"/>
                    <a:pt x="187846" y="58390"/>
                    <a:pt x="187876" y="58329"/>
                  </a:cubicBezTo>
                  <a:lnTo>
                    <a:pt x="190460" y="39180"/>
                  </a:lnTo>
                  <a:lnTo>
                    <a:pt x="199001" y="50791"/>
                  </a:lnTo>
                  <a:cubicBezTo>
                    <a:pt x="199031" y="50821"/>
                    <a:pt x="199092" y="50882"/>
                    <a:pt x="199122" y="50882"/>
                  </a:cubicBezTo>
                  <a:cubicBezTo>
                    <a:pt x="199153" y="50882"/>
                    <a:pt x="199183" y="50882"/>
                    <a:pt x="199183" y="50821"/>
                  </a:cubicBezTo>
                  <a:cubicBezTo>
                    <a:pt x="199274" y="50791"/>
                    <a:pt x="199274" y="50669"/>
                    <a:pt x="199244" y="50639"/>
                  </a:cubicBezTo>
                  <a:lnTo>
                    <a:pt x="190612" y="38906"/>
                  </a:lnTo>
                  <a:lnTo>
                    <a:pt x="211646" y="35776"/>
                  </a:lnTo>
                  <a:cubicBezTo>
                    <a:pt x="211706" y="35776"/>
                    <a:pt x="211737" y="35745"/>
                    <a:pt x="211767" y="35715"/>
                  </a:cubicBezTo>
                  <a:cubicBezTo>
                    <a:pt x="211767" y="35684"/>
                    <a:pt x="211767" y="35593"/>
                    <a:pt x="211737" y="35563"/>
                  </a:cubicBezTo>
                  <a:close/>
                  <a:moveTo>
                    <a:pt x="85017" y="14924"/>
                  </a:moveTo>
                  <a:lnTo>
                    <a:pt x="70062" y="39697"/>
                  </a:lnTo>
                  <a:lnTo>
                    <a:pt x="63922" y="14924"/>
                  </a:lnTo>
                  <a:close/>
                  <a:moveTo>
                    <a:pt x="49728" y="26323"/>
                  </a:moveTo>
                  <a:lnTo>
                    <a:pt x="48177" y="34225"/>
                  </a:lnTo>
                  <a:lnTo>
                    <a:pt x="41369" y="29332"/>
                  </a:lnTo>
                  <a:close/>
                  <a:moveTo>
                    <a:pt x="28420" y="25046"/>
                  </a:moveTo>
                  <a:lnTo>
                    <a:pt x="23557" y="34013"/>
                  </a:lnTo>
                  <a:lnTo>
                    <a:pt x="22189" y="22857"/>
                  </a:lnTo>
                  <a:close/>
                  <a:moveTo>
                    <a:pt x="21916" y="22736"/>
                  </a:moveTo>
                  <a:lnTo>
                    <a:pt x="23283" y="33921"/>
                  </a:lnTo>
                  <a:lnTo>
                    <a:pt x="13283" y="19757"/>
                  </a:lnTo>
                  <a:close/>
                  <a:moveTo>
                    <a:pt x="89212" y="33435"/>
                  </a:moveTo>
                  <a:lnTo>
                    <a:pt x="109820" y="42706"/>
                  </a:lnTo>
                  <a:lnTo>
                    <a:pt x="112100" y="53709"/>
                  </a:lnTo>
                  <a:lnTo>
                    <a:pt x="96689" y="40852"/>
                  </a:lnTo>
                  <a:close/>
                  <a:moveTo>
                    <a:pt x="146143" y="46049"/>
                  </a:moveTo>
                  <a:lnTo>
                    <a:pt x="131401" y="30517"/>
                  </a:lnTo>
                  <a:lnTo>
                    <a:pt x="165991" y="24803"/>
                  </a:lnTo>
                  <a:close/>
                  <a:moveTo>
                    <a:pt x="37843" y="19757"/>
                  </a:moveTo>
                  <a:lnTo>
                    <a:pt x="53102" y="22888"/>
                  </a:lnTo>
                  <a:lnTo>
                    <a:pt x="53132" y="22888"/>
                  </a:lnTo>
                  <a:cubicBezTo>
                    <a:pt x="53162" y="22888"/>
                    <a:pt x="53223" y="22888"/>
                    <a:pt x="53223" y="22857"/>
                  </a:cubicBezTo>
                  <a:cubicBezTo>
                    <a:pt x="53254" y="22827"/>
                    <a:pt x="53254" y="22797"/>
                    <a:pt x="53284" y="22736"/>
                  </a:cubicBezTo>
                  <a:lnTo>
                    <a:pt x="54773" y="8389"/>
                  </a:lnTo>
                  <a:cubicBezTo>
                    <a:pt x="54773" y="8359"/>
                    <a:pt x="54743" y="8268"/>
                    <a:pt x="54712" y="8237"/>
                  </a:cubicBezTo>
                  <a:cubicBezTo>
                    <a:pt x="54652" y="8207"/>
                    <a:pt x="54591" y="8207"/>
                    <a:pt x="54561" y="8237"/>
                  </a:cubicBezTo>
                  <a:lnTo>
                    <a:pt x="37782" y="19484"/>
                  </a:lnTo>
                  <a:cubicBezTo>
                    <a:pt x="37752" y="19514"/>
                    <a:pt x="37721" y="19544"/>
                    <a:pt x="37721" y="19636"/>
                  </a:cubicBezTo>
                  <a:cubicBezTo>
                    <a:pt x="37752" y="19696"/>
                    <a:pt x="37782" y="19757"/>
                    <a:pt x="37843" y="19757"/>
                  </a:cubicBezTo>
                  <a:close/>
                  <a:moveTo>
                    <a:pt x="54439" y="8693"/>
                  </a:moveTo>
                  <a:lnTo>
                    <a:pt x="52980" y="22614"/>
                  </a:lnTo>
                  <a:lnTo>
                    <a:pt x="38208" y="19575"/>
                  </a:lnTo>
                  <a:close/>
                  <a:moveTo>
                    <a:pt x="162192" y="56961"/>
                  </a:moveTo>
                  <a:cubicBezTo>
                    <a:pt x="162222" y="57022"/>
                    <a:pt x="162192" y="57113"/>
                    <a:pt x="162101" y="57144"/>
                  </a:cubicBezTo>
                  <a:cubicBezTo>
                    <a:pt x="162040" y="57174"/>
                    <a:pt x="161949" y="57144"/>
                    <a:pt x="161918" y="57053"/>
                  </a:cubicBezTo>
                  <a:lnTo>
                    <a:pt x="159669" y="51551"/>
                  </a:lnTo>
                  <a:lnTo>
                    <a:pt x="150185" y="52189"/>
                  </a:lnTo>
                  <a:lnTo>
                    <a:pt x="151128" y="60335"/>
                  </a:lnTo>
                  <a:cubicBezTo>
                    <a:pt x="151128" y="60396"/>
                    <a:pt x="151097" y="60487"/>
                    <a:pt x="151006" y="60487"/>
                  </a:cubicBezTo>
                  <a:lnTo>
                    <a:pt x="151006" y="60487"/>
                  </a:lnTo>
                  <a:cubicBezTo>
                    <a:pt x="150945" y="60487"/>
                    <a:pt x="150854" y="60457"/>
                    <a:pt x="150854" y="60366"/>
                  </a:cubicBezTo>
                  <a:lnTo>
                    <a:pt x="149912" y="52128"/>
                  </a:lnTo>
                  <a:cubicBezTo>
                    <a:pt x="149912" y="52098"/>
                    <a:pt x="149912" y="52037"/>
                    <a:pt x="149942" y="52007"/>
                  </a:cubicBezTo>
                  <a:cubicBezTo>
                    <a:pt x="150003" y="51976"/>
                    <a:pt x="150033" y="51976"/>
                    <a:pt x="150064" y="51976"/>
                  </a:cubicBezTo>
                  <a:lnTo>
                    <a:pt x="159790" y="51277"/>
                  </a:lnTo>
                  <a:cubicBezTo>
                    <a:pt x="159882" y="51277"/>
                    <a:pt x="159912" y="51338"/>
                    <a:pt x="159942" y="51369"/>
                  </a:cubicBezTo>
                  <a:close/>
                  <a:moveTo>
                    <a:pt x="39089" y="120215"/>
                  </a:moveTo>
                  <a:lnTo>
                    <a:pt x="27721" y="119576"/>
                  </a:lnTo>
                  <a:lnTo>
                    <a:pt x="37144" y="110458"/>
                  </a:lnTo>
                  <a:lnTo>
                    <a:pt x="37144" y="110458"/>
                  </a:lnTo>
                  <a:lnTo>
                    <a:pt x="37144" y="110458"/>
                  </a:lnTo>
                  <a:cubicBezTo>
                    <a:pt x="37174" y="110397"/>
                    <a:pt x="37174" y="110397"/>
                    <a:pt x="37174" y="110366"/>
                  </a:cubicBezTo>
                  <a:lnTo>
                    <a:pt x="37174" y="110336"/>
                  </a:lnTo>
                  <a:lnTo>
                    <a:pt x="37174" y="110306"/>
                  </a:lnTo>
                  <a:lnTo>
                    <a:pt x="29666" y="94865"/>
                  </a:lnTo>
                  <a:cubicBezTo>
                    <a:pt x="29606" y="94804"/>
                    <a:pt x="29545" y="94743"/>
                    <a:pt x="29454" y="94804"/>
                  </a:cubicBezTo>
                  <a:cubicBezTo>
                    <a:pt x="29393" y="94834"/>
                    <a:pt x="29362" y="94895"/>
                    <a:pt x="29393" y="94986"/>
                  </a:cubicBezTo>
                  <a:lnTo>
                    <a:pt x="36779" y="110062"/>
                  </a:lnTo>
                  <a:lnTo>
                    <a:pt x="8602" y="98755"/>
                  </a:lnTo>
                  <a:cubicBezTo>
                    <a:pt x="8541" y="98694"/>
                    <a:pt x="8450" y="98755"/>
                    <a:pt x="8420" y="98816"/>
                  </a:cubicBezTo>
                  <a:cubicBezTo>
                    <a:pt x="8389" y="98877"/>
                    <a:pt x="8420" y="98968"/>
                    <a:pt x="8511" y="98998"/>
                  </a:cubicBezTo>
                  <a:lnTo>
                    <a:pt x="36809" y="110366"/>
                  </a:lnTo>
                  <a:lnTo>
                    <a:pt x="27296" y="119546"/>
                  </a:lnTo>
                  <a:cubicBezTo>
                    <a:pt x="27265" y="119607"/>
                    <a:pt x="27265" y="119607"/>
                    <a:pt x="27265" y="119637"/>
                  </a:cubicBezTo>
                  <a:lnTo>
                    <a:pt x="27265" y="119637"/>
                  </a:lnTo>
                  <a:lnTo>
                    <a:pt x="27265" y="119637"/>
                  </a:lnTo>
                  <a:lnTo>
                    <a:pt x="27265" y="119637"/>
                  </a:lnTo>
                  <a:cubicBezTo>
                    <a:pt x="27265" y="119667"/>
                    <a:pt x="27265" y="119698"/>
                    <a:pt x="27296" y="119698"/>
                  </a:cubicBezTo>
                  <a:lnTo>
                    <a:pt x="32554" y="126962"/>
                  </a:lnTo>
                  <a:cubicBezTo>
                    <a:pt x="32584" y="126993"/>
                    <a:pt x="32615" y="126993"/>
                    <a:pt x="32676" y="127054"/>
                  </a:cubicBezTo>
                  <a:lnTo>
                    <a:pt x="32676" y="127054"/>
                  </a:lnTo>
                  <a:cubicBezTo>
                    <a:pt x="32706" y="127054"/>
                    <a:pt x="32736" y="127054"/>
                    <a:pt x="32767" y="126993"/>
                  </a:cubicBezTo>
                  <a:lnTo>
                    <a:pt x="39211" y="120427"/>
                  </a:lnTo>
                  <a:cubicBezTo>
                    <a:pt x="39241" y="120397"/>
                    <a:pt x="39241" y="120306"/>
                    <a:pt x="39241" y="120275"/>
                  </a:cubicBezTo>
                  <a:cubicBezTo>
                    <a:pt x="39150" y="120245"/>
                    <a:pt x="39119" y="120215"/>
                    <a:pt x="39089" y="120215"/>
                  </a:cubicBezTo>
                  <a:close/>
                  <a:moveTo>
                    <a:pt x="32676" y="126719"/>
                  </a:moveTo>
                  <a:lnTo>
                    <a:pt x="27691" y="119819"/>
                  </a:lnTo>
                  <a:lnTo>
                    <a:pt x="38755" y="120488"/>
                  </a:lnTo>
                  <a:close/>
                  <a:moveTo>
                    <a:pt x="20153" y="132282"/>
                  </a:moveTo>
                  <a:cubicBezTo>
                    <a:pt x="20213" y="132373"/>
                    <a:pt x="20213" y="132434"/>
                    <a:pt x="20122" y="132494"/>
                  </a:cubicBezTo>
                  <a:cubicBezTo>
                    <a:pt x="20092" y="132525"/>
                    <a:pt x="20061" y="132525"/>
                    <a:pt x="20061" y="132525"/>
                  </a:cubicBezTo>
                  <a:cubicBezTo>
                    <a:pt x="20001" y="132525"/>
                    <a:pt x="19970" y="132525"/>
                    <a:pt x="19940" y="132494"/>
                  </a:cubicBezTo>
                  <a:lnTo>
                    <a:pt x="10061" y="120032"/>
                  </a:lnTo>
                  <a:lnTo>
                    <a:pt x="7630" y="130093"/>
                  </a:lnTo>
                  <a:cubicBezTo>
                    <a:pt x="7630" y="130154"/>
                    <a:pt x="7538" y="130215"/>
                    <a:pt x="7417" y="130215"/>
                  </a:cubicBezTo>
                  <a:cubicBezTo>
                    <a:pt x="7356" y="130215"/>
                    <a:pt x="7326" y="130093"/>
                    <a:pt x="7326" y="130002"/>
                  </a:cubicBezTo>
                  <a:lnTo>
                    <a:pt x="9818" y="119667"/>
                  </a:lnTo>
                  <a:cubicBezTo>
                    <a:pt x="9818" y="119637"/>
                    <a:pt x="9848" y="119607"/>
                    <a:pt x="9940" y="119576"/>
                  </a:cubicBezTo>
                  <a:cubicBezTo>
                    <a:pt x="9970" y="119576"/>
                    <a:pt x="10061" y="119576"/>
                    <a:pt x="10092" y="119607"/>
                  </a:cubicBezTo>
                  <a:close/>
                  <a:moveTo>
                    <a:pt x="71217" y="84925"/>
                  </a:moveTo>
                  <a:cubicBezTo>
                    <a:pt x="71217" y="84986"/>
                    <a:pt x="71157" y="85016"/>
                    <a:pt x="71065" y="85016"/>
                  </a:cubicBezTo>
                  <a:lnTo>
                    <a:pt x="71035" y="85016"/>
                  </a:lnTo>
                  <a:lnTo>
                    <a:pt x="61004" y="83405"/>
                  </a:lnTo>
                  <a:cubicBezTo>
                    <a:pt x="60913" y="83405"/>
                    <a:pt x="60883" y="83314"/>
                    <a:pt x="60883" y="83253"/>
                  </a:cubicBezTo>
                  <a:cubicBezTo>
                    <a:pt x="60883" y="83162"/>
                    <a:pt x="60974" y="83132"/>
                    <a:pt x="61035" y="83132"/>
                  </a:cubicBezTo>
                  <a:lnTo>
                    <a:pt x="71065" y="84773"/>
                  </a:lnTo>
                  <a:cubicBezTo>
                    <a:pt x="71187" y="84773"/>
                    <a:pt x="71217" y="84834"/>
                    <a:pt x="71217" y="84925"/>
                  </a:cubicBezTo>
                  <a:close/>
                  <a:moveTo>
                    <a:pt x="265416" y="100123"/>
                  </a:moveTo>
                  <a:lnTo>
                    <a:pt x="255263" y="96020"/>
                  </a:lnTo>
                  <a:cubicBezTo>
                    <a:pt x="255203" y="95959"/>
                    <a:pt x="255172" y="95898"/>
                    <a:pt x="255203" y="95807"/>
                  </a:cubicBezTo>
                  <a:cubicBezTo>
                    <a:pt x="255233" y="95746"/>
                    <a:pt x="255294" y="95716"/>
                    <a:pt x="255385" y="95746"/>
                  </a:cubicBezTo>
                  <a:lnTo>
                    <a:pt x="265537" y="99849"/>
                  </a:lnTo>
                  <a:cubicBezTo>
                    <a:pt x="265598" y="99880"/>
                    <a:pt x="265659" y="99971"/>
                    <a:pt x="265598" y="100032"/>
                  </a:cubicBezTo>
                  <a:cubicBezTo>
                    <a:pt x="265568" y="100062"/>
                    <a:pt x="265537" y="100123"/>
                    <a:pt x="265507" y="100123"/>
                  </a:cubicBezTo>
                  <a:close/>
                  <a:moveTo>
                    <a:pt x="309064" y="94044"/>
                  </a:moveTo>
                  <a:cubicBezTo>
                    <a:pt x="309033" y="93953"/>
                    <a:pt x="308973" y="93953"/>
                    <a:pt x="308881" y="93983"/>
                  </a:cubicBezTo>
                  <a:lnTo>
                    <a:pt x="293532" y="103163"/>
                  </a:lnTo>
                  <a:lnTo>
                    <a:pt x="274534" y="92615"/>
                  </a:lnTo>
                  <a:cubicBezTo>
                    <a:pt x="274473" y="92585"/>
                    <a:pt x="274382" y="92615"/>
                    <a:pt x="274352" y="92676"/>
                  </a:cubicBezTo>
                  <a:cubicBezTo>
                    <a:pt x="274321" y="92737"/>
                    <a:pt x="274352" y="92828"/>
                    <a:pt x="274382" y="92858"/>
                  </a:cubicBezTo>
                  <a:lnTo>
                    <a:pt x="293015" y="103163"/>
                  </a:lnTo>
                  <a:lnTo>
                    <a:pt x="273774" y="103801"/>
                  </a:lnTo>
                  <a:cubicBezTo>
                    <a:pt x="273714" y="103801"/>
                    <a:pt x="273622" y="103862"/>
                    <a:pt x="273622" y="103953"/>
                  </a:cubicBezTo>
                  <a:lnTo>
                    <a:pt x="272984" y="115199"/>
                  </a:lnTo>
                  <a:lnTo>
                    <a:pt x="265598" y="100883"/>
                  </a:lnTo>
                  <a:cubicBezTo>
                    <a:pt x="265568" y="100822"/>
                    <a:pt x="265537" y="100792"/>
                    <a:pt x="265446" y="100792"/>
                  </a:cubicBezTo>
                  <a:cubicBezTo>
                    <a:pt x="265385" y="100792"/>
                    <a:pt x="265355" y="100822"/>
                    <a:pt x="265355" y="100913"/>
                  </a:cubicBezTo>
                  <a:lnTo>
                    <a:pt x="261099" y="116385"/>
                  </a:lnTo>
                  <a:cubicBezTo>
                    <a:pt x="261099" y="116415"/>
                    <a:pt x="261099" y="116445"/>
                    <a:pt x="261130" y="116476"/>
                  </a:cubicBezTo>
                  <a:cubicBezTo>
                    <a:pt x="261160" y="116537"/>
                    <a:pt x="261191" y="116537"/>
                    <a:pt x="261251" y="116537"/>
                  </a:cubicBezTo>
                  <a:lnTo>
                    <a:pt x="261251" y="116537"/>
                  </a:lnTo>
                  <a:lnTo>
                    <a:pt x="273106" y="115868"/>
                  </a:lnTo>
                  <a:lnTo>
                    <a:pt x="273136" y="115868"/>
                  </a:lnTo>
                  <a:lnTo>
                    <a:pt x="273166" y="115868"/>
                  </a:lnTo>
                  <a:cubicBezTo>
                    <a:pt x="273197" y="115868"/>
                    <a:pt x="273197" y="115838"/>
                    <a:pt x="273197" y="115838"/>
                  </a:cubicBezTo>
                  <a:lnTo>
                    <a:pt x="273197" y="115807"/>
                  </a:lnTo>
                  <a:lnTo>
                    <a:pt x="273197" y="115807"/>
                  </a:lnTo>
                  <a:lnTo>
                    <a:pt x="273896" y="104135"/>
                  </a:lnTo>
                  <a:lnTo>
                    <a:pt x="293349" y="103467"/>
                  </a:lnTo>
                  <a:lnTo>
                    <a:pt x="291069" y="129941"/>
                  </a:lnTo>
                  <a:cubicBezTo>
                    <a:pt x="291069" y="130002"/>
                    <a:pt x="291100" y="130093"/>
                    <a:pt x="291191" y="130093"/>
                  </a:cubicBezTo>
                  <a:lnTo>
                    <a:pt x="291191" y="130093"/>
                  </a:lnTo>
                  <a:cubicBezTo>
                    <a:pt x="291252" y="130093"/>
                    <a:pt x="291343" y="130063"/>
                    <a:pt x="291343" y="129971"/>
                  </a:cubicBezTo>
                  <a:lnTo>
                    <a:pt x="293623" y="103375"/>
                  </a:lnTo>
                  <a:lnTo>
                    <a:pt x="309003" y="94226"/>
                  </a:lnTo>
                  <a:cubicBezTo>
                    <a:pt x="309064" y="94196"/>
                    <a:pt x="309125" y="94105"/>
                    <a:pt x="309064" y="94044"/>
                  </a:cubicBezTo>
                  <a:close/>
                  <a:moveTo>
                    <a:pt x="261434" y="116263"/>
                  </a:moveTo>
                  <a:lnTo>
                    <a:pt x="265537" y="101369"/>
                  </a:lnTo>
                  <a:lnTo>
                    <a:pt x="272862" y="115655"/>
                  </a:lnTo>
                  <a:close/>
                  <a:moveTo>
                    <a:pt x="277239" y="22857"/>
                  </a:moveTo>
                  <a:cubicBezTo>
                    <a:pt x="277148" y="22827"/>
                    <a:pt x="277148" y="22706"/>
                    <a:pt x="277209" y="22675"/>
                  </a:cubicBezTo>
                  <a:cubicBezTo>
                    <a:pt x="277239" y="22584"/>
                    <a:pt x="277361" y="22584"/>
                    <a:pt x="277391" y="22645"/>
                  </a:cubicBezTo>
                  <a:lnTo>
                    <a:pt x="286693" y="29149"/>
                  </a:lnTo>
                  <a:lnTo>
                    <a:pt x="305386" y="19332"/>
                  </a:lnTo>
                  <a:cubicBezTo>
                    <a:pt x="305477" y="19301"/>
                    <a:pt x="305538" y="19332"/>
                    <a:pt x="305568" y="19392"/>
                  </a:cubicBezTo>
                  <a:cubicBezTo>
                    <a:pt x="305629" y="19484"/>
                    <a:pt x="305568" y="19544"/>
                    <a:pt x="305507" y="19605"/>
                  </a:cubicBezTo>
                  <a:lnTo>
                    <a:pt x="286936" y="29332"/>
                  </a:lnTo>
                  <a:lnTo>
                    <a:pt x="306298" y="42858"/>
                  </a:lnTo>
                  <a:cubicBezTo>
                    <a:pt x="306389" y="42888"/>
                    <a:pt x="306389" y="43010"/>
                    <a:pt x="306328" y="43040"/>
                  </a:cubicBezTo>
                  <a:cubicBezTo>
                    <a:pt x="306298" y="43071"/>
                    <a:pt x="306267" y="43131"/>
                    <a:pt x="306237" y="43131"/>
                  </a:cubicBezTo>
                  <a:cubicBezTo>
                    <a:pt x="306176" y="43131"/>
                    <a:pt x="306176" y="43131"/>
                    <a:pt x="306146" y="43071"/>
                  </a:cubicBezTo>
                  <a:lnTo>
                    <a:pt x="286662" y="29453"/>
                  </a:lnTo>
                  <a:lnTo>
                    <a:pt x="260887" y="42979"/>
                  </a:lnTo>
                  <a:lnTo>
                    <a:pt x="285507" y="39818"/>
                  </a:lnTo>
                  <a:cubicBezTo>
                    <a:pt x="285568" y="39818"/>
                    <a:pt x="285598" y="39818"/>
                    <a:pt x="285629" y="39849"/>
                  </a:cubicBezTo>
                  <a:lnTo>
                    <a:pt x="306024" y="54742"/>
                  </a:lnTo>
                  <a:cubicBezTo>
                    <a:pt x="306115" y="54773"/>
                    <a:pt x="306115" y="54894"/>
                    <a:pt x="306085" y="54925"/>
                  </a:cubicBezTo>
                  <a:lnTo>
                    <a:pt x="291829" y="75229"/>
                  </a:lnTo>
                  <a:cubicBezTo>
                    <a:pt x="291799" y="75259"/>
                    <a:pt x="291738" y="75290"/>
                    <a:pt x="291708" y="75290"/>
                  </a:cubicBezTo>
                  <a:cubicBezTo>
                    <a:pt x="291677" y="75290"/>
                    <a:pt x="291677" y="75290"/>
                    <a:pt x="291647" y="75259"/>
                  </a:cubicBezTo>
                  <a:cubicBezTo>
                    <a:pt x="291556" y="75229"/>
                    <a:pt x="291556" y="75107"/>
                    <a:pt x="291586" y="75077"/>
                  </a:cubicBezTo>
                  <a:lnTo>
                    <a:pt x="305781" y="54894"/>
                  </a:lnTo>
                  <a:lnTo>
                    <a:pt x="285507" y="40122"/>
                  </a:lnTo>
                  <a:lnTo>
                    <a:pt x="260187" y="43344"/>
                  </a:lnTo>
                  <a:cubicBezTo>
                    <a:pt x="260096" y="43344"/>
                    <a:pt x="260035" y="43314"/>
                    <a:pt x="260035" y="43223"/>
                  </a:cubicBezTo>
                  <a:cubicBezTo>
                    <a:pt x="259975" y="43162"/>
                    <a:pt x="260035" y="43071"/>
                    <a:pt x="260096" y="43071"/>
                  </a:cubicBezTo>
                  <a:lnTo>
                    <a:pt x="286419" y="29241"/>
                  </a:lnTo>
                  <a:close/>
                  <a:moveTo>
                    <a:pt x="279823" y="83102"/>
                  </a:moveTo>
                  <a:lnTo>
                    <a:pt x="292741" y="87235"/>
                  </a:lnTo>
                  <a:lnTo>
                    <a:pt x="285446" y="76597"/>
                  </a:lnTo>
                  <a:cubicBezTo>
                    <a:pt x="285416" y="76506"/>
                    <a:pt x="285416" y="76445"/>
                    <a:pt x="285477" y="76414"/>
                  </a:cubicBezTo>
                  <a:cubicBezTo>
                    <a:pt x="285568" y="76354"/>
                    <a:pt x="285629" y="76354"/>
                    <a:pt x="285659" y="76445"/>
                  </a:cubicBezTo>
                  <a:lnTo>
                    <a:pt x="293197" y="87418"/>
                  </a:lnTo>
                  <a:cubicBezTo>
                    <a:pt x="293228" y="87448"/>
                    <a:pt x="293228" y="87539"/>
                    <a:pt x="293197" y="87570"/>
                  </a:cubicBezTo>
                  <a:cubicBezTo>
                    <a:pt x="293167" y="87600"/>
                    <a:pt x="293106" y="87661"/>
                    <a:pt x="293076" y="87661"/>
                  </a:cubicBezTo>
                  <a:lnTo>
                    <a:pt x="293045" y="87661"/>
                  </a:lnTo>
                  <a:lnTo>
                    <a:pt x="279732" y="83405"/>
                  </a:lnTo>
                  <a:cubicBezTo>
                    <a:pt x="279671" y="83345"/>
                    <a:pt x="279641" y="83284"/>
                    <a:pt x="279671" y="83193"/>
                  </a:cubicBezTo>
                  <a:cubicBezTo>
                    <a:pt x="279671" y="83132"/>
                    <a:pt x="279732" y="83102"/>
                    <a:pt x="279823" y="83102"/>
                  </a:cubicBezTo>
                  <a:close/>
                  <a:moveTo>
                    <a:pt x="245172" y="68086"/>
                  </a:moveTo>
                  <a:lnTo>
                    <a:pt x="242284" y="72767"/>
                  </a:lnTo>
                  <a:cubicBezTo>
                    <a:pt x="242224" y="72797"/>
                    <a:pt x="242193" y="72828"/>
                    <a:pt x="242163" y="72828"/>
                  </a:cubicBezTo>
                  <a:cubicBezTo>
                    <a:pt x="242132" y="72828"/>
                    <a:pt x="242132" y="72828"/>
                    <a:pt x="242102" y="72797"/>
                  </a:cubicBezTo>
                  <a:cubicBezTo>
                    <a:pt x="242011" y="72767"/>
                    <a:pt x="242011" y="72676"/>
                    <a:pt x="242041" y="72615"/>
                  </a:cubicBezTo>
                  <a:lnTo>
                    <a:pt x="244929" y="67934"/>
                  </a:lnTo>
                  <a:cubicBezTo>
                    <a:pt x="244990" y="67843"/>
                    <a:pt x="245050" y="67843"/>
                    <a:pt x="245142" y="67904"/>
                  </a:cubicBezTo>
                  <a:cubicBezTo>
                    <a:pt x="245202" y="67934"/>
                    <a:pt x="245202" y="67995"/>
                    <a:pt x="245172" y="6808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8" name="Google Shape;4528;p26"/>
            <p:cNvSpPr/>
            <p:nvPr/>
          </p:nvSpPr>
          <p:spPr>
            <a:xfrm>
              <a:off x="4624975" y="841500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7" y="0"/>
                  </a:moveTo>
                  <a:cubicBezTo>
                    <a:pt x="213" y="0"/>
                    <a:pt x="0" y="21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9" name="Google Shape;4529;p26"/>
            <p:cNvSpPr/>
            <p:nvPr/>
          </p:nvSpPr>
          <p:spPr>
            <a:xfrm>
              <a:off x="3917500" y="12959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5" y="821"/>
                    <a:pt x="1065" y="548"/>
                  </a:cubicBezTo>
                  <a:cubicBezTo>
                    <a:pt x="1065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0" name="Google Shape;4530;p26"/>
            <p:cNvSpPr/>
            <p:nvPr/>
          </p:nvSpPr>
          <p:spPr>
            <a:xfrm>
              <a:off x="3143950" y="6310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1" name="Google Shape;4531;p26"/>
            <p:cNvSpPr/>
            <p:nvPr/>
          </p:nvSpPr>
          <p:spPr>
            <a:xfrm>
              <a:off x="2674325" y="12237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2" name="Google Shape;4532;p26"/>
            <p:cNvSpPr/>
            <p:nvPr/>
          </p:nvSpPr>
          <p:spPr>
            <a:xfrm>
              <a:off x="2615050" y="9372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4" y="1"/>
                    <a:pt x="1" y="214"/>
                    <a:pt x="1" y="518"/>
                  </a:cubicBezTo>
                  <a:cubicBezTo>
                    <a:pt x="1" y="822"/>
                    <a:pt x="214" y="1065"/>
                    <a:pt x="517" y="1065"/>
                  </a:cubicBezTo>
                  <a:cubicBezTo>
                    <a:pt x="821" y="1065"/>
                    <a:pt x="1065" y="822"/>
                    <a:pt x="1065" y="518"/>
                  </a:cubicBezTo>
                  <a:cubicBezTo>
                    <a:pt x="1065" y="21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3" name="Google Shape;4533;p26"/>
            <p:cNvSpPr/>
            <p:nvPr/>
          </p:nvSpPr>
          <p:spPr>
            <a:xfrm>
              <a:off x="1771575" y="1265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3" y="1"/>
                    <a:pt x="1" y="244"/>
                    <a:pt x="1" y="548"/>
                  </a:cubicBezTo>
                  <a:cubicBezTo>
                    <a:pt x="1" y="821"/>
                    <a:pt x="21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4" name="Google Shape;4534;p26"/>
            <p:cNvSpPr/>
            <p:nvPr/>
          </p:nvSpPr>
          <p:spPr>
            <a:xfrm>
              <a:off x="1961550" y="15200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4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5" name="Google Shape;4535;p26"/>
            <p:cNvSpPr/>
            <p:nvPr/>
          </p:nvSpPr>
          <p:spPr>
            <a:xfrm>
              <a:off x="1475225" y="12298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6" name="Google Shape;4536;p26"/>
            <p:cNvSpPr/>
            <p:nvPr/>
          </p:nvSpPr>
          <p:spPr>
            <a:xfrm>
              <a:off x="1612000" y="1675075"/>
              <a:ext cx="25850" cy="26625"/>
            </a:xfrm>
            <a:custGeom>
              <a:rect b="b" l="l" r="r" t="t"/>
              <a:pathLst>
                <a:path extrusionOk="0" h="1065" w="1034">
                  <a:moveTo>
                    <a:pt x="517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822"/>
                    <a:pt x="213" y="1065"/>
                    <a:pt x="517" y="1065"/>
                  </a:cubicBezTo>
                  <a:cubicBezTo>
                    <a:pt x="821" y="1065"/>
                    <a:pt x="1034" y="822"/>
                    <a:pt x="1034" y="518"/>
                  </a:cubicBezTo>
                  <a:cubicBezTo>
                    <a:pt x="103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7" name="Google Shape;4537;p26"/>
            <p:cNvSpPr/>
            <p:nvPr/>
          </p:nvSpPr>
          <p:spPr>
            <a:xfrm>
              <a:off x="1392400" y="19524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43" y="0"/>
                    <a:pt x="0" y="244"/>
                    <a:pt x="0" y="517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8" name="Google Shape;4538;p26"/>
            <p:cNvSpPr/>
            <p:nvPr/>
          </p:nvSpPr>
          <p:spPr>
            <a:xfrm>
              <a:off x="792825" y="2629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9" name="Google Shape;4539;p26"/>
            <p:cNvSpPr/>
            <p:nvPr/>
          </p:nvSpPr>
          <p:spPr>
            <a:xfrm>
              <a:off x="842225" y="2880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4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0" name="Google Shape;4540;p26"/>
            <p:cNvSpPr/>
            <p:nvPr/>
          </p:nvSpPr>
          <p:spPr>
            <a:xfrm>
              <a:off x="683400" y="304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52"/>
                    <a:pt x="244" y="1065"/>
                    <a:pt x="548" y="1065"/>
                  </a:cubicBezTo>
                  <a:cubicBezTo>
                    <a:pt x="822" y="1065"/>
                    <a:pt x="1065" y="85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1" name="Google Shape;4541;p26"/>
            <p:cNvSpPr/>
            <p:nvPr/>
          </p:nvSpPr>
          <p:spPr>
            <a:xfrm>
              <a:off x="1643150" y="19934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4" y="1"/>
                    <a:pt x="1" y="244"/>
                    <a:pt x="1" y="517"/>
                  </a:cubicBezTo>
                  <a:cubicBezTo>
                    <a:pt x="1" y="821"/>
                    <a:pt x="244" y="1065"/>
                    <a:pt x="517" y="1065"/>
                  </a:cubicBezTo>
                  <a:cubicBezTo>
                    <a:pt x="821" y="1065"/>
                    <a:pt x="1065" y="821"/>
                    <a:pt x="1065" y="517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2" name="Google Shape;4542;p26"/>
            <p:cNvSpPr/>
            <p:nvPr/>
          </p:nvSpPr>
          <p:spPr>
            <a:xfrm>
              <a:off x="1236600" y="21766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3" name="Google Shape;4543;p26"/>
            <p:cNvSpPr/>
            <p:nvPr/>
          </p:nvSpPr>
          <p:spPr>
            <a:xfrm>
              <a:off x="5530775" y="12427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4" name="Google Shape;4544;p26"/>
            <p:cNvSpPr/>
            <p:nvPr/>
          </p:nvSpPr>
          <p:spPr>
            <a:xfrm>
              <a:off x="5992775" y="15717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5" y="821"/>
                    <a:pt x="1065" y="51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5" name="Google Shape;4545;p26"/>
            <p:cNvSpPr/>
            <p:nvPr/>
          </p:nvSpPr>
          <p:spPr>
            <a:xfrm>
              <a:off x="5920600" y="1688000"/>
              <a:ext cx="26600" cy="27375"/>
            </a:xfrm>
            <a:custGeom>
              <a:rect b="b" l="l" r="r" t="t"/>
              <a:pathLst>
                <a:path extrusionOk="0" h="109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95"/>
                    <a:pt x="517" y="1095"/>
                  </a:cubicBezTo>
                  <a:cubicBezTo>
                    <a:pt x="821" y="109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6" name="Google Shape;4546;p26"/>
            <p:cNvSpPr/>
            <p:nvPr/>
          </p:nvSpPr>
          <p:spPr>
            <a:xfrm>
              <a:off x="6248875" y="22685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52"/>
                    <a:pt x="243" y="1065"/>
                    <a:pt x="547" y="1065"/>
                  </a:cubicBezTo>
                  <a:cubicBezTo>
                    <a:pt x="851" y="1065"/>
                    <a:pt x="1064" y="852"/>
                    <a:pt x="1064" y="548"/>
                  </a:cubicBezTo>
                  <a:cubicBezTo>
                    <a:pt x="1064" y="244"/>
                    <a:pt x="851" y="1"/>
                    <a:pt x="54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7" name="Google Shape;4547;p26"/>
            <p:cNvSpPr/>
            <p:nvPr/>
          </p:nvSpPr>
          <p:spPr>
            <a:xfrm>
              <a:off x="6860575" y="19524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8" name="Google Shape;4548;p26"/>
            <p:cNvSpPr/>
            <p:nvPr/>
          </p:nvSpPr>
          <p:spPr>
            <a:xfrm>
              <a:off x="7002675" y="1785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9" name="Google Shape;4549;p26"/>
            <p:cNvSpPr/>
            <p:nvPr/>
          </p:nvSpPr>
          <p:spPr>
            <a:xfrm>
              <a:off x="7035350" y="60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0" name="Google Shape;4550;p26"/>
            <p:cNvSpPr/>
            <p:nvPr/>
          </p:nvSpPr>
          <p:spPr>
            <a:xfrm>
              <a:off x="7192650" y="20588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5"/>
                    <a:pt x="548" y="1065"/>
                  </a:cubicBezTo>
                  <a:cubicBezTo>
                    <a:pt x="852" y="1065"/>
                    <a:pt x="1064" y="821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1" name="Google Shape;4551;p26"/>
            <p:cNvSpPr/>
            <p:nvPr/>
          </p:nvSpPr>
          <p:spPr>
            <a:xfrm>
              <a:off x="7203300" y="245777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2" name="Google Shape;4552;p26"/>
            <p:cNvSpPr/>
            <p:nvPr/>
          </p:nvSpPr>
          <p:spPr>
            <a:xfrm>
              <a:off x="6692650" y="276172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65"/>
                    <a:pt x="517" y="1065"/>
                  </a:cubicBezTo>
                  <a:cubicBezTo>
                    <a:pt x="821" y="106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3" name="Google Shape;4553;p26"/>
            <p:cNvSpPr/>
            <p:nvPr/>
          </p:nvSpPr>
          <p:spPr>
            <a:xfrm>
              <a:off x="6397050" y="27738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4" name="Google Shape;4554;p26"/>
            <p:cNvSpPr/>
            <p:nvPr/>
          </p:nvSpPr>
          <p:spPr>
            <a:xfrm>
              <a:off x="5596125" y="14646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13"/>
                    <a:pt x="0" y="51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51" y="1064"/>
                    <a:pt x="1064" y="821"/>
                    <a:pt x="1064" y="517"/>
                  </a:cubicBezTo>
                  <a:cubicBezTo>
                    <a:pt x="1064" y="213"/>
                    <a:pt x="85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5" name="Google Shape;4555;p26"/>
            <p:cNvSpPr/>
            <p:nvPr/>
          </p:nvSpPr>
          <p:spPr>
            <a:xfrm>
              <a:off x="5213900" y="14030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13" y="0"/>
                    <a:pt x="0" y="244"/>
                    <a:pt x="0" y="547"/>
                  </a:cubicBezTo>
                  <a:cubicBezTo>
                    <a:pt x="0" y="851"/>
                    <a:pt x="213" y="1064"/>
                    <a:pt x="517" y="1064"/>
                  </a:cubicBezTo>
                  <a:cubicBezTo>
                    <a:pt x="821" y="1064"/>
                    <a:pt x="1064" y="851"/>
                    <a:pt x="1064" y="54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6" name="Google Shape;4556;p26"/>
            <p:cNvSpPr/>
            <p:nvPr/>
          </p:nvSpPr>
          <p:spPr>
            <a:xfrm>
              <a:off x="5773175" y="12115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1"/>
                    <a:pt x="24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7" name="Google Shape;4557;p26"/>
            <p:cNvSpPr/>
            <p:nvPr/>
          </p:nvSpPr>
          <p:spPr>
            <a:xfrm>
              <a:off x="6165275" y="7791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8" name="Google Shape;4558;p26"/>
            <p:cNvSpPr/>
            <p:nvPr/>
          </p:nvSpPr>
          <p:spPr>
            <a:xfrm>
              <a:off x="6369675" y="11013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9" name="Google Shape;4559;p26"/>
            <p:cNvSpPr/>
            <p:nvPr/>
          </p:nvSpPr>
          <p:spPr>
            <a:xfrm>
              <a:off x="6503425" y="1559575"/>
              <a:ext cx="26625" cy="25875"/>
            </a:xfrm>
            <a:custGeom>
              <a:rect b="b" l="l" r="r" t="t"/>
              <a:pathLst>
                <a:path extrusionOk="0" h="1035" w="1065">
                  <a:moveTo>
                    <a:pt x="548" y="1"/>
                  </a:moveTo>
                  <a:cubicBezTo>
                    <a:pt x="244" y="1"/>
                    <a:pt x="1" y="214"/>
                    <a:pt x="1" y="518"/>
                  </a:cubicBezTo>
                  <a:cubicBezTo>
                    <a:pt x="1" y="822"/>
                    <a:pt x="244" y="1034"/>
                    <a:pt x="548" y="1034"/>
                  </a:cubicBezTo>
                  <a:cubicBezTo>
                    <a:pt x="821" y="1034"/>
                    <a:pt x="1064" y="822"/>
                    <a:pt x="1064" y="518"/>
                  </a:cubicBezTo>
                  <a:cubicBezTo>
                    <a:pt x="1064" y="21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0" name="Google Shape;4560;p26"/>
            <p:cNvSpPr/>
            <p:nvPr/>
          </p:nvSpPr>
          <p:spPr>
            <a:xfrm>
              <a:off x="22300" y="-133450"/>
              <a:ext cx="7704575" cy="3386100"/>
            </a:xfrm>
            <a:custGeom>
              <a:rect b="b" l="l" r="r" t="t"/>
              <a:pathLst>
                <a:path extrusionOk="0" h="135444" w="308183">
                  <a:moveTo>
                    <a:pt x="207998" y="26597"/>
                  </a:moveTo>
                  <a:lnTo>
                    <a:pt x="208120" y="26718"/>
                  </a:lnTo>
                  <a:lnTo>
                    <a:pt x="208150" y="26718"/>
                  </a:lnTo>
                  <a:cubicBezTo>
                    <a:pt x="208181" y="26718"/>
                    <a:pt x="208211" y="26718"/>
                    <a:pt x="208272" y="26688"/>
                  </a:cubicBezTo>
                  <a:lnTo>
                    <a:pt x="223409" y="15533"/>
                  </a:lnTo>
                  <a:lnTo>
                    <a:pt x="234351" y="8329"/>
                  </a:lnTo>
                  <a:lnTo>
                    <a:pt x="244686" y="25806"/>
                  </a:lnTo>
                  <a:lnTo>
                    <a:pt x="237969" y="25806"/>
                  </a:lnTo>
                  <a:cubicBezTo>
                    <a:pt x="237847" y="25806"/>
                    <a:pt x="237786" y="25867"/>
                    <a:pt x="237786" y="25989"/>
                  </a:cubicBezTo>
                  <a:cubicBezTo>
                    <a:pt x="237786" y="26110"/>
                    <a:pt x="237847" y="26171"/>
                    <a:pt x="237969" y="26171"/>
                  </a:cubicBezTo>
                  <a:lnTo>
                    <a:pt x="245020" y="26171"/>
                  </a:lnTo>
                  <a:cubicBezTo>
                    <a:pt x="245112" y="26171"/>
                    <a:pt x="245142" y="26141"/>
                    <a:pt x="245172" y="26050"/>
                  </a:cubicBezTo>
                  <a:cubicBezTo>
                    <a:pt x="245233" y="25989"/>
                    <a:pt x="245233" y="25958"/>
                    <a:pt x="245172" y="25867"/>
                  </a:cubicBezTo>
                  <a:lnTo>
                    <a:pt x="234595" y="7934"/>
                  </a:lnTo>
                  <a:cubicBezTo>
                    <a:pt x="234534" y="7903"/>
                    <a:pt x="234503" y="7873"/>
                    <a:pt x="234473" y="7873"/>
                  </a:cubicBezTo>
                  <a:cubicBezTo>
                    <a:pt x="234443" y="7873"/>
                    <a:pt x="234351" y="7873"/>
                    <a:pt x="234321" y="7903"/>
                  </a:cubicBezTo>
                  <a:lnTo>
                    <a:pt x="223318" y="15198"/>
                  </a:lnTo>
                  <a:lnTo>
                    <a:pt x="200612" y="11429"/>
                  </a:lnTo>
                  <a:cubicBezTo>
                    <a:pt x="200551" y="11429"/>
                    <a:pt x="200460" y="11429"/>
                    <a:pt x="200430" y="11520"/>
                  </a:cubicBezTo>
                  <a:cubicBezTo>
                    <a:pt x="200399" y="11581"/>
                    <a:pt x="200399" y="11672"/>
                    <a:pt x="200430" y="11703"/>
                  </a:cubicBezTo>
                  <a:close/>
                  <a:moveTo>
                    <a:pt x="222832" y="15502"/>
                  </a:moveTo>
                  <a:lnTo>
                    <a:pt x="208211" y="26232"/>
                  </a:lnTo>
                  <a:lnTo>
                    <a:pt x="200916" y="11855"/>
                  </a:lnTo>
                  <a:close/>
                  <a:moveTo>
                    <a:pt x="265963" y="59576"/>
                  </a:moveTo>
                  <a:cubicBezTo>
                    <a:pt x="265933" y="59454"/>
                    <a:pt x="265811" y="59424"/>
                    <a:pt x="265750" y="59454"/>
                  </a:cubicBezTo>
                  <a:lnTo>
                    <a:pt x="252103" y="64257"/>
                  </a:lnTo>
                  <a:cubicBezTo>
                    <a:pt x="252011" y="64287"/>
                    <a:pt x="251951" y="64378"/>
                    <a:pt x="251981" y="64439"/>
                  </a:cubicBezTo>
                  <a:lnTo>
                    <a:pt x="254261" y="85686"/>
                  </a:lnTo>
                  <a:cubicBezTo>
                    <a:pt x="254261" y="85746"/>
                    <a:pt x="254321" y="85807"/>
                    <a:pt x="254352" y="85838"/>
                  </a:cubicBezTo>
                  <a:cubicBezTo>
                    <a:pt x="254382" y="85838"/>
                    <a:pt x="254413" y="85868"/>
                    <a:pt x="254473" y="85868"/>
                  </a:cubicBezTo>
                  <a:lnTo>
                    <a:pt x="254534" y="85868"/>
                  </a:lnTo>
                  <a:lnTo>
                    <a:pt x="272468" y="78360"/>
                  </a:lnTo>
                  <a:cubicBezTo>
                    <a:pt x="272559" y="78300"/>
                    <a:pt x="272620" y="78178"/>
                    <a:pt x="272589" y="78117"/>
                  </a:cubicBezTo>
                  <a:close/>
                  <a:moveTo>
                    <a:pt x="254565" y="85382"/>
                  </a:moveTo>
                  <a:lnTo>
                    <a:pt x="252346" y="64561"/>
                  </a:lnTo>
                  <a:lnTo>
                    <a:pt x="265659" y="59880"/>
                  </a:lnTo>
                  <a:lnTo>
                    <a:pt x="272133" y="78056"/>
                  </a:lnTo>
                  <a:close/>
                  <a:moveTo>
                    <a:pt x="45533" y="63315"/>
                  </a:moveTo>
                  <a:cubicBezTo>
                    <a:pt x="45503" y="63254"/>
                    <a:pt x="45412" y="63223"/>
                    <a:pt x="45381" y="63223"/>
                  </a:cubicBezTo>
                  <a:lnTo>
                    <a:pt x="32007" y="63983"/>
                  </a:lnTo>
                  <a:cubicBezTo>
                    <a:pt x="31947" y="63983"/>
                    <a:pt x="31886" y="64014"/>
                    <a:pt x="31855" y="64074"/>
                  </a:cubicBezTo>
                  <a:cubicBezTo>
                    <a:pt x="31795" y="64105"/>
                    <a:pt x="31795" y="64135"/>
                    <a:pt x="31795" y="64226"/>
                  </a:cubicBezTo>
                  <a:lnTo>
                    <a:pt x="35108" y="90519"/>
                  </a:lnTo>
                  <a:cubicBezTo>
                    <a:pt x="35108" y="90579"/>
                    <a:pt x="35199" y="90671"/>
                    <a:pt x="35260" y="90671"/>
                  </a:cubicBezTo>
                  <a:lnTo>
                    <a:pt x="35290" y="90671"/>
                  </a:lnTo>
                  <a:cubicBezTo>
                    <a:pt x="35381" y="90671"/>
                    <a:pt x="35442" y="90610"/>
                    <a:pt x="35503" y="90549"/>
                  </a:cubicBezTo>
                  <a:lnTo>
                    <a:pt x="45564" y="63497"/>
                  </a:lnTo>
                  <a:cubicBezTo>
                    <a:pt x="45564" y="63406"/>
                    <a:pt x="45564" y="63345"/>
                    <a:pt x="45533" y="63315"/>
                  </a:cubicBezTo>
                  <a:close/>
                  <a:moveTo>
                    <a:pt x="35381" y="89667"/>
                  </a:moveTo>
                  <a:lnTo>
                    <a:pt x="32220" y="64318"/>
                  </a:lnTo>
                  <a:lnTo>
                    <a:pt x="45108" y="63618"/>
                  </a:lnTo>
                  <a:close/>
                  <a:moveTo>
                    <a:pt x="308122" y="127540"/>
                  </a:moveTo>
                  <a:lnTo>
                    <a:pt x="299550" y="115899"/>
                  </a:lnTo>
                  <a:lnTo>
                    <a:pt x="303654" y="94865"/>
                  </a:lnTo>
                  <a:lnTo>
                    <a:pt x="303654" y="94835"/>
                  </a:lnTo>
                  <a:lnTo>
                    <a:pt x="303654" y="94835"/>
                  </a:lnTo>
                  <a:cubicBezTo>
                    <a:pt x="303654" y="94804"/>
                    <a:pt x="303623" y="94774"/>
                    <a:pt x="303623" y="94774"/>
                  </a:cubicBezTo>
                  <a:lnTo>
                    <a:pt x="303623" y="94774"/>
                  </a:lnTo>
                  <a:lnTo>
                    <a:pt x="286085" y="75655"/>
                  </a:lnTo>
                  <a:lnTo>
                    <a:pt x="277969" y="57843"/>
                  </a:lnTo>
                  <a:lnTo>
                    <a:pt x="300219" y="55807"/>
                  </a:lnTo>
                  <a:cubicBezTo>
                    <a:pt x="300310" y="55807"/>
                    <a:pt x="300401" y="55716"/>
                    <a:pt x="300401" y="55624"/>
                  </a:cubicBezTo>
                  <a:cubicBezTo>
                    <a:pt x="300401" y="55503"/>
                    <a:pt x="300280" y="55442"/>
                    <a:pt x="300219" y="55442"/>
                  </a:cubicBezTo>
                  <a:lnTo>
                    <a:pt x="277817" y="57448"/>
                  </a:lnTo>
                  <a:lnTo>
                    <a:pt x="261404" y="36050"/>
                  </a:lnTo>
                  <a:lnTo>
                    <a:pt x="271647" y="23891"/>
                  </a:lnTo>
                  <a:lnTo>
                    <a:pt x="279732" y="41156"/>
                  </a:lnTo>
                  <a:lnTo>
                    <a:pt x="279732" y="41156"/>
                  </a:lnTo>
                  <a:lnTo>
                    <a:pt x="279732" y="41156"/>
                  </a:lnTo>
                  <a:cubicBezTo>
                    <a:pt x="279732" y="41187"/>
                    <a:pt x="279763" y="41187"/>
                    <a:pt x="279793" y="41217"/>
                  </a:cubicBezTo>
                  <a:lnTo>
                    <a:pt x="279854" y="41217"/>
                  </a:lnTo>
                  <a:cubicBezTo>
                    <a:pt x="279854" y="41217"/>
                    <a:pt x="279884" y="41217"/>
                    <a:pt x="279884" y="41278"/>
                  </a:cubicBezTo>
                  <a:lnTo>
                    <a:pt x="300584" y="44104"/>
                  </a:lnTo>
                  <a:lnTo>
                    <a:pt x="300614" y="44104"/>
                  </a:lnTo>
                  <a:cubicBezTo>
                    <a:pt x="300675" y="44104"/>
                    <a:pt x="300705" y="44104"/>
                    <a:pt x="300736" y="44074"/>
                  </a:cubicBezTo>
                  <a:cubicBezTo>
                    <a:pt x="300766" y="44044"/>
                    <a:pt x="300827" y="44013"/>
                    <a:pt x="300827" y="43922"/>
                  </a:cubicBezTo>
                  <a:lnTo>
                    <a:pt x="300006" y="20244"/>
                  </a:lnTo>
                  <a:cubicBezTo>
                    <a:pt x="300006" y="20183"/>
                    <a:pt x="299945" y="20092"/>
                    <a:pt x="299854" y="20062"/>
                  </a:cubicBezTo>
                  <a:lnTo>
                    <a:pt x="290340" y="17964"/>
                  </a:lnTo>
                  <a:cubicBezTo>
                    <a:pt x="290249" y="17934"/>
                    <a:pt x="290128" y="18025"/>
                    <a:pt x="290097" y="18086"/>
                  </a:cubicBezTo>
                  <a:lnTo>
                    <a:pt x="279884" y="40609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08" y="23314"/>
                  </a:lnTo>
                  <a:lnTo>
                    <a:pt x="271708" y="23314"/>
                  </a:lnTo>
                  <a:lnTo>
                    <a:pt x="271586" y="23314"/>
                  </a:lnTo>
                  <a:lnTo>
                    <a:pt x="271586" y="23314"/>
                  </a:lnTo>
                  <a:lnTo>
                    <a:pt x="254413" y="27144"/>
                  </a:lnTo>
                  <a:lnTo>
                    <a:pt x="254413" y="27144"/>
                  </a:lnTo>
                  <a:lnTo>
                    <a:pt x="254382" y="27144"/>
                  </a:lnTo>
                  <a:cubicBezTo>
                    <a:pt x="254382" y="27144"/>
                    <a:pt x="254352" y="27144"/>
                    <a:pt x="254352" y="27174"/>
                  </a:cubicBezTo>
                  <a:lnTo>
                    <a:pt x="254352" y="27174"/>
                  </a:lnTo>
                  <a:lnTo>
                    <a:pt x="254352" y="27174"/>
                  </a:lnTo>
                  <a:lnTo>
                    <a:pt x="254291" y="27205"/>
                  </a:lnTo>
                  <a:lnTo>
                    <a:pt x="254291" y="27235"/>
                  </a:lnTo>
                  <a:lnTo>
                    <a:pt x="254291" y="27265"/>
                  </a:lnTo>
                  <a:lnTo>
                    <a:pt x="254291" y="27326"/>
                  </a:lnTo>
                  <a:lnTo>
                    <a:pt x="254291" y="27326"/>
                  </a:lnTo>
                  <a:lnTo>
                    <a:pt x="254291" y="43922"/>
                  </a:lnTo>
                  <a:lnTo>
                    <a:pt x="240218" y="55290"/>
                  </a:lnTo>
                  <a:lnTo>
                    <a:pt x="236966" y="35898"/>
                  </a:lnTo>
                  <a:lnTo>
                    <a:pt x="236966" y="35898"/>
                  </a:lnTo>
                  <a:lnTo>
                    <a:pt x="236966" y="35867"/>
                  </a:lnTo>
                  <a:cubicBezTo>
                    <a:pt x="236966" y="35867"/>
                    <a:pt x="236966" y="35837"/>
                    <a:pt x="236935" y="35837"/>
                  </a:cubicBezTo>
                  <a:lnTo>
                    <a:pt x="236905" y="35807"/>
                  </a:lnTo>
                  <a:lnTo>
                    <a:pt x="236905" y="35807"/>
                  </a:lnTo>
                  <a:lnTo>
                    <a:pt x="222923" y="26384"/>
                  </a:lnTo>
                  <a:cubicBezTo>
                    <a:pt x="222832" y="26323"/>
                    <a:pt x="222771" y="26323"/>
                    <a:pt x="222740" y="26384"/>
                  </a:cubicBezTo>
                  <a:lnTo>
                    <a:pt x="205901" y="36171"/>
                  </a:lnTo>
                  <a:lnTo>
                    <a:pt x="186114" y="26627"/>
                  </a:lnTo>
                  <a:lnTo>
                    <a:pt x="181311" y="8724"/>
                  </a:lnTo>
                  <a:cubicBezTo>
                    <a:pt x="181311" y="8663"/>
                    <a:pt x="181250" y="8633"/>
                    <a:pt x="181220" y="8633"/>
                  </a:cubicBezTo>
                  <a:lnTo>
                    <a:pt x="156447" y="31"/>
                  </a:lnTo>
                  <a:cubicBezTo>
                    <a:pt x="156356" y="1"/>
                    <a:pt x="156295" y="31"/>
                    <a:pt x="156235" y="61"/>
                  </a:cubicBezTo>
                  <a:cubicBezTo>
                    <a:pt x="156204" y="122"/>
                    <a:pt x="156174" y="183"/>
                    <a:pt x="156174" y="274"/>
                  </a:cubicBezTo>
                  <a:lnTo>
                    <a:pt x="160429" y="25107"/>
                  </a:lnTo>
                  <a:lnTo>
                    <a:pt x="139882" y="32615"/>
                  </a:lnTo>
                  <a:lnTo>
                    <a:pt x="126903" y="9119"/>
                  </a:lnTo>
                  <a:cubicBezTo>
                    <a:pt x="126872" y="9058"/>
                    <a:pt x="126842" y="8998"/>
                    <a:pt x="126751" y="8998"/>
                  </a:cubicBezTo>
                  <a:cubicBezTo>
                    <a:pt x="126690" y="8998"/>
                    <a:pt x="126629" y="9058"/>
                    <a:pt x="126599" y="9089"/>
                  </a:cubicBezTo>
                  <a:lnTo>
                    <a:pt x="110276" y="35563"/>
                  </a:lnTo>
                  <a:lnTo>
                    <a:pt x="99455" y="29454"/>
                  </a:lnTo>
                  <a:lnTo>
                    <a:pt x="100215" y="10335"/>
                  </a:lnTo>
                  <a:cubicBezTo>
                    <a:pt x="100215" y="10213"/>
                    <a:pt x="100124" y="10153"/>
                    <a:pt x="100002" y="10153"/>
                  </a:cubicBezTo>
                  <a:cubicBezTo>
                    <a:pt x="99911" y="10153"/>
                    <a:pt x="99820" y="10213"/>
                    <a:pt x="99820" y="10335"/>
                  </a:cubicBezTo>
                  <a:lnTo>
                    <a:pt x="99060" y="29575"/>
                  </a:lnTo>
                  <a:cubicBezTo>
                    <a:pt x="99060" y="29636"/>
                    <a:pt x="99091" y="29727"/>
                    <a:pt x="99182" y="29758"/>
                  </a:cubicBezTo>
                  <a:lnTo>
                    <a:pt x="109942" y="35867"/>
                  </a:lnTo>
                  <a:lnTo>
                    <a:pt x="90884" y="41582"/>
                  </a:lnTo>
                  <a:cubicBezTo>
                    <a:pt x="90823" y="41612"/>
                    <a:pt x="90793" y="41642"/>
                    <a:pt x="90793" y="41734"/>
                  </a:cubicBezTo>
                  <a:lnTo>
                    <a:pt x="87540" y="56627"/>
                  </a:lnTo>
                  <a:lnTo>
                    <a:pt x="64561" y="41035"/>
                  </a:lnTo>
                  <a:lnTo>
                    <a:pt x="82920" y="33983"/>
                  </a:lnTo>
                  <a:cubicBezTo>
                    <a:pt x="82981" y="33922"/>
                    <a:pt x="83042" y="33892"/>
                    <a:pt x="83042" y="33831"/>
                  </a:cubicBezTo>
                  <a:cubicBezTo>
                    <a:pt x="83042" y="33740"/>
                    <a:pt x="82981" y="33679"/>
                    <a:pt x="82920" y="33618"/>
                  </a:cubicBezTo>
                  <a:lnTo>
                    <a:pt x="66719" y="24894"/>
                  </a:lnTo>
                  <a:lnTo>
                    <a:pt x="66719" y="24894"/>
                  </a:lnTo>
                  <a:cubicBezTo>
                    <a:pt x="66689" y="24894"/>
                    <a:pt x="66689" y="24864"/>
                    <a:pt x="66658" y="24864"/>
                  </a:cubicBezTo>
                  <a:lnTo>
                    <a:pt x="66658" y="24864"/>
                  </a:lnTo>
                  <a:lnTo>
                    <a:pt x="66628" y="24864"/>
                  </a:lnTo>
                  <a:lnTo>
                    <a:pt x="54348" y="29363"/>
                  </a:lnTo>
                  <a:lnTo>
                    <a:pt x="47540" y="23314"/>
                  </a:lnTo>
                  <a:cubicBezTo>
                    <a:pt x="47479" y="23253"/>
                    <a:pt x="47357" y="23253"/>
                    <a:pt x="47266" y="23314"/>
                  </a:cubicBezTo>
                  <a:cubicBezTo>
                    <a:pt x="47205" y="23405"/>
                    <a:pt x="47205" y="23527"/>
                    <a:pt x="47266" y="23587"/>
                  </a:cubicBezTo>
                  <a:lnTo>
                    <a:pt x="54105" y="29667"/>
                  </a:lnTo>
                  <a:cubicBezTo>
                    <a:pt x="54166" y="29727"/>
                    <a:pt x="54196" y="29727"/>
                    <a:pt x="54227" y="29727"/>
                  </a:cubicBezTo>
                  <a:lnTo>
                    <a:pt x="54318" y="29727"/>
                  </a:lnTo>
                  <a:lnTo>
                    <a:pt x="66385" y="25259"/>
                  </a:lnTo>
                  <a:lnTo>
                    <a:pt x="63923" y="40700"/>
                  </a:lnTo>
                  <a:lnTo>
                    <a:pt x="47935" y="40700"/>
                  </a:lnTo>
                  <a:lnTo>
                    <a:pt x="28633" y="37843"/>
                  </a:lnTo>
                  <a:lnTo>
                    <a:pt x="28633" y="14925"/>
                  </a:lnTo>
                  <a:cubicBezTo>
                    <a:pt x="28633" y="14864"/>
                    <a:pt x="28573" y="14803"/>
                    <a:pt x="28542" y="14773"/>
                  </a:cubicBezTo>
                  <a:cubicBezTo>
                    <a:pt x="28512" y="14742"/>
                    <a:pt x="28421" y="14742"/>
                    <a:pt x="28390" y="14742"/>
                  </a:cubicBezTo>
                  <a:lnTo>
                    <a:pt x="7387" y="19970"/>
                  </a:lnTo>
                  <a:cubicBezTo>
                    <a:pt x="7326" y="19970"/>
                    <a:pt x="7296" y="20031"/>
                    <a:pt x="7296" y="20031"/>
                  </a:cubicBezTo>
                  <a:lnTo>
                    <a:pt x="92" y="27843"/>
                  </a:lnTo>
                  <a:cubicBezTo>
                    <a:pt x="1" y="27934"/>
                    <a:pt x="1" y="28056"/>
                    <a:pt x="92" y="28116"/>
                  </a:cubicBezTo>
                  <a:lnTo>
                    <a:pt x="15806" y="45229"/>
                  </a:lnTo>
                  <a:lnTo>
                    <a:pt x="5137" y="60184"/>
                  </a:lnTo>
                  <a:cubicBezTo>
                    <a:pt x="5107" y="60275"/>
                    <a:pt x="5107" y="60366"/>
                    <a:pt x="5137" y="60427"/>
                  </a:cubicBezTo>
                  <a:lnTo>
                    <a:pt x="22007" y="77752"/>
                  </a:lnTo>
                  <a:lnTo>
                    <a:pt x="2159" y="77752"/>
                  </a:lnTo>
                  <a:cubicBezTo>
                    <a:pt x="2098" y="77752"/>
                    <a:pt x="2037" y="77783"/>
                    <a:pt x="1976" y="77844"/>
                  </a:cubicBezTo>
                  <a:cubicBezTo>
                    <a:pt x="1946" y="77935"/>
                    <a:pt x="1976" y="77996"/>
                    <a:pt x="2037" y="78087"/>
                  </a:cubicBezTo>
                  <a:lnTo>
                    <a:pt x="14226" y="88330"/>
                  </a:lnTo>
                  <a:cubicBezTo>
                    <a:pt x="14256" y="88391"/>
                    <a:pt x="14287" y="88391"/>
                    <a:pt x="14347" y="88391"/>
                  </a:cubicBezTo>
                  <a:lnTo>
                    <a:pt x="14347" y="88391"/>
                  </a:lnTo>
                  <a:cubicBezTo>
                    <a:pt x="14378" y="88391"/>
                    <a:pt x="14439" y="88330"/>
                    <a:pt x="14439" y="88300"/>
                  </a:cubicBezTo>
                  <a:lnTo>
                    <a:pt x="22585" y="78056"/>
                  </a:lnTo>
                  <a:cubicBezTo>
                    <a:pt x="22615" y="77996"/>
                    <a:pt x="22615" y="77965"/>
                    <a:pt x="22615" y="77935"/>
                  </a:cubicBezTo>
                  <a:lnTo>
                    <a:pt x="22615" y="77935"/>
                  </a:lnTo>
                  <a:lnTo>
                    <a:pt x="22615" y="77935"/>
                  </a:lnTo>
                  <a:lnTo>
                    <a:pt x="22615" y="77935"/>
                  </a:lnTo>
                  <a:cubicBezTo>
                    <a:pt x="22615" y="77904"/>
                    <a:pt x="22615" y="77844"/>
                    <a:pt x="22585" y="77844"/>
                  </a:cubicBezTo>
                  <a:cubicBezTo>
                    <a:pt x="22585" y="77844"/>
                    <a:pt x="22585" y="77813"/>
                    <a:pt x="22554" y="77813"/>
                  </a:cubicBezTo>
                  <a:lnTo>
                    <a:pt x="5533" y="60275"/>
                  </a:lnTo>
                  <a:lnTo>
                    <a:pt x="16171" y="45320"/>
                  </a:lnTo>
                  <a:lnTo>
                    <a:pt x="28269" y="38329"/>
                  </a:lnTo>
                  <a:lnTo>
                    <a:pt x="31521" y="58907"/>
                  </a:lnTo>
                  <a:cubicBezTo>
                    <a:pt x="31521" y="58938"/>
                    <a:pt x="31551" y="58998"/>
                    <a:pt x="31582" y="58998"/>
                  </a:cubicBezTo>
                  <a:cubicBezTo>
                    <a:pt x="31612" y="59059"/>
                    <a:pt x="31673" y="59059"/>
                    <a:pt x="31703" y="59059"/>
                  </a:cubicBezTo>
                  <a:lnTo>
                    <a:pt x="31734" y="59059"/>
                  </a:lnTo>
                  <a:lnTo>
                    <a:pt x="48907" y="55017"/>
                  </a:lnTo>
                  <a:cubicBezTo>
                    <a:pt x="48998" y="54986"/>
                    <a:pt x="49059" y="54895"/>
                    <a:pt x="49059" y="54834"/>
                  </a:cubicBezTo>
                  <a:lnTo>
                    <a:pt x="48087" y="41126"/>
                  </a:lnTo>
                  <a:lnTo>
                    <a:pt x="63984" y="41126"/>
                  </a:lnTo>
                  <a:lnTo>
                    <a:pt x="87449" y="56992"/>
                  </a:lnTo>
                  <a:cubicBezTo>
                    <a:pt x="87479" y="57023"/>
                    <a:pt x="87540" y="57023"/>
                    <a:pt x="87631" y="57023"/>
                  </a:cubicBezTo>
                  <a:cubicBezTo>
                    <a:pt x="87692" y="56992"/>
                    <a:pt x="87753" y="56962"/>
                    <a:pt x="87753" y="56871"/>
                  </a:cubicBezTo>
                  <a:lnTo>
                    <a:pt x="91005" y="41825"/>
                  </a:lnTo>
                  <a:lnTo>
                    <a:pt x="110246" y="36080"/>
                  </a:lnTo>
                  <a:lnTo>
                    <a:pt x="120276" y="47114"/>
                  </a:lnTo>
                  <a:cubicBezTo>
                    <a:pt x="120307" y="47144"/>
                    <a:pt x="120337" y="47174"/>
                    <a:pt x="120428" y="47174"/>
                  </a:cubicBezTo>
                  <a:lnTo>
                    <a:pt x="140398" y="47174"/>
                  </a:lnTo>
                  <a:cubicBezTo>
                    <a:pt x="140429" y="47174"/>
                    <a:pt x="140520" y="47144"/>
                    <a:pt x="140550" y="47114"/>
                  </a:cubicBezTo>
                  <a:cubicBezTo>
                    <a:pt x="140581" y="47083"/>
                    <a:pt x="140581" y="47022"/>
                    <a:pt x="140581" y="46962"/>
                  </a:cubicBezTo>
                  <a:lnTo>
                    <a:pt x="139973" y="32949"/>
                  </a:lnTo>
                  <a:lnTo>
                    <a:pt x="160703" y="25381"/>
                  </a:lnTo>
                  <a:cubicBezTo>
                    <a:pt x="160763" y="25350"/>
                    <a:pt x="160855" y="25259"/>
                    <a:pt x="160794" y="25138"/>
                  </a:cubicBezTo>
                  <a:lnTo>
                    <a:pt x="156538" y="456"/>
                  </a:lnTo>
                  <a:lnTo>
                    <a:pt x="180916" y="8846"/>
                  </a:lnTo>
                  <a:lnTo>
                    <a:pt x="185658" y="26627"/>
                  </a:lnTo>
                  <a:lnTo>
                    <a:pt x="164411" y="44135"/>
                  </a:lnTo>
                  <a:cubicBezTo>
                    <a:pt x="164381" y="44196"/>
                    <a:pt x="164350" y="44226"/>
                    <a:pt x="164350" y="44287"/>
                  </a:cubicBezTo>
                  <a:cubicBezTo>
                    <a:pt x="164350" y="44348"/>
                    <a:pt x="164381" y="44408"/>
                    <a:pt x="164411" y="44439"/>
                  </a:cubicBezTo>
                  <a:lnTo>
                    <a:pt x="181889" y="59150"/>
                  </a:lnTo>
                  <a:cubicBezTo>
                    <a:pt x="181919" y="59181"/>
                    <a:pt x="181980" y="59181"/>
                    <a:pt x="182010" y="59181"/>
                  </a:cubicBezTo>
                  <a:cubicBezTo>
                    <a:pt x="182040" y="59181"/>
                    <a:pt x="182071" y="59181"/>
                    <a:pt x="182132" y="59150"/>
                  </a:cubicBezTo>
                  <a:lnTo>
                    <a:pt x="193469" y="51551"/>
                  </a:lnTo>
                  <a:cubicBezTo>
                    <a:pt x="193560" y="51521"/>
                    <a:pt x="193591" y="51399"/>
                    <a:pt x="193560" y="51339"/>
                  </a:cubicBezTo>
                  <a:lnTo>
                    <a:pt x="186235" y="27144"/>
                  </a:lnTo>
                  <a:lnTo>
                    <a:pt x="205749" y="36506"/>
                  </a:lnTo>
                  <a:lnTo>
                    <a:pt x="213044" y="51095"/>
                  </a:lnTo>
                  <a:lnTo>
                    <a:pt x="213166" y="51217"/>
                  </a:lnTo>
                  <a:lnTo>
                    <a:pt x="213196" y="51217"/>
                  </a:lnTo>
                  <a:cubicBezTo>
                    <a:pt x="213226" y="51217"/>
                    <a:pt x="213287" y="51217"/>
                    <a:pt x="213318" y="51187"/>
                  </a:cubicBezTo>
                  <a:lnTo>
                    <a:pt x="236601" y="36171"/>
                  </a:lnTo>
                  <a:lnTo>
                    <a:pt x="239823" y="55594"/>
                  </a:lnTo>
                  <a:cubicBezTo>
                    <a:pt x="239823" y="55655"/>
                    <a:pt x="239884" y="55716"/>
                    <a:pt x="239944" y="55746"/>
                  </a:cubicBezTo>
                  <a:cubicBezTo>
                    <a:pt x="240035" y="55776"/>
                    <a:pt x="240096" y="55746"/>
                    <a:pt x="240127" y="55716"/>
                  </a:cubicBezTo>
                  <a:lnTo>
                    <a:pt x="254473" y="44196"/>
                  </a:lnTo>
                  <a:lnTo>
                    <a:pt x="277574" y="57752"/>
                  </a:lnTo>
                  <a:lnTo>
                    <a:pt x="285720" y="75716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6845" y="110033"/>
                  </a:lnTo>
                  <a:cubicBezTo>
                    <a:pt x="276845" y="110154"/>
                    <a:pt x="276875" y="110215"/>
                    <a:pt x="276997" y="110276"/>
                  </a:cubicBezTo>
                  <a:lnTo>
                    <a:pt x="299307" y="116112"/>
                  </a:lnTo>
                  <a:lnTo>
                    <a:pt x="307696" y="127601"/>
                  </a:lnTo>
                  <a:lnTo>
                    <a:pt x="288547" y="135048"/>
                  </a:lnTo>
                  <a:lnTo>
                    <a:pt x="285690" y="131249"/>
                  </a:lnTo>
                  <a:cubicBezTo>
                    <a:pt x="285629" y="131157"/>
                    <a:pt x="285507" y="131127"/>
                    <a:pt x="285416" y="131188"/>
                  </a:cubicBezTo>
                  <a:cubicBezTo>
                    <a:pt x="285355" y="131279"/>
                    <a:pt x="285325" y="131401"/>
                    <a:pt x="285386" y="131461"/>
                  </a:cubicBezTo>
                  <a:lnTo>
                    <a:pt x="288304" y="135382"/>
                  </a:lnTo>
                  <a:cubicBezTo>
                    <a:pt x="288365" y="135413"/>
                    <a:pt x="288395" y="135443"/>
                    <a:pt x="288456" y="135443"/>
                  </a:cubicBezTo>
                  <a:lnTo>
                    <a:pt x="288547" y="135443"/>
                  </a:lnTo>
                  <a:lnTo>
                    <a:pt x="308061" y="127844"/>
                  </a:lnTo>
                  <a:cubicBezTo>
                    <a:pt x="308122" y="127814"/>
                    <a:pt x="308183" y="127784"/>
                    <a:pt x="308183" y="127723"/>
                  </a:cubicBezTo>
                  <a:cubicBezTo>
                    <a:pt x="308183" y="127662"/>
                    <a:pt x="308152" y="127601"/>
                    <a:pt x="308122" y="127540"/>
                  </a:cubicBezTo>
                  <a:close/>
                  <a:moveTo>
                    <a:pt x="14347" y="87935"/>
                  </a:moveTo>
                  <a:lnTo>
                    <a:pt x="2675" y="78117"/>
                  </a:lnTo>
                  <a:lnTo>
                    <a:pt x="22038" y="78117"/>
                  </a:lnTo>
                  <a:close/>
                  <a:moveTo>
                    <a:pt x="28269" y="37934"/>
                  </a:moveTo>
                  <a:lnTo>
                    <a:pt x="16110" y="44956"/>
                  </a:lnTo>
                  <a:lnTo>
                    <a:pt x="487" y="27995"/>
                  </a:lnTo>
                  <a:lnTo>
                    <a:pt x="7539" y="20366"/>
                  </a:lnTo>
                  <a:lnTo>
                    <a:pt x="28269" y="15229"/>
                  </a:lnTo>
                  <a:close/>
                  <a:moveTo>
                    <a:pt x="48725" y="54682"/>
                  </a:moveTo>
                  <a:lnTo>
                    <a:pt x="31886" y="58634"/>
                  </a:lnTo>
                  <a:lnTo>
                    <a:pt x="28664" y="38269"/>
                  </a:lnTo>
                  <a:lnTo>
                    <a:pt x="47722" y="41065"/>
                  </a:lnTo>
                  <a:close/>
                  <a:moveTo>
                    <a:pt x="66780" y="25320"/>
                  </a:moveTo>
                  <a:lnTo>
                    <a:pt x="82343" y="33709"/>
                  </a:lnTo>
                  <a:lnTo>
                    <a:pt x="64348" y="40670"/>
                  </a:lnTo>
                  <a:close/>
                  <a:moveTo>
                    <a:pt x="140246" y="46810"/>
                  </a:moveTo>
                  <a:lnTo>
                    <a:pt x="120550" y="46810"/>
                  </a:lnTo>
                  <a:lnTo>
                    <a:pt x="110611" y="35867"/>
                  </a:lnTo>
                  <a:lnTo>
                    <a:pt x="126811" y="9606"/>
                  </a:lnTo>
                  <a:lnTo>
                    <a:pt x="139638" y="32919"/>
                  </a:lnTo>
                  <a:close/>
                  <a:moveTo>
                    <a:pt x="182040" y="58786"/>
                  </a:moveTo>
                  <a:lnTo>
                    <a:pt x="164867" y="44348"/>
                  </a:lnTo>
                  <a:lnTo>
                    <a:pt x="185810" y="27053"/>
                  </a:lnTo>
                  <a:lnTo>
                    <a:pt x="193135" y="51339"/>
                  </a:lnTo>
                  <a:close/>
                  <a:moveTo>
                    <a:pt x="213318" y="50761"/>
                  </a:moveTo>
                  <a:lnTo>
                    <a:pt x="206175" y="36445"/>
                  </a:lnTo>
                  <a:lnTo>
                    <a:pt x="222862" y="26718"/>
                  </a:lnTo>
                  <a:lnTo>
                    <a:pt x="236418" y="35837"/>
                  </a:lnTo>
                  <a:close/>
                  <a:moveTo>
                    <a:pt x="290371" y="18299"/>
                  </a:moveTo>
                  <a:lnTo>
                    <a:pt x="299611" y="20335"/>
                  </a:lnTo>
                  <a:lnTo>
                    <a:pt x="300371" y="43618"/>
                  </a:lnTo>
                  <a:lnTo>
                    <a:pt x="280127" y="40852"/>
                  </a:lnTo>
                  <a:close/>
                  <a:moveTo>
                    <a:pt x="261100" y="35685"/>
                  </a:moveTo>
                  <a:lnTo>
                    <a:pt x="254747" y="27387"/>
                  </a:lnTo>
                  <a:lnTo>
                    <a:pt x="271100" y="23770"/>
                  </a:lnTo>
                  <a:close/>
                  <a:moveTo>
                    <a:pt x="254625" y="27812"/>
                  </a:moveTo>
                  <a:lnTo>
                    <a:pt x="260887" y="35989"/>
                  </a:lnTo>
                  <a:lnTo>
                    <a:pt x="254625" y="43436"/>
                  </a:lnTo>
                  <a:close/>
                  <a:moveTo>
                    <a:pt x="254717" y="43892"/>
                  </a:moveTo>
                  <a:lnTo>
                    <a:pt x="261100" y="36293"/>
                  </a:lnTo>
                  <a:lnTo>
                    <a:pt x="276966" y="56962"/>
                  </a:lnTo>
                  <a:close/>
                  <a:moveTo>
                    <a:pt x="285994" y="76081"/>
                  </a:moveTo>
                  <a:lnTo>
                    <a:pt x="303015" y="94592"/>
                  </a:lnTo>
                  <a:lnTo>
                    <a:pt x="280310" y="93285"/>
                  </a:lnTo>
                  <a:close/>
                  <a:moveTo>
                    <a:pt x="280188" y="93649"/>
                  </a:moveTo>
                  <a:lnTo>
                    <a:pt x="303259" y="94987"/>
                  </a:lnTo>
                  <a:lnTo>
                    <a:pt x="299216" y="115656"/>
                  </a:lnTo>
                  <a:lnTo>
                    <a:pt x="277209" y="109881"/>
                  </a:lnTo>
                  <a:close/>
                  <a:moveTo>
                    <a:pt x="23618" y="95443"/>
                  </a:moveTo>
                  <a:lnTo>
                    <a:pt x="2706" y="99364"/>
                  </a:lnTo>
                  <a:cubicBezTo>
                    <a:pt x="2615" y="99364"/>
                    <a:pt x="2584" y="99424"/>
                    <a:pt x="2554" y="99485"/>
                  </a:cubicBezTo>
                  <a:cubicBezTo>
                    <a:pt x="2523" y="99546"/>
                    <a:pt x="2554" y="99637"/>
                    <a:pt x="2584" y="99668"/>
                  </a:cubicBezTo>
                  <a:lnTo>
                    <a:pt x="21430" y="120458"/>
                  </a:lnTo>
                  <a:lnTo>
                    <a:pt x="14226" y="132920"/>
                  </a:lnTo>
                  <a:lnTo>
                    <a:pt x="1794" y="130580"/>
                  </a:lnTo>
                  <a:cubicBezTo>
                    <a:pt x="1672" y="130580"/>
                    <a:pt x="1612" y="130641"/>
                    <a:pt x="1551" y="130732"/>
                  </a:cubicBezTo>
                  <a:cubicBezTo>
                    <a:pt x="1520" y="130853"/>
                    <a:pt x="1612" y="130945"/>
                    <a:pt x="1703" y="130975"/>
                  </a:cubicBezTo>
                  <a:lnTo>
                    <a:pt x="14287" y="133316"/>
                  </a:lnTo>
                  <a:lnTo>
                    <a:pt x="14317" y="133316"/>
                  </a:lnTo>
                  <a:cubicBezTo>
                    <a:pt x="14408" y="133316"/>
                    <a:pt x="14439" y="133285"/>
                    <a:pt x="14469" y="133255"/>
                  </a:cubicBezTo>
                  <a:lnTo>
                    <a:pt x="21825" y="120549"/>
                  </a:lnTo>
                  <a:cubicBezTo>
                    <a:pt x="21825" y="120519"/>
                    <a:pt x="21855" y="120519"/>
                    <a:pt x="21855" y="120489"/>
                  </a:cubicBezTo>
                  <a:lnTo>
                    <a:pt x="21855" y="120489"/>
                  </a:lnTo>
                  <a:lnTo>
                    <a:pt x="23800" y="95686"/>
                  </a:lnTo>
                  <a:cubicBezTo>
                    <a:pt x="23800" y="95595"/>
                    <a:pt x="23800" y="95564"/>
                    <a:pt x="23709" y="95534"/>
                  </a:cubicBezTo>
                  <a:cubicBezTo>
                    <a:pt x="23709" y="95443"/>
                    <a:pt x="23679" y="95412"/>
                    <a:pt x="23618" y="95443"/>
                  </a:cubicBezTo>
                  <a:close/>
                  <a:moveTo>
                    <a:pt x="21551" y="119941"/>
                  </a:moveTo>
                  <a:lnTo>
                    <a:pt x="3131" y="99637"/>
                  </a:lnTo>
                  <a:lnTo>
                    <a:pt x="23466" y="95838"/>
                  </a:lnTo>
                  <a:close/>
                  <a:moveTo>
                    <a:pt x="154228" y="51977"/>
                  </a:moveTo>
                  <a:cubicBezTo>
                    <a:pt x="154320" y="52068"/>
                    <a:pt x="154320" y="52159"/>
                    <a:pt x="154228" y="52251"/>
                  </a:cubicBezTo>
                  <a:lnTo>
                    <a:pt x="145444" y="61187"/>
                  </a:lnTo>
                  <a:cubicBezTo>
                    <a:pt x="145414" y="61217"/>
                    <a:pt x="145383" y="61217"/>
                    <a:pt x="145292" y="61217"/>
                  </a:cubicBezTo>
                  <a:cubicBezTo>
                    <a:pt x="145262" y="61217"/>
                    <a:pt x="145201" y="61217"/>
                    <a:pt x="145140" y="61187"/>
                  </a:cubicBezTo>
                  <a:cubicBezTo>
                    <a:pt x="145079" y="61096"/>
                    <a:pt x="145079" y="60974"/>
                    <a:pt x="145140" y="60913"/>
                  </a:cubicBezTo>
                  <a:lnTo>
                    <a:pt x="153924" y="51977"/>
                  </a:lnTo>
                  <a:cubicBezTo>
                    <a:pt x="154046" y="51916"/>
                    <a:pt x="154168" y="51916"/>
                    <a:pt x="154228" y="51977"/>
                  </a:cubicBezTo>
                  <a:close/>
                  <a:moveTo>
                    <a:pt x="268851" y="93345"/>
                  </a:moveTo>
                  <a:cubicBezTo>
                    <a:pt x="268942" y="93437"/>
                    <a:pt x="268942" y="93558"/>
                    <a:pt x="268820" y="93619"/>
                  </a:cubicBezTo>
                  <a:lnTo>
                    <a:pt x="260127" y="101035"/>
                  </a:lnTo>
                  <a:lnTo>
                    <a:pt x="268212" y="104531"/>
                  </a:lnTo>
                  <a:cubicBezTo>
                    <a:pt x="268334" y="104561"/>
                    <a:pt x="268364" y="104683"/>
                    <a:pt x="268334" y="104774"/>
                  </a:cubicBezTo>
                  <a:cubicBezTo>
                    <a:pt x="268273" y="104865"/>
                    <a:pt x="268212" y="104896"/>
                    <a:pt x="268121" y="104896"/>
                  </a:cubicBezTo>
                  <a:lnTo>
                    <a:pt x="268060" y="104896"/>
                  </a:lnTo>
                  <a:lnTo>
                    <a:pt x="259702" y="101279"/>
                  </a:lnTo>
                  <a:cubicBezTo>
                    <a:pt x="259610" y="101248"/>
                    <a:pt x="259580" y="101218"/>
                    <a:pt x="259580" y="101127"/>
                  </a:cubicBezTo>
                  <a:cubicBezTo>
                    <a:pt x="259580" y="101066"/>
                    <a:pt x="259580" y="101035"/>
                    <a:pt x="259671" y="100944"/>
                  </a:cubicBezTo>
                  <a:lnTo>
                    <a:pt x="268638" y="93345"/>
                  </a:lnTo>
                  <a:cubicBezTo>
                    <a:pt x="268668" y="93254"/>
                    <a:pt x="268790" y="93285"/>
                    <a:pt x="268851" y="93345"/>
                  </a:cubicBezTo>
                  <a:close/>
                  <a:moveTo>
                    <a:pt x="49211" y="92798"/>
                  </a:moveTo>
                  <a:cubicBezTo>
                    <a:pt x="49302" y="92859"/>
                    <a:pt x="49333" y="92981"/>
                    <a:pt x="49242" y="93041"/>
                  </a:cubicBezTo>
                  <a:lnTo>
                    <a:pt x="39424" y="105899"/>
                  </a:lnTo>
                  <a:cubicBezTo>
                    <a:pt x="39363" y="105929"/>
                    <a:pt x="39333" y="105959"/>
                    <a:pt x="39241" y="105959"/>
                  </a:cubicBezTo>
                  <a:cubicBezTo>
                    <a:pt x="39211" y="105959"/>
                    <a:pt x="39181" y="105959"/>
                    <a:pt x="39150" y="105929"/>
                  </a:cubicBezTo>
                  <a:cubicBezTo>
                    <a:pt x="39059" y="105868"/>
                    <a:pt x="39029" y="105747"/>
                    <a:pt x="39120" y="105656"/>
                  </a:cubicBezTo>
                  <a:lnTo>
                    <a:pt x="48938" y="92859"/>
                  </a:lnTo>
                  <a:cubicBezTo>
                    <a:pt x="49029" y="92737"/>
                    <a:pt x="49150" y="92737"/>
                    <a:pt x="49211" y="9279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1" name="Google Shape;4561;p26"/>
            <p:cNvSpPr/>
            <p:nvPr/>
          </p:nvSpPr>
          <p:spPr>
            <a:xfrm>
              <a:off x="3502600" y="6690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61"/>
                    <a:pt x="1369" y="36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2" name="Google Shape;4562;p26"/>
            <p:cNvSpPr/>
            <p:nvPr/>
          </p:nvSpPr>
          <p:spPr>
            <a:xfrm>
              <a:off x="4021625" y="482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3" name="Google Shape;4563;p26"/>
            <p:cNvSpPr/>
            <p:nvPr/>
          </p:nvSpPr>
          <p:spPr>
            <a:xfrm>
              <a:off x="4656125" y="5208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4" name="Google Shape;4564;p26"/>
            <p:cNvSpPr/>
            <p:nvPr/>
          </p:nvSpPr>
          <p:spPr>
            <a:xfrm>
              <a:off x="5153100" y="758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5" name="Google Shape;4565;p26"/>
            <p:cNvSpPr/>
            <p:nvPr/>
          </p:nvSpPr>
          <p:spPr>
            <a:xfrm>
              <a:off x="5575600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6" name="Google Shape;4566;p26"/>
            <p:cNvSpPr/>
            <p:nvPr/>
          </p:nvSpPr>
          <p:spPr>
            <a:xfrm>
              <a:off x="5922875" y="74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7" name="Google Shape;4567;p26"/>
            <p:cNvSpPr/>
            <p:nvPr/>
          </p:nvSpPr>
          <p:spPr>
            <a:xfrm>
              <a:off x="5336225" y="11249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5"/>
                    <a:pt x="305" y="1"/>
                    <a:pt x="669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8" name="Google Shape;4568;p26"/>
            <p:cNvSpPr/>
            <p:nvPr/>
          </p:nvSpPr>
          <p:spPr>
            <a:xfrm>
              <a:off x="5208575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9" name="Google Shape;4569;p26"/>
            <p:cNvSpPr/>
            <p:nvPr/>
          </p:nvSpPr>
          <p:spPr>
            <a:xfrm>
              <a:off x="6131850" y="4995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30"/>
                    <a:pt x="1368" y="33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0" name="Google Shape;4570;p26"/>
            <p:cNvSpPr/>
            <p:nvPr/>
          </p:nvSpPr>
          <p:spPr>
            <a:xfrm>
              <a:off x="5954775" y="4995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0"/>
                    <a:pt x="1369" y="33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1" name="Google Shape;4571;p26"/>
            <p:cNvSpPr/>
            <p:nvPr/>
          </p:nvSpPr>
          <p:spPr>
            <a:xfrm>
              <a:off x="6365875" y="531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2" name="Google Shape;4572;p26"/>
            <p:cNvSpPr/>
            <p:nvPr/>
          </p:nvSpPr>
          <p:spPr>
            <a:xfrm>
              <a:off x="6365875" y="948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70"/>
                  </a:moveTo>
                  <a:cubicBezTo>
                    <a:pt x="1369" y="1065"/>
                    <a:pt x="1065" y="1369"/>
                    <a:pt x="670" y="1369"/>
                  </a:cubicBezTo>
                  <a:cubicBezTo>
                    <a:pt x="305" y="1369"/>
                    <a:pt x="1" y="1065"/>
                    <a:pt x="1" y="67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3" name="Google Shape;4573;p26"/>
            <p:cNvSpPr/>
            <p:nvPr/>
          </p:nvSpPr>
          <p:spPr>
            <a:xfrm>
              <a:off x="6947200" y="1289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4" name="Google Shape;4574;p26"/>
            <p:cNvSpPr/>
            <p:nvPr/>
          </p:nvSpPr>
          <p:spPr>
            <a:xfrm>
              <a:off x="6650075" y="1339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67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5" name="Google Shape;4575;p26"/>
            <p:cNvSpPr/>
            <p:nvPr/>
          </p:nvSpPr>
          <p:spPr>
            <a:xfrm>
              <a:off x="6308900" y="1460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1368" y="669"/>
                  </a:moveTo>
                  <a:cubicBezTo>
                    <a:pt x="1368" y="1034"/>
                    <a:pt x="106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6" name="Google Shape;4576;p26"/>
            <p:cNvSpPr/>
            <p:nvPr/>
          </p:nvSpPr>
          <p:spPr>
            <a:xfrm>
              <a:off x="6365875" y="19904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1"/>
                    <a:pt x="1369" y="33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7" name="Google Shape;4577;p26"/>
            <p:cNvSpPr/>
            <p:nvPr/>
          </p:nvSpPr>
          <p:spPr>
            <a:xfrm>
              <a:off x="6723025" y="218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8" name="Google Shape;4578;p26"/>
            <p:cNvSpPr/>
            <p:nvPr/>
          </p:nvSpPr>
          <p:spPr>
            <a:xfrm>
              <a:off x="7155425" y="1746525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9" name="Google Shape;4579;p26"/>
            <p:cNvSpPr/>
            <p:nvPr/>
          </p:nvSpPr>
          <p:spPr>
            <a:xfrm>
              <a:off x="7001150" y="866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0" name="Google Shape;4580;p26"/>
            <p:cNvSpPr/>
            <p:nvPr/>
          </p:nvSpPr>
          <p:spPr>
            <a:xfrm>
              <a:off x="7008000" y="2184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1" name="Google Shape;4581;p26"/>
            <p:cNvSpPr/>
            <p:nvPr/>
          </p:nvSpPr>
          <p:spPr>
            <a:xfrm>
              <a:off x="6932775" y="260140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2" name="Google Shape;4582;p26"/>
            <p:cNvSpPr/>
            <p:nvPr/>
          </p:nvSpPr>
          <p:spPr>
            <a:xfrm>
              <a:off x="7216975" y="3230575"/>
              <a:ext cx="34200" cy="34975"/>
            </a:xfrm>
            <a:custGeom>
              <a:rect b="b" l="l" r="r" t="t"/>
              <a:pathLst>
                <a:path extrusionOk="0" h="1399" w="1368">
                  <a:moveTo>
                    <a:pt x="1368" y="700"/>
                  </a:moveTo>
                  <a:cubicBezTo>
                    <a:pt x="1368" y="1065"/>
                    <a:pt x="1064" y="1399"/>
                    <a:pt x="669" y="1399"/>
                  </a:cubicBezTo>
                  <a:cubicBezTo>
                    <a:pt x="304" y="139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3" name="Google Shape;4583;p26"/>
            <p:cNvSpPr/>
            <p:nvPr/>
          </p:nvSpPr>
          <p:spPr>
            <a:xfrm>
              <a:off x="7142500" y="31333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4" name="Google Shape;4584;p26"/>
            <p:cNvSpPr/>
            <p:nvPr/>
          </p:nvSpPr>
          <p:spPr>
            <a:xfrm>
              <a:off x="6498875" y="23741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5" name="Google Shape;4585;p26"/>
            <p:cNvSpPr/>
            <p:nvPr/>
          </p:nvSpPr>
          <p:spPr>
            <a:xfrm>
              <a:off x="6705550" y="2466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66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6" name="Google Shape;4586;p26"/>
            <p:cNvSpPr/>
            <p:nvPr/>
          </p:nvSpPr>
          <p:spPr>
            <a:xfrm>
              <a:off x="68119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7" name="Google Shape;4587;p26"/>
            <p:cNvSpPr/>
            <p:nvPr/>
          </p:nvSpPr>
          <p:spPr>
            <a:xfrm>
              <a:off x="6005700" y="12389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8" name="Google Shape;4588;p26"/>
            <p:cNvSpPr/>
            <p:nvPr/>
          </p:nvSpPr>
          <p:spPr>
            <a:xfrm>
              <a:off x="4839250" y="1135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9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9" name="Google Shape;4589;p26"/>
            <p:cNvSpPr/>
            <p:nvPr/>
          </p:nvSpPr>
          <p:spPr>
            <a:xfrm>
              <a:off x="4555050" y="13247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31"/>
                    <a:pt x="1369" y="33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0" name="Google Shape;4590;p26"/>
            <p:cNvSpPr/>
            <p:nvPr/>
          </p:nvSpPr>
          <p:spPr>
            <a:xfrm>
              <a:off x="4118875" y="959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34"/>
                    <a:pt x="1065" y="1368"/>
                    <a:pt x="700" y="1368"/>
                  </a:cubicBezTo>
                  <a:cubicBezTo>
                    <a:pt x="335" y="1368"/>
                    <a:pt x="1" y="1034"/>
                    <a:pt x="1" y="669"/>
                  </a:cubicBezTo>
                  <a:cubicBezTo>
                    <a:pt x="1" y="304"/>
                    <a:pt x="33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1" name="Google Shape;4591;p26"/>
            <p:cNvSpPr/>
            <p:nvPr/>
          </p:nvSpPr>
          <p:spPr>
            <a:xfrm>
              <a:off x="3856725" y="1152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35" y="1369"/>
                    <a:pt x="0" y="1065"/>
                    <a:pt x="0" y="700"/>
                  </a:cubicBezTo>
                  <a:cubicBezTo>
                    <a:pt x="0" y="335"/>
                    <a:pt x="335" y="1"/>
                    <a:pt x="699" y="1"/>
                  </a:cubicBezTo>
                  <a:cubicBezTo>
                    <a:pt x="1064" y="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2" name="Google Shape;4592;p26"/>
            <p:cNvSpPr/>
            <p:nvPr/>
          </p:nvSpPr>
          <p:spPr>
            <a:xfrm>
              <a:off x="3637875" y="13757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3" name="Google Shape;4593;p26"/>
            <p:cNvSpPr/>
            <p:nvPr/>
          </p:nvSpPr>
          <p:spPr>
            <a:xfrm>
              <a:off x="3516300" y="102462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4" name="Google Shape;4594;p26"/>
            <p:cNvSpPr/>
            <p:nvPr/>
          </p:nvSpPr>
          <p:spPr>
            <a:xfrm>
              <a:off x="3016275" y="1024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5" name="Google Shape;4595;p26"/>
            <p:cNvSpPr/>
            <p:nvPr/>
          </p:nvSpPr>
          <p:spPr>
            <a:xfrm>
              <a:off x="2764000" y="7457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35"/>
                    <a:pt x="304" y="0"/>
                    <a:pt x="669" y="0"/>
                  </a:cubicBezTo>
                  <a:cubicBezTo>
                    <a:pt x="1064" y="0"/>
                    <a:pt x="1368" y="335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6" name="Google Shape;4596;p26"/>
            <p:cNvSpPr/>
            <p:nvPr/>
          </p:nvSpPr>
          <p:spPr>
            <a:xfrm>
              <a:off x="2484350" y="583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7" name="Google Shape;4597;p26"/>
            <p:cNvSpPr/>
            <p:nvPr/>
          </p:nvSpPr>
          <p:spPr>
            <a:xfrm>
              <a:off x="2277675" y="8916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8" name="Google Shape;4598;p26"/>
            <p:cNvSpPr/>
            <p:nvPr/>
          </p:nvSpPr>
          <p:spPr>
            <a:xfrm>
              <a:off x="2194825" y="1270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70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9" name="Google Shape;4599;p26"/>
            <p:cNvSpPr/>
            <p:nvPr/>
          </p:nvSpPr>
          <p:spPr>
            <a:xfrm>
              <a:off x="1612750" y="8696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8"/>
                    <a:pt x="670" y="1368"/>
                  </a:cubicBezTo>
                  <a:cubicBezTo>
                    <a:pt x="305" y="1368"/>
                    <a:pt x="1" y="1065"/>
                    <a:pt x="1" y="70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0" name="Google Shape;4600;p26"/>
            <p:cNvSpPr/>
            <p:nvPr/>
          </p:nvSpPr>
          <p:spPr>
            <a:xfrm>
              <a:off x="2074775" y="6918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700" y="1368"/>
                  </a:cubicBezTo>
                  <a:cubicBezTo>
                    <a:pt x="335" y="1368"/>
                    <a:pt x="0" y="1064"/>
                    <a:pt x="0" y="699"/>
                  </a:cubicBezTo>
                  <a:cubicBezTo>
                    <a:pt x="0" y="304"/>
                    <a:pt x="335" y="0"/>
                    <a:pt x="700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1" name="Google Shape;4601;p26"/>
            <p:cNvSpPr/>
            <p:nvPr/>
          </p:nvSpPr>
          <p:spPr>
            <a:xfrm>
              <a:off x="1670500" y="474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2" name="Google Shape;4602;p26"/>
            <p:cNvSpPr/>
            <p:nvPr/>
          </p:nvSpPr>
          <p:spPr>
            <a:xfrm>
              <a:off x="1361225" y="588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3" name="Google Shape;4603;p26"/>
            <p:cNvSpPr/>
            <p:nvPr/>
          </p:nvSpPr>
          <p:spPr>
            <a:xfrm>
              <a:off x="1203925" y="872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4" name="Google Shape;4604;p26"/>
            <p:cNvSpPr/>
            <p:nvPr/>
          </p:nvSpPr>
          <p:spPr>
            <a:xfrm>
              <a:off x="716850" y="800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5" name="Google Shape;4605;p26"/>
            <p:cNvSpPr/>
            <p:nvPr/>
          </p:nvSpPr>
          <p:spPr>
            <a:xfrm>
              <a:off x="798925" y="13209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6" name="Google Shape;4606;p26"/>
            <p:cNvSpPr/>
            <p:nvPr/>
          </p:nvSpPr>
          <p:spPr>
            <a:xfrm>
              <a:off x="1228250" y="12199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95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7" name="Google Shape;4607;p26"/>
            <p:cNvSpPr/>
            <p:nvPr/>
          </p:nvSpPr>
          <p:spPr>
            <a:xfrm>
              <a:off x="1139350" y="14395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8" name="Google Shape;4608;p26"/>
            <p:cNvSpPr/>
            <p:nvPr/>
          </p:nvSpPr>
          <p:spPr>
            <a:xfrm>
              <a:off x="5671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9" name="Google Shape;4609;p26"/>
            <p:cNvSpPr/>
            <p:nvPr/>
          </p:nvSpPr>
          <p:spPr>
            <a:xfrm>
              <a:off x="363500" y="204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0" name="Google Shape;4610;p26"/>
            <p:cNvSpPr/>
            <p:nvPr/>
          </p:nvSpPr>
          <p:spPr>
            <a:xfrm>
              <a:off x="400725" y="976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1" name="Google Shape;4611;p26"/>
            <p:cNvSpPr/>
            <p:nvPr/>
          </p:nvSpPr>
          <p:spPr>
            <a:xfrm>
              <a:off x="1241925" y="21690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2" name="Google Shape;4612;p26"/>
            <p:cNvSpPr/>
            <p:nvPr/>
          </p:nvSpPr>
          <p:spPr>
            <a:xfrm>
              <a:off x="986600" y="24942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3" name="Google Shape;4613;p26"/>
            <p:cNvSpPr/>
            <p:nvPr/>
          </p:nvSpPr>
          <p:spPr>
            <a:xfrm>
              <a:off x="601350" y="22396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4" name="Google Shape;4614;p26"/>
            <p:cNvSpPr/>
            <p:nvPr/>
          </p:nvSpPr>
          <p:spPr>
            <a:xfrm>
              <a:off x="548150" y="2859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5" name="Google Shape;4615;p26"/>
            <p:cNvSpPr/>
            <p:nvPr/>
          </p:nvSpPr>
          <p:spPr>
            <a:xfrm>
              <a:off x="363500" y="3176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6" name="Google Shape;4616;p26"/>
            <p:cNvSpPr/>
            <p:nvPr/>
          </p:nvSpPr>
          <p:spPr>
            <a:xfrm>
              <a:off x="805000" y="14539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7" name="Google Shape;4617;p26"/>
            <p:cNvSpPr/>
            <p:nvPr/>
          </p:nvSpPr>
          <p:spPr>
            <a:xfrm>
              <a:off x="888575" y="21112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8" name="Google Shape;4618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9">
    <p:spTree>
      <p:nvGrpSpPr>
        <p:cNvPr id="4619" name="Shape 4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0" name="Google Shape;4620;p27"/>
          <p:cNvGrpSpPr/>
          <p:nvPr/>
        </p:nvGrpSpPr>
        <p:grpSpPr>
          <a:xfrm rot="-778054">
            <a:off x="3248929" y="772075"/>
            <a:ext cx="7706697" cy="7263245"/>
            <a:chOff x="2905900" y="1175475"/>
            <a:chExt cx="7706675" cy="7263225"/>
          </a:xfrm>
        </p:grpSpPr>
        <p:sp>
          <p:nvSpPr>
            <p:cNvPr id="4621" name="Google Shape;4621;p27"/>
            <p:cNvSpPr/>
            <p:nvPr/>
          </p:nvSpPr>
          <p:spPr>
            <a:xfrm>
              <a:off x="2928900" y="2844350"/>
              <a:ext cx="6739500" cy="5594350"/>
            </a:xfrm>
            <a:custGeom>
              <a:rect b="b" l="l" r="r" t="t"/>
              <a:pathLst>
                <a:path extrusionOk="0" h="223774" w="269580">
                  <a:moveTo>
                    <a:pt x="174016" y="46210"/>
                  </a:moveTo>
                  <a:lnTo>
                    <a:pt x="216965" y="64022"/>
                  </a:lnTo>
                  <a:lnTo>
                    <a:pt x="161979" y="65268"/>
                  </a:lnTo>
                  <a:lnTo>
                    <a:pt x="174016" y="46210"/>
                  </a:lnTo>
                  <a:close/>
                  <a:moveTo>
                    <a:pt x="106172" y="18003"/>
                  </a:moveTo>
                  <a:lnTo>
                    <a:pt x="173681" y="46058"/>
                  </a:lnTo>
                  <a:lnTo>
                    <a:pt x="161523" y="65298"/>
                  </a:lnTo>
                  <a:lnTo>
                    <a:pt x="158970" y="65359"/>
                  </a:lnTo>
                  <a:lnTo>
                    <a:pt x="106172" y="18003"/>
                  </a:lnTo>
                  <a:close/>
                  <a:moveTo>
                    <a:pt x="105777" y="18185"/>
                  </a:moveTo>
                  <a:lnTo>
                    <a:pt x="158362" y="65359"/>
                  </a:lnTo>
                  <a:lnTo>
                    <a:pt x="117875" y="66271"/>
                  </a:lnTo>
                  <a:lnTo>
                    <a:pt x="105777" y="18185"/>
                  </a:lnTo>
                  <a:close/>
                  <a:moveTo>
                    <a:pt x="161249" y="65694"/>
                  </a:moveTo>
                  <a:lnTo>
                    <a:pt x="160581" y="66788"/>
                  </a:lnTo>
                  <a:lnTo>
                    <a:pt x="159395" y="65724"/>
                  </a:lnTo>
                  <a:lnTo>
                    <a:pt x="161249" y="65694"/>
                  </a:lnTo>
                  <a:close/>
                  <a:moveTo>
                    <a:pt x="105291" y="18003"/>
                  </a:moveTo>
                  <a:lnTo>
                    <a:pt x="117449" y="66302"/>
                  </a:lnTo>
                  <a:lnTo>
                    <a:pt x="91127" y="66909"/>
                  </a:lnTo>
                  <a:lnTo>
                    <a:pt x="105291" y="18003"/>
                  </a:lnTo>
                  <a:close/>
                  <a:moveTo>
                    <a:pt x="92312" y="48915"/>
                  </a:moveTo>
                  <a:lnTo>
                    <a:pt x="90671" y="66940"/>
                  </a:lnTo>
                  <a:cubicBezTo>
                    <a:pt x="90671" y="67061"/>
                    <a:pt x="90731" y="67153"/>
                    <a:pt x="90823" y="67183"/>
                  </a:cubicBezTo>
                  <a:lnTo>
                    <a:pt x="90853" y="67183"/>
                  </a:lnTo>
                  <a:lnTo>
                    <a:pt x="92525" y="76302"/>
                  </a:lnTo>
                  <a:lnTo>
                    <a:pt x="65868" y="72107"/>
                  </a:lnTo>
                  <a:lnTo>
                    <a:pt x="92312" y="48915"/>
                  </a:lnTo>
                  <a:close/>
                  <a:moveTo>
                    <a:pt x="117571" y="66697"/>
                  </a:moveTo>
                  <a:lnTo>
                    <a:pt x="121097" y="80770"/>
                  </a:lnTo>
                  <a:lnTo>
                    <a:pt x="92981" y="76362"/>
                  </a:lnTo>
                  <a:lnTo>
                    <a:pt x="91309" y="67305"/>
                  </a:lnTo>
                  <a:lnTo>
                    <a:pt x="117571" y="66697"/>
                  </a:lnTo>
                  <a:close/>
                  <a:moveTo>
                    <a:pt x="35411" y="44204"/>
                  </a:moveTo>
                  <a:lnTo>
                    <a:pt x="65047" y="71955"/>
                  </a:lnTo>
                  <a:lnTo>
                    <a:pt x="11855" y="84812"/>
                  </a:lnTo>
                  <a:lnTo>
                    <a:pt x="11855" y="84812"/>
                  </a:lnTo>
                  <a:lnTo>
                    <a:pt x="35411" y="44204"/>
                  </a:lnTo>
                  <a:close/>
                  <a:moveTo>
                    <a:pt x="66932" y="72685"/>
                  </a:moveTo>
                  <a:lnTo>
                    <a:pt x="92677" y="76727"/>
                  </a:lnTo>
                  <a:lnTo>
                    <a:pt x="94592" y="87244"/>
                  </a:lnTo>
                  <a:lnTo>
                    <a:pt x="66932" y="72685"/>
                  </a:lnTo>
                  <a:close/>
                  <a:moveTo>
                    <a:pt x="65503" y="72381"/>
                  </a:moveTo>
                  <a:lnTo>
                    <a:pt x="65625" y="72502"/>
                  </a:lnTo>
                  <a:lnTo>
                    <a:pt x="94196" y="87518"/>
                  </a:lnTo>
                  <a:lnTo>
                    <a:pt x="44682" y="80861"/>
                  </a:lnTo>
                  <a:lnTo>
                    <a:pt x="65503" y="72381"/>
                  </a:lnTo>
                  <a:close/>
                  <a:moveTo>
                    <a:pt x="93011" y="76818"/>
                  </a:moveTo>
                  <a:lnTo>
                    <a:pt x="120124" y="81043"/>
                  </a:lnTo>
                  <a:lnTo>
                    <a:pt x="94987" y="87518"/>
                  </a:lnTo>
                  <a:lnTo>
                    <a:pt x="93011" y="76818"/>
                  </a:lnTo>
                  <a:close/>
                  <a:moveTo>
                    <a:pt x="45047" y="81317"/>
                  </a:moveTo>
                  <a:lnTo>
                    <a:pt x="93984" y="87882"/>
                  </a:lnTo>
                  <a:lnTo>
                    <a:pt x="70062" y="96788"/>
                  </a:lnTo>
                  <a:cubicBezTo>
                    <a:pt x="70062" y="96728"/>
                    <a:pt x="70032" y="96667"/>
                    <a:pt x="69971" y="96636"/>
                  </a:cubicBezTo>
                  <a:lnTo>
                    <a:pt x="45047" y="81317"/>
                  </a:lnTo>
                  <a:close/>
                  <a:moveTo>
                    <a:pt x="160702" y="67396"/>
                  </a:moveTo>
                  <a:lnTo>
                    <a:pt x="177116" y="82198"/>
                  </a:lnTo>
                  <a:lnTo>
                    <a:pt x="141614" y="97579"/>
                  </a:lnTo>
                  <a:lnTo>
                    <a:pt x="160702" y="67396"/>
                  </a:lnTo>
                  <a:close/>
                  <a:moveTo>
                    <a:pt x="120580" y="81347"/>
                  </a:moveTo>
                  <a:lnTo>
                    <a:pt x="104379" y="102168"/>
                  </a:lnTo>
                  <a:lnTo>
                    <a:pt x="95230" y="87852"/>
                  </a:lnTo>
                  <a:lnTo>
                    <a:pt x="120580" y="81347"/>
                  </a:lnTo>
                  <a:close/>
                  <a:moveTo>
                    <a:pt x="94835" y="88004"/>
                  </a:moveTo>
                  <a:lnTo>
                    <a:pt x="104105" y="102503"/>
                  </a:lnTo>
                  <a:lnTo>
                    <a:pt x="103619" y="103171"/>
                  </a:lnTo>
                  <a:lnTo>
                    <a:pt x="70883" y="96940"/>
                  </a:lnTo>
                  <a:lnTo>
                    <a:pt x="94835" y="88004"/>
                  </a:lnTo>
                  <a:close/>
                  <a:moveTo>
                    <a:pt x="104349" y="102898"/>
                  </a:moveTo>
                  <a:lnTo>
                    <a:pt x="104653" y="103354"/>
                  </a:lnTo>
                  <a:lnTo>
                    <a:pt x="104075" y="103232"/>
                  </a:lnTo>
                  <a:lnTo>
                    <a:pt x="104349" y="102898"/>
                  </a:lnTo>
                  <a:close/>
                  <a:moveTo>
                    <a:pt x="158818" y="65815"/>
                  </a:moveTo>
                  <a:lnTo>
                    <a:pt x="160338" y="67183"/>
                  </a:lnTo>
                  <a:lnTo>
                    <a:pt x="140884" y="97913"/>
                  </a:lnTo>
                  <a:cubicBezTo>
                    <a:pt x="140854" y="98004"/>
                    <a:pt x="140854" y="98095"/>
                    <a:pt x="140884" y="98156"/>
                  </a:cubicBezTo>
                  <a:lnTo>
                    <a:pt x="140945" y="98186"/>
                  </a:lnTo>
                  <a:lnTo>
                    <a:pt x="140854" y="98186"/>
                  </a:lnTo>
                  <a:lnTo>
                    <a:pt x="110428" y="104448"/>
                  </a:lnTo>
                  <a:lnTo>
                    <a:pt x="105169" y="103445"/>
                  </a:lnTo>
                  <a:lnTo>
                    <a:pt x="104622" y="102533"/>
                  </a:lnTo>
                  <a:lnTo>
                    <a:pt x="121218" y="81195"/>
                  </a:lnTo>
                  <a:lnTo>
                    <a:pt x="121401" y="81165"/>
                  </a:lnTo>
                  <a:cubicBezTo>
                    <a:pt x="121522" y="81104"/>
                    <a:pt x="121583" y="81013"/>
                    <a:pt x="121553" y="80922"/>
                  </a:cubicBezTo>
                  <a:lnTo>
                    <a:pt x="117996" y="66727"/>
                  </a:lnTo>
                  <a:lnTo>
                    <a:pt x="158818" y="65815"/>
                  </a:lnTo>
                  <a:close/>
                  <a:moveTo>
                    <a:pt x="105473" y="103931"/>
                  </a:moveTo>
                  <a:lnTo>
                    <a:pt x="109394" y="104691"/>
                  </a:lnTo>
                  <a:lnTo>
                    <a:pt x="106355" y="105299"/>
                  </a:lnTo>
                  <a:lnTo>
                    <a:pt x="105473" y="103931"/>
                  </a:lnTo>
                  <a:close/>
                  <a:moveTo>
                    <a:pt x="103771" y="103567"/>
                  </a:moveTo>
                  <a:lnTo>
                    <a:pt x="104926" y="103810"/>
                  </a:lnTo>
                  <a:lnTo>
                    <a:pt x="105899" y="105360"/>
                  </a:lnTo>
                  <a:lnTo>
                    <a:pt x="101735" y="106241"/>
                  </a:lnTo>
                  <a:lnTo>
                    <a:pt x="103771" y="103567"/>
                  </a:lnTo>
                  <a:close/>
                  <a:moveTo>
                    <a:pt x="218029" y="64903"/>
                  </a:moveTo>
                  <a:lnTo>
                    <a:pt x="209244" y="110466"/>
                  </a:lnTo>
                  <a:lnTo>
                    <a:pt x="209214" y="110406"/>
                  </a:lnTo>
                  <a:lnTo>
                    <a:pt x="177876" y="82290"/>
                  </a:lnTo>
                  <a:lnTo>
                    <a:pt x="218029" y="64903"/>
                  </a:lnTo>
                  <a:close/>
                  <a:moveTo>
                    <a:pt x="140854" y="98551"/>
                  </a:moveTo>
                  <a:lnTo>
                    <a:pt x="154532" y="112837"/>
                  </a:lnTo>
                  <a:lnTo>
                    <a:pt x="154532" y="112837"/>
                  </a:lnTo>
                  <a:lnTo>
                    <a:pt x="111461" y="104630"/>
                  </a:lnTo>
                  <a:lnTo>
                    <a:pt x="140854" y="98551"/>
                  </a:lnTo>
                  <a:close/>
                  <a:moveTo>
                    <a:pt x="69971" y="97092"/>
                  </a:moveTo>
                  <a:cubicBezTo>
                    <a:pt x="70001" y="97123"/>
                    <a:pt x="70032" y="97153"/>
                    <a:pt x="70093" y="97183"/>
                  </a:cubicBezTo>
                  <a:lnTo>
                    <a:pt x="103346" y="103536"/>
                  </a:lnTo>
                  <a:lnTo>
                    <a:pt x="101127" y="106393"/>
                  </a:lnTo>
                  <a:lnTo>
                    <a:pt x="59089" y="115056"/>
                  </a:lnTo>
                  <a:lnTo>
                    <a:pt x="69971" y="97092"/>
                  </a:lnTo>
                  <a:close/>
                  <a:moveTo>
                    <a:pt x="100701" y="106880"/>
                  </a:moveTo>
                  <a:lnTo>
                    <a:pt x="86294" y="125421"/>
                  </a:lnTo>
                  <a:lnTo>
                    <a:pt x="59667" y="115360"/>
                  </a:lnTo>
                  <a:lnTo>
                    <a:pt x="100701" y="106880"/>
                  </a:lnTo>
                  <a:close/>
                  <a:moveTo>
                    <a:pt x="63466" y="72745"/>
                  </a:moveTo>
                  <a:lnTo>
                    <a:pt x="43922" y="80709"/>
                  </a:lnTo>
                  <a:cubicBezTo>
                    <a:pt x="43922" y="80739"/>
                    <a:pt x="43922" y="80739"/>
                    <a:pt x="43892" y="80739"/>
                  </a:cubicBezTo>
                  <a:lnTo>
                    <a:pt x="43740" y="80709"/>
                  </a:lnTo>
                  <a:cubicBezTo>
                    <a:pt x="43618" y="80709"/>
                    <a:pt x="43557" y="80739"/>
                    <a:pt x="43527" y="80861"/>
                  </a:cubicBezTo>
                  <a:lnTo>
                    <a:pt x="30791" y="127397"/>
                  </a:lnTo>
                  <a:lnTo>
                    <a:pt x="12098" y="85177"/>
                  </a:lnTo>
                  <a:lnTo>
                    <a:pt x="63466" y="72745"/>
                  </a:lnTo>
                  <a:close/>
                  <a:moveTo>
                    <a:pt x="110428" y="104874"/>
                  </a:moveTo>
                  <a:lnTo>
                    <a:pt x="154866" y="113323"/>
                  </a:lnTo>
                  <a:lnTo>
                    <a:pt x="147997" y="133689"/>
                  </a:lnTo>
                  <a:lnTo>
                    <a:pt x="119486" y="125907"/>
                  </a:lnTo>
                  <a:lnTo>
                    <a:pt x="119455" y="125877"/>
                  </a:lnTo>
                  <a:lnTo>
                    <a:pt x="106568" y="105664"/>
                  </a:lnTo>
                  <a:lnTo>
                    <a:pt x="110428" y="104874"/>
                  </a:lnTo>
                  <a:close/>
                  <a:moveTo>
                    <a:pt x="106172" y="105725"/>
                  </a:moveTo>
                  <a:lnTo>
                    <a:pt x="119060" y="125907"/>
                  </a:lnTo>
                  <a:lnTo>
                    <a:pt x="96719" y="139707"/>
                  </a:lnTo>
                  <a:lnTo>
                    <a:pt x="86689" y="125603"/>
                  </a:lnTo>
                  <a:lnTo>
                    <a:pt x="101339" y="106728"/>
                  </a:lnTo>
                  <a:lnTo>
                    <a:pt x="106172" y="105725"/>
                  </a:lnTo>
                  <a:close/>
                  <a:moveTo>
                    <a:pt x="191736" y="110041"/>
                  </a:moveTo>
                  <a:lnTo>
                    <a:pt x="209062" y="110770"/>
                  </a:lnTo>
                  <a:lnTo>
                    <a:pt x="181523" y="141379"/>
                  </a:lnTo>
                  <a:lnTo>
                    <a:pt x="191736" y="110041"/>
                  </a:lnTo>
                  <a:close/>
                  <a:moveTo>
                    <a:pt x="177481" y="82533"/>
                  </a:moveTo>
                  <a:lnTo>
                    <a:pt x="208515" y="110345"/>
                  </a:lnTo>
                  <a:lnTo>
                    <a:pt x="191584" y="109615"/>
                  </a:lnTo>
                  <a:cubicBezTo>
                    <a:pt x="191493" y="109615"/>
                    <a:pt x="191402" y="109646"/>
                    <a:pt x="191402" y="109767"/>
                  </a:cubicBezTo>
                  <a:lnTo>
                    <a:pt x="180824" y="142138"/>
                  </a:lnTo>
                  <a:lnTo>
                    <a:pt x="180642" y="142382"/>
                  </a:lnTo>
                  <a:lnTo>
                    <a:pt x="155413" y="113111"/>
                  </a:lnTo>
                  <a:cubicBezTo>
                    <a:pt x="155383" y="113080"/>
                    <a:pt x="155322" y="113080"/>
                    <a:pt x="155292" y="113050"/>
                  </a:cubicBezTo>
                  <a:lnTo>
                    <a:pt x="155231" y="113050"/>
                  </a:lnTo>
                  <a:lnTo>
                    <a:pt x="141097" y="98247"/>
                  </a:lnTo>
                  <a:lnTo>
                    <a:pt x="141188" y="98247"/>
                  </a:lnTo>
                  <a:lnTo>
                    <a:pt x="177481" y="82533"/>
                  </a:lnTo>
                  <a:close/>
                  <a:moveTo>
                    <a:pt x="155261" y="113506"/>
                  </a:moveTo>
                  <a:lnTo>
                    <a:pt x="180308" y="142564"/>
                  </a:lnTo>
                  <a:lnTo>
                    <a:pt x="148392" y="133810"/>
                  </a:lnTo>
                  <a:lnTo>
                    <a:pt x="155261" y="113506"/>
                  </a:lnTo>
                  <a:close/>
                  <a:moveTo>
                    <a:pt x="58785" y="115390"/>
                  </a:moveTo>
                  <a:cubicBezTo>
                    <a:pt x="58816" y="115421"/>
                    <a:pt x="58877" y="115482"/>
                    <a:pt x="58907" y="115482"/>
                  </a:cubicBezTo>
                  <a:lnTo>
                    <a:pt x="86081" y="125755"/>
                  </a:lnTo>
                  <a:lnTo>
                    <a:pt x="49454" y="173902"/>
                  </a:lnTo>
                  <a:lnTo>
                    <a:pt x="31551" y="128552"/>
                  </a:lnTo>
                  <a:lnTo>
                    <a:pt x="58785" y="115390"/>
                  </a:lnTo>
                  <a:close/>
                  <a:moveTo>
                    <a:pt x="96172" y="140831"/>
                  </a:moveTo>
                  <a:lnTo>
                    <a:pt x="92494" y="177093"/>
                  </a:lnTo>
                  <a:lnTo>
                    <a:pt x="50244" y="174358"/>
                  </a:lnTo>
                  <a:lnTo>
                    <a:pt x="96172" y="140831"/>
                  </a:lnTo>
                  <a:close/>
                  <a:moveTo>
                    <a:pt x="86415" y="125907"/>
                  </a:moveTo>
                  <a:lnTo>
                    <a:pt x="96446" y="140041"/>
                  </a:lnTo>
                  <a:lnTo>
                    <a:pt x="96476" y="140102"/>
                  </a:lnTo>
                  <a:cubicBezTo>
                    <a:pt x="96530" y="140138"/>
                    <a:pt x="96573" y="140152"/>
                    <a:pt x="96623" y="140152"/>
                  </a:cubicBezTo>
                  <a:cubicBezTo>
                    <a:pt x="96659" y="140152"/>
                    <a:pt x="96699" y="140145"/>
                    <a:pt x="96750" y="140132"/>
                  </a:cubicBezTo>
                  <a:lnTo>
                    <a:pt x="119151" y="126302"/>
                  </a:lnTo>
                  <a:lnTo>
                    <a:pt x="95291" y="177337"/>
                  </a:lnTo>
                  <a:lnTo>
                    <a:pt x="92859" y="177185"/>
                  </a:lnTo>
                  <a:lnTo>
                    <a:pt x="96598" y="140467"/>
                  </a:lnTo>
                  <a:cubicBezTo>
                    <a:pt x="96598" y="140406"/>
                    <a:pt x="96567" y="140315"/>
                    <a:pt x="96476" y="140284"/>
                  </a:cubicBezTo>
                  <a:cubicBezTo>
                    <a:pt x="96446" y="140269"/>
                    <a:pt x="96408" y="140262"/>
                    <a:pt x="96370" y="140262"/>
                  </a:cubicBezTo>
                  <a:cubicBezTo>
                    <a:pt x="96332" y="140262"/>
                    <a:pt x="96294" y="140269"/>
                    <a:pt x="96263" y="140284"/>
                  </a:cubicBezTo>
                  <a:lnTo>
                    <a:pt x="49606" y="174327"/>
                  </a:lnTo>
                  <a:lnTo>
                    <a:pt x="86415" y="125907"/>
                  </a:lnTo>
                  <a:close/>
                  <a:moveTo>
                    <a:pt x="119577" y="126333"/>
                  </a:moveTo>
                  <a:lnTo>
                    <a:pt x="147845" y="134084"/>
                  </a:lnTo>
                  <a:lnTo>
                    <a:pt x="135413" y="170893"/>
                  </a:lnTo>
                  <a:lnTo>
                    <a:pt x="95716" y="177397"/>
                  </a:lnTo>
                  <a:lnTo>
                    <a:pt x="119577" y="126333"/>
                  </a:lnTo>
                  <a:close/>
                  <a:moveTo>
                    <a:pt x="92829" y="177549"/>
                  </a:moveTo>
                  <a:lnTo>
                    <a:pt x="95412" y="177701"/>
                  </a:lnTo>
                  <a:cubicBezTo>
                    <a:pt x="95443" y="177701"/>
                    <a:pt x="95534" y="177701"/>
                    <a:pt x="95564" y="177671"/>
                  </a:cubicBezTo>
                  <a:cubicBezTo>
                    <a:pt x="95564" y="177701"/>
                    <a:pt x="95595" y="177732"/>
                    <a:pt x="95655" y="177762"/>
                  </a:cubicBezTo>
                  <a:lnTo>
                    <a:pt x="121127" y="192899"/>
                  </a:lnTo>
                  <a:lnTo>
                    <a:pt x="88239" y="223021"/>
                  </a:lnTo>
                  <a:lnTo>
                    <a:pt x="92829" y="177549"/>
                  </a:lnTo>
                  <a:close/>
                  <a:moveTo>
                    <a:pt x="222863" y="1"/>
                  </a:moveTo>
                  <a:cubicBezTo>
                    <a:pt x="222780" y="1"/>
                    <a:pt x="222735" y="55"/>
                    <a:pt x="222710" y="130"/>
                  </a:cubicBezTo>
                  <a:lnTo>
                    <a:pt x="209366" y="33900"/>
                  </a:lnTo>
                  <a:lnTo>
                    <a:pt x="183803" y="30252"/>
                  </a:lnTo>
                  <a:cubicBezTo>
                    <a:pt x="183712" y="30252"/>
                    <a:pt x="183651" y="30283"/>
                    <a:pt x="183590" y="30313"/>
                  </a:cubicBezTo>
                  <a:lnTo>
                    <a:pt x="173924" y="45724"/>
                  </a:lnTo>
                  <a:lnTo>
                    <a:pt x="105382" y="17243"/>
                  </a:lnTo>
                  <a:cubicBezTo>
                    <a:pt x="105342" y="17243"/>
                    <a:pt x="105301" y="17230"/>
                    <a:pt x="105270" y="17230"/>
                  </a:cubicBezTo>
                  <a:cubicBezTo>
                    <a:pt x="105254" y="17230"/>
                    <a:pt x="105240" y="17233"/>
                    <a:pt x="105230" y="17243"/>
                  </a:cubicBezTo>
                  <a:lnTo>
                    <a:pt x="105109" y="17365"/>
                  </a:lnTo>
                  <a:lnTo>
                    <a:pt x="91309" y="64934"/>
                  </a:lnTo>
                  <a:lnTo>
                    <a:pt x="92798" y="48459"/>
                  </a:lnTo>
                  <a:cubicBezTo>
                    <a:pt x="92798" y="48368"/>
                    <a:pt x="92768" y="48307"/>
                    <a:pt x="92677" y="48247"/>
                  </a:cubicBezTo>
                  <a:cubicBezTo>
                    <a:pt x="92654" y="48235"/>
                    <a:pt x="92628" y="48228"/>
                    <a:pt x="92601" y="48228"/>
                  </a:cubicBezTo>
                  <a:cubicBezTo>
                    <a:pt x="92553" y="48228"/>
                    <a:pt x="92502" y="48250"/>
                    <a:pt x="92464" y="48307"/>
                  </a:cubicBezTo>
                  <a:lnTo>
                    <a:pt x="65625" y="71864"/>
                  </a:lnTo>
                  <a:lnTo>
                    <a:pt x="65564" y="71894"/>
                  </a:lnTo>
                  <a:lnTo>
                    <a:pt x="35533" y="43748"/>
                  </a:lnTo>
                  <a:cubicBezTo>
                    <a:pt x="35511" y="43704"/>
                    <a:pt x="35456" y="43675"/>
                    <a:pt x="35416" y="43675"/>
                  </a:cubicBezTo>
                  <a:cubicBezTo>
                    <a:pt x="35401" y="43675"/>
                    <a:pt x="35389" y="43679"/>
                    <a:pt x="35381" y="43687"/>
                  </a:cubicBezTo>
                  <a:cubicBezTo>
                    <a:pt x="35320" y="43687"/>
                    <a:pt x="35259" y="43748"/>
                    <a:pt x="35229" y="43809"/>
                  </a:cubicBezTo>
                  <a:lnTo>
                    <a:pt x="11672" y="84478"/>
                  </a:lnTo>
                  <a:lnTo>
                    <a:pt x="395" y="67365"/>
                  </a:lnTo>
                  <a:cubicBezTo>
                    <a:pt x="374" y="67322"/>
                    <a:pt x="307" y="67279"/>
                    <a:pt x="237" y="67279"/>
                  </a:cubicBezTo>
                  <a:cubicBezTo>
                    <a:pt x="208" y="67279"/>
                    <a:pt x="179" y="67287"/>
                    <a:pt x="152" y="67305"/>
                  </a:cubicBezTo>
                  <a:cubicBezTo>
                    <a:pt x="91" y="67335"/>
                    <a:pt x="0" y="67396"/>
                    <a:pt x="0" y="67487"/>
                  </a:cubicBezTo>
                  <a:lnTo>
                    <a:pt x="3556" y="112898"/>
                  </a:lnTo>
                  <a:cubicBezTo>
                    <a:pt x="3556" y="112989"/>
                    <a:pt x="3648" y="113080"/>
                    <a:pt x="3769" y="113080"/>
                  </a:cubicBezTo>
                  <a:cubicBezTo>
                    <a:pt x="3891" y="113080"/>
                    <a:pt x="3952" y="112959"/>
                    <a:pt x="3952" y="112837"/>
                  </a:cubicBezTo>
                  <a:lnTo>
                    <a:pt x="456" y="68216"/>
                  </a:lnTo>
                  <a:lnTo>
                    <a:pt x="11490" y="84934"/>
                  </a:lnTo>
                  <a:cubicBezTo>
                    <a:pt x="11520" y="84964"/>
                    <a:pt x="11551" y="84995"/>
                    <a:pt x="11642" y="84995"/>
                  </a:cubicBezTo>
                  <a:lnTo>
                    <a:pt x="11642" y="85116"/>
                  </a:lnTo>
                  <a:lnTo>
                    <a:pt x="30669" y="128096"/>
                  </a:lnTo>
                  <a:cubicBezTo>
                    <a:pt x="30700" y="128157"/>
                    <a:pt x="30791" y="128187"/>
                    <a:pt x="30852" y="128187"/>
                  </a:cubicBezTo>
                  <a:cubicBezTo>
                    <a:pt x="30943" y="128187"/>
                    <a:pt x="31004" y="128126"/>
                    <a:pt x="31065" y="128035"/>
                  </a:cubicBezTo>
                  <a:lnTo>
                    <a:pt x="43861" y="81165"/>
                  </a:lnTo>
                  <a:lnTo>
                    <a:pt x="44044" y="81195"/>
                  </a:lnTo>
                  <a:lnTo>
                    <a:pt x="69576" y="96879"/>
                  </a:lnTo>
                  <a:lnTo>
                    <a:pt x="58634" y="115026"/>
                  </a:lnTo>
                  <a:lnTo>
                    <a:pt x="31156" y="128278"/>
                  </a:lnTo>
                  <a:cubicBezTo>
                    <a:pt x="31095" y="128309"/>
                    <a:pt x="31004" y="128430"/>
                    <a:pt x="31034" y="128552"/>
                  </a:cubicBezTo>
                  <a:lnTo>
                    <a:pt x="49150" y="174449"/>
                  </a:lnTo>
                  <a:cubicBezTo>
                    <a:pt x="49180" y="174510"/>
                    <a:pt x="49211" y="174540"/>
                    <a:pt x="49272" y="174540"/>
                  </a:cubicBezTo>
                  <a:lnTo>
                    <a:pt x="49393" y="174540"/>
                  </a:lnTo>
                  <a:lnTo>
                    <a:pt x="49393" y="174631"/>
                  </a:lnTo>
                  <a:cubicBezTo>
                    <a:pt x="49454" y="174692"/>
                    <a:pt x="49515" y="174783"/>
                    <a:pt x="49576" y="174783"/>
                  </a:cubicBezTo>
                  <a:lnTo>
                    <a:pt x="92403" y="177549"/>
                  </a:lnTo>
                  <a:lnTo>
                    <a:pt x="87753" y="223568"/>
                  </a:lnTo>
                  <a:cubicBezTo>
                    <a:pt x="87753" y="223629"/>
                    <a:pt x="87783" y="223720"/>
                    <a:pt x="87844" y="223751"/>
                  </a:cubicBezTo>
                  <a:cubicBezTo>
                    <a:pt x="87889" y="223766"/>
                    <a:pt x="87927" y="223773"/>
                    <a:pt x="87962" y="223773"/>
                  </a:cubicBezTo>
                  <a:cubicBezTo>
                    <a:pt x="87996" y="223773"/>
                    <a:pt x="88026" y="223766"/>
                    <a:pt x="88057" y="223751"/>
                  </a:cubicBezTo>
                  <a:cubicBezTo>
                    <a:pt x="88057" y="223751"/>
                    <a:pt x="88087" y="223751"/>
                    <a:pt x="88087" y="223720"/>
                  </a:cubicBezTo>
                  <a:lnTo>
                    <a:pt x="121583" y="193021"/>
                  </a:lnTo>
                  <a:cubicBezTo>
                    <a:pt x="121644" y="192990"/>
                    <a:pt x="121674" y="192899"/>
                    <a:pt x="121674" y="192869"/>
                  </a:cubicBezTo>
                  <a:cubicBezTo>
                    <a:pt x="121674" y="192778"/>
                    <a:pt x="121644" y="192747"/>
                    <a:pt x="121553" y="192717"/>
                  </a:cubicBezTo>
                  <a:lnTo>
                    <a:pt x="96294" y="177732"/>
                  </a:lnTo>
                  <a:lnTo>
                    <a:pt x="135565" y="171288"/>
                  </a:lnTo>
                  <a:cubicBezTo>
                    <a:pt x="135656" y="171288"/>
                    <a:pt x="135687" y="171197"/>
                    <a:pt x="135717" y="171136"/>
                  </a:cubicBezTo>
                  <a:lnTo>
                    <a:pt x="148179" y="134175"/>
                  </a:lnTo>
                  <a:lnTo>
                    <a:pt x="180672" y="143050"/>
                  </a:lnTo>
                  <a:cubicBezTo>
                    <a:pt x="180694" y="143056"/>
                    <a:pt x="180715" y="143058"/>
                    <a:pt x="180736" y="143058"/>
                  </a:cubicBezTo>
                  <a:cubicBezTo>
                    <a:pt x="180833" y="143058"/>
                    <a:pt x="180915" y="143004"/>
                    <a:pt x="180915" y="142929"/>
                  </a:cubicBezTo>
                  <a:lnTo>
                    <a:pt x="181098" y="142290"/>
                  </a:lnTo>
                  <a:lnTo>
                    <a:pt x="209427" y="110801"/>
                  </a:lnTo>
                  <a:cubicBezTo>
                    <a:pt x="209487" y="110770"/>
                    <a:pt x="209487" y="110709"/>
                    <a:pt x="209487" y="110679"/>
                  </a:cubicBezTo>
                  <a:lnTo>
                    <a:pt x="218363" y="64569"/>
                  </a:lnTo>
                  <a:cubicBezTo>
                    <a:pt x="218363" y="64478"/>
                    <a:pt x="218363" y="64417"/>
                    <a:pt x="218302" y="64356"/>
                  </a:cubicBezTo>
                  <a:cubicBezTo>
                    <a:pt x="218238" y="64335"/>
                    <a:pt x="218188" y="64313"/>
                    <a:pt x="218144" y="64313"/>
                  </a:cubicBezTo>
                  <a:cubicBezTo>
                    <a:pt x="218125" y="64313"/>
                    <a:pt x="218107" y="64317"/>
                    <a:pt x="218089" y="64326"/>
                  </a:cubicBezTo>
                  <a:lnTo>
                    <a:pt x="177420" y="81955"/>
                  </a:lnTo>
                  <a:lnTo>
                    <a:pt x="160763" y="67031"/>
                  </a:lnTo>
                  <a:lnTo>
                    <a:pt x="161645" y="65663"/>
                  </a:lnTo>
                  <a:lnTo>
                    <a:pt x="217846" y="64356"/>
                  </a:lnTo>
                  <a:cubicBezTo>
                    <a:pt x="217937" y="64356"/>
                    <a:pt x="218029" y="64295"/>
                    <a:pt x="218029" y="64204"/>
                  </a:cubicBezTo>
                  <a:cubicBezTo>
                    <a:pt x="218029" y="64143"/>
                    <a:pt x="217998" y="64022"/>
                    <a:pt x="217907" y="63991"/>
                  </a:cubicBezTo>
                  <a:lnTo>
                    <a:pt x="174168" y="45815"/>
                  </a:lnTo>
                  <a:lnTo>
                    <a:pt x="183803" y="30617"/>
                  </a:lnTo>
                  <a:lnTo>
                    <a:pt x="209396" y="34265"/>
                  </a:lnTo>
                  <a:cubicBezTo>
                    <a:pt x="209487" y="34265"/>
                    <a:pt x="209579" y="34234"/>
                    <a:pt x="209639" y="34173"/>
                  </a:cubicBezTo>
                  <a:lnTo>
                    <a:pt x="222922" y="434"/>
                  </a:lnTo>
                  <a:lnTo>
                    <a:pt x="269245" y="10252"/>
                  </a:lnTo>
                  <a:cubicBezTo>
                    <a:pt x="269272" y="10265"/>
                    <a:pt x="269297" y="10271"/>
                    <a:pt x="269320" y="10271"/>
                  </a:cubicBezTo>
                  <a:cubicBezTo>
                    <a:pt x="269403" y="10271"/>
                    <a:pt x="269458" y="10195"/>
                    <a:pt x="269458" y="10100"/>
                  </a:cubicBezTo>
                  <a:cubicBezTo>
                    <a:pt x="269580" y="10009"/>
                    <a:pt x="269549" y="9887"/>
                    <a:pt x="269428" y="9857"/>
                  </a:cubicBezTo>
                  <a:lnTo>
                    <a:pt x="222922" y="9"/>
                  </a:lnTo>
                  <a:cubicBezTo>
                    <a:pt x="222901" y="3"/>
                    <a:pt x="222881" y="1"/>
                    <a:pt x="22286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2" name="Google Shape;4622;p27"/>
            <p:cNvSpPr/>
            <p:nvPr/>
          </p:nvSpPr>
          <p:spPr>
            <a:xfrm>
              <a:off x="3997800" y="48455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12" y="0"/>
                  </a:moveTo>
                  <a:cubicBezTo>
                    <a:pt x="982" y="0"/>
                    <a:pt x="846" y="35"/>
                    <a:pt x="710" y="115"/>
                  </a:cubicBezTo>
                  <a:cubicBezTo>
                    <a:pt x="0" y="571"/>
                    <a:pt x="453" y="1620"/>
                    <a:pt x="1135" y="1620"/>
                  </a:cubicBezTo>
                  <a:cubicBezTo>
                    <a:pt x="1270" y="1620"/>
                    <a:pt x="1415" y="1578"/>
                    <a:pt x="1561" y="1483"/>
                  </a:cubicBezTo>
                  <a:cubicBezTo>
                    <a:pt x="2332" y="1046"/>
                    <a:pt x="1821" y="0"/>
                    <a:pt x="11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3" name="Google Shape;4623;p27"/>
            <p:cNvSpPr/>
            <p:nvPr/>
          </p:nvSpPr>
          <p:spPr>
            <a:xfrm>
              <a:off x="4372550" y="5700400"/>
              <a:ext cx="58950" cy="40500"/>
            </a:xfrm>
            <a:custGeom>
              <a:rect b="b" l="l" r="r" t="t"/>
              <a:pathLst>
                <a:path extrusionOk="0" h="1620" w="2358">
                  <a:moveTo>
                    <a:pt x="1147" y="0"/>
                  </a:moveTo>
                  <a:cubicBezTo>
                    <a:pt x="1016" y="0"/>
                    <a:pt x="876" y="35"/>
                    <a:pt x="736" y="115"/>
                  </a:cubicBezTo>
                  <a:cubicBezTo>
                    <a:pt x="0" y="571"/>
                    <a:pt x="471" y="1620"/>
                    <a:pt x="1158" y="1620"/>
                  </a:cubicBezTo>
                  <a:cubicBezTo>
                    <a:pt x="1295" y="1620"/>
                    <a:pt x="1440" y="1579"/>
                    <a:pt x="1587" y="1483"/>
                  </a:cubicBezTo>
                  <a:cubicBezTo>
                    <a:pt x="2358" y="1046"/>
                    <a:pt x="1868" y="0"/>
                    <a:pt x="11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4" name="Google Shape;4624;p27"/>
            <p:cNvSpPr/>
            <p:nvPr/>
          </p:nvSpPr>
          <p:spPr>
            <a:xfrm>
              <a:off x="4647500" y="5247950"/>
              <a:ext cx="58175" cy="40825"/>
            </a:xfrm>
            <a:custGeom>
              <a:rect b="b" l="l" r="r" t="t"/>
              <a:pathLst>
                <a:path extrusionOk="0" h="1633" w="2327">
                  <a:moveTo>
                    <a:pt x="1130" y="1"/>
                  </a:moveTo>
                  <a:cubicBezTo>
                    <a:pt x="995" y="1"/>
                    <a:pt x="853" y="39"/>
                    <a:pt x="710" y="128"/>
                  </a:cubicBezTo>
                  <a:cubicBezTo>
                    <a:pt x="0" y="584"/>
                    <a:pt x="454" y="1633"/>
                    <a:pt x="1135" y="1633"/>
                  </a:cubicBezTo>
                  <a:cubicBezTo>
                    <a:pt x="1271" y="1633"/>
                    <a:pt x="1415" y="1591"/>
                    <a:pt x="1561" y="1495"/>
                  </a:cubicBezTo>
                  <a:cubicBezTo>
                    <a:pt x="2326" y="1037"/>
                    <a:pt x="1830" y="1"/>
                    <a:pt x="11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5" name="Google Shape;4625;p27"/>
            <p:cNvSpPr/>
            <p:nvPr/>
          </p:nvSpPr>
          <p:spPr>
            <a:xfrm>
              <a:off x="4535925" y="4628950"/>
              <a:ext cx="57675" cy="40525"/>
            </a:xfrm>
            <a:custGeom>
              <a:rect b="b" l="l" r="r" t="t"/>
              <a:pathLst>
                <a:path extrusionOk="0" h="1621" w="2307">
                  <a:moveTo>
                    <a:pt x="1134" y="1"/>
                  </a:moveTo>
                  <a:cubicBezTo>
                    <a:pt x="1006" y="1"/>
                    <a:pt x="872" y="35"/>
                    <a:pt x="736" y="115"/>
                  </a:cubicBezTo>
                  <a:cubicBezTo>
                    <a:pt x="0" y="572"/>
                    <a:pt x="471" y="1620"/>
                    <a:pt x="1158" y="1620"/>
                  </a:cubicBezTo>
                  <a:cubicBezTo>
                    <a:pt x="1295" y="1620"/>
                    <a:pt x="1441" y="1579"/>
                    <a:pt x="1587" y="1483"/>
                  </a:cubicBezTo>
                  <a:cubicBezTo>
                    <a:pt x="2306" y="1046"/>
                    <a:pt x="1831" y="1"/>
                    <a:pt x="113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6" name="Google Shape;4626;p27"/>
            <p:cNvSpPr/>
            <p:nvPr/>
          </p:nvSpPr>
          <p:spPr>
            <a:xfrm>
              <a:off x="5270550" y="5014675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8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7" name="Google Shape;4627;p27"/>
            <p:cNvSpPr/>
            <p:nvPr/>
          </p:nvSpPr>
          <p:spPr>
            <a:xfrm>
              <a:off x="5177275" y="4503575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33" y="0"/>
                  </a:moveTo>
                  <a:cubicBezTo>
                    <a:pt x="1006" y="0"/>
                    <a:pt x="872" y="35"/>
                    <a:pt x="736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6" y="1620"/>
                    <a:pt x="1410" y="1578"/>
                    <a:pt x="1556" y="1483"/>
                  </a:cubicBezTo>
                  <a:cubicBezTo>
                    <a:pt x="2302" y="1046"/>
                    <a:pt x="1830" y="0"/>
                    <a:pt x="113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8" name="Google Shape;4628;p27"/>
            <p:cNvSpPr/>
            <p:nvPr/>
          </p:nvSpPr>
          <p:spPr>
            <a:xfrm>
              <a:off x="5057700" y="596725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53" y="1"/>
                  </a:moveTo>
                  <a:cubicBezTo>
                    <a:pt x="1013" y="1"/>
                    <a:pt x="864" y="43"/>
                    <a:pt x="716" y="140"/>
                  </a:cubicBezTo>
                  <a:cubicBezTo>
                    <a:pt x="0" y="575"/>
                    <a:pt x="467" y="1633"/>
                    <a:pt x="1158" y="1633"/>
                  </a:cubicBezTo>
                  <a:cubicBezTo>
                    <a:pt x="1288" y="1633"/>
                    <a:pt x="1427" y="1595"/>
                    <a:pt x="1567" y="1508"/>
                  </a:cubicBezTo>
                  <a:cubicBezTo>
                    <a:pt x="2325" y="1028"/>
                    <a:pt x="1844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9" name="Google Shape;4629;p27"/>
            <p:cNvSpPr/>
            <p:nvPr/>
          </p:nvSpPr>
          <p:spPr>
            <a:xfrm>
              <a:off x="5883200" y="5973150"/>
              <a:ext cx="57525" cy="40550"/>
            </a:xfrm>
            <a:custGeom>
              <a:rect b="b" l="l" r="r" t="t"/>
              <a:pathLst>
                <a:path extrusionOk="0" h="1622" w="2301">
                  <a:moveTo>
                    <a:pt x="1130" y="0"/>
                  </a:moveTo>
                  <a:cubicBezTo>
                    <a:pt x="1003" y="0"/>
                    <a:pt x="870" y="36"/>
                    <a:pt x="736" y="117"/>
                  </a:cubicBezTo>
                  <a:cubicBezTo>
                    <a:pt x="1" y="573"/>
                    <a:pt x="450" y="1622"/>
                    <a:pt x="1131" y="1622"/>
                  </a:cubicBezTo>
                  <a:cubicBezTo>
                    <a:pt x="1266" y="1622"/>
                    <a:pt x="1411" y="1581"/>
                    <a:pt x="1557" y="1485"/>
                  </a:cubicBezTo>
                  <a:cubicBezTo>
                    <a:pt x="2300" y="1023"/>
                    <a:pt x="1812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0" name="Google Shape;4630;p27"/>
            <p:cNvSpPr/>
            <p:nvPr/>
          </p:nvSpPr>
          <p:spPr>
            <a:xfrm>
              <a:off x="5931725" y="4845275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1"/>
                    <a:pt x="454" y="1630"/>
                    <a:pt x="1135" y="1630"/>
                  </a:cubicBezTo>
                  <a:cubicBezTo>
                    <a:pt x="1271" y="1630"/>
                    <a:pt x="1415" y="1588"/>
                    <a:pt x="1561" y="1493"/>
                  </a:cubicBezTo>
                  <a:cubicBezTo>
                    <a:pt x="2328" y="1058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1" name="Google Shape;4631;p27"/>
            <p:cNvSpPr/>
            <p:nvPr/>
          </p:nvSpPr>
          <p:spPr>
            <a:xfrm>
              <a:off x="5286650" y="7263675"/>
              <a:ext cx="57350" cy="41025"/>
            </a:xfrm>
            <a:custGeom>
              <a:rect b="b" l="l" r="r" t="t"/>
              <a:pathLst>
                <a:path extrusionOk="0" h="1641" w="2294">
                  <a:moveTo>
                    <a:pt x="1153" y="1"/>
                  </a:moveTo>
                  <a:cubicBezTo>
                    <a:pt x="1020" y="1"/>
                    <a:pt x="879" y="42"/>
                    <a:pt x="738" y="138"/>
                  </a:cubicBezTo>
                  <a:cubicBezTo>
                    <a:pt x="0" y="570"/>
                    <a:pt x="454" y="1641"/>
                    <a:pt x="1138" y="1641"/>
                  </a:cubicBezTo>
                  <a:cubicBezTo>
                    <a:pt x="1272" y="1641"/>
                    <a:pt x="1414" y="1600"/>
                    <a:pt x="1558" y="1506"/>
                  </a:cubicBezTo>
                  <a:cubicBezTo>
                    <a:pt x="2294" y="1049"/>
                    <a:pt x="1823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2" name="Google Shape;4632;p27"/>
            <p:cNvSpPr/>
            <p:nvPr/>
          </p:nvSpPr>
          <p:spPr>
            <a:xfrm>
              <a:off x="5314750" y="6321675"/>
              <a:ext cx="58850" cy="40775"/>
            </a:xfrm>
            <a:custGeom>
              <a:rect b="b" l="l" r="r" t="t"/>
              <a:pathLst>
                <a:path extrusionOk="0" h="1631" w="2354">
                  <a:moveTo>
                    <a:pt x="1168" y="1"/>
                  </a:moveTo>
                  <a:cubicBezTo>
                    <a:pt x="1031" y="1"/>
                    <a:pt x="885" y="39"/>
                    <a:pt x="738" y="128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7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3" name="Google Shape;4633;p27"/>
            <p:cNvSpPr/>
            <p:nvPr/>
          </p:nvSpPr>
          <p:spPr>
            <a:xfrm>
              <a:off x="6292525" y="710330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63" y="0"/>
                  </a:moveTo>
                  <a:cubicBezTo>
                    <a:pt x="1021" y="0"/>
                    <a:pt x="870" y="42"/>
                    <a:pt x="716" y="140"/>
                  </a:cubicBezTo>
                  <a:cubicBezTo>
                    <a:pt x="0" y="574"/>
                    <a:pt x="467" y="1632"/>
                    <a:pt x="1158" y="1632"/>
                  </a:cubicBezTo>
                  <a:cubicBezTo>
                    <a:pt x="1288" y="1632"/>
                    <a:pt x="1427" y="1594"/>
                    <a:pt x="1567" y="1507"/>
                  </a:cubicBezTo>
                  <a:cubicBezTo>
                    <a:pt x="2325" y="1027"/>
                    <a:pt x="1865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4" name="Google Shape;4634;p27"/>
            <p:cNvSpPr/>
            <p:nvPr/>
          </p:nvSpPr>
          <p:spPr>
            <a:xfrm>
              <a:off x="6776025" y="5652975"/>
              <a:ext cx="57450" cy="40775"/>
            </a:xfrm>
            <a:custGeom>
              <a:rect b="b" l="l" r="r" t="t"/>
              <a:pathLst>
                <a:path extrusionOk="0" h="1631" w="2298">
                  <a:moveTo>
                    <a:pt x="1143" y="1"/>
                  </a:moveTo>
                  <a:cubicBezTo>
                    <a:pt x="1013" y="1"/>
                    <a:pt x="876" y="39"/>
                    <a:pt x="738" y="127"/>
                  </a:cubicBezTo>
                  <a:cubicBezTo>
                    <a:pt x="1" y="560"/>
                    <a:pt x="455" y="1630"/>
                    <a:pt x="1139" y="1630"/>
                  </a:cubicBezTo>
                  <a:cubicBezTo>
                    <a:pt x="1272" y="1630"/>
                    <a:pt x="1415" y="1590"/>
                    <a:pt x="1559" y="1495"/>
                  </a:cubicBezTo>
                  <a:cubicBezTo>
                    <a:pt x="2298" y="1036"/>
                    <a:pt x="1819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5" name="Google Shape;4635;p27"/>
            <p:cNvSpPr/>
            <p:nvPr/>
          </p:nvSpPr>
          <p:spPr>
            <a:xfrm>
              <a:off x="6423500" y="528550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35" y="0"/>
                  </a:moveTo>
                  <a:cubicBezTo>
                    <a:pt x="1007" y="0"/>
                    <a:pt x="872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7" y="1046"/>
                    <a:pt x="1838" y="0"/>
                    <a:pt x="11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6" name="Google Shape;4636;p27"/>
            <p:cNvSpPr/>
            <p:nvPr/>
          </p:nvSpPr>
          <p:spPr>
            <a:xfrm>
              <a:off x="7421050" y="6393875"/>
              <a:ext cx="57575" cy="40775"/>
            </a:xfrm>
            <a:custGeom>
              <a:rect b="b" l="l" r="r" t="t"/>
              <a:pathLst>
                <a:path extrusionOk="0" h="1631" w="2303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7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7" name="Google Shape;4637;p27"/>
            <p:cNvSpPr/>
            <p:nvPr/>
          </p:nvSpPr>
          <p:spPr>
            <a:xfrm>
              <a:off x="8126400" y="5589200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46" y="0"/>
                  </a:moveTo>
                  <a:cubicBezTo>
                    <a:pt x="1015" y="0"/>
                    <a:pt x="876" y="38"/>
                    <a:pt x="736" y="125"/>
                  </a:cubicBezTo>
                  <a:cubicBezTo>
                    <a:pt x="1" y="582"/>
                    <a:pt x="471" y="1630"/>
                    <a:pt x="1159" y="1630"/>
                  </a:cubicBezTo>
                  <a:cubicBezTo>
                    <a:pt x="1296" y="1630"/>
                    <a:pt x="1441" y="1589"/>
                    <a:pt x="1587" y="1493"/>
                  </a:cubicBezTo>
                  <a:cubicBezTo>
                    <a:pt x="2303" y="1058"/>
                    <a:pt x="1836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8" name="Google Shape;4638;p27"/>
            <p:cNvSpPr/>
            <p:nvPr/>
          </p:nvSpPr>
          <p:spPr>
            <a:xfrm>
              <a:off x="7689425" y="5573200"/>
              <a:ext cx="58850" cy="40750"/>
            </a:xfrm>
            <a:custGeom>
              <a:rect b="b" l="l" r="r" t="t"/>
              <a:pathLst>
                <a:path extrusionOk="0" h="1630" w="2354">
                  <a:moveTo>
                    <a:pt x="1168" y="0"/>
                  </a:moveTo>
                  <a:cubicBezTo>
                    <a:pt x="1031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53" y="1036"/>
                    <a:pt x="1879" y="0"/>
                    <a:pt x="1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9" name="Google Shape;4639;p27"/>
            <p:cNvSpPr/>
            <p:nvPr/>
          </p:nvSpPr>
          <p:spPr>
            <a:xfrm>
              <a:off x="8348175" y="44344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1" y="35"/>
                    <a:pt x="710" y="115"/>
                  </a:cubicBezTo>
                  <a:cubicBezTo>
                    <a:pt x="1" y="571"/>
                    <a:pt x="454" y="1620"/>
                    <a:pt x="1135" y="1620"/>
                  </a:cubicBezTo>
                  <a:cubicBezTo>
                    <a:pt x="1271" y="1620"/>
                    <a:pt x="1415" y="1578"/>
                    <a:pt x="1562" y="1483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0" name="Google Shape;4640;p27"/>
            <p:cNvSpPr/>
            <p:nvPr/>
          </p:nvSpPr>
          <p:spPr>
            <a:xfrm>
              <a:off x="5215200" y="4038225"/>
              <a:ext cx="57475" cy="40750"/>
            </a:xfrm>
            <a:custGeom>
              <a:rect b="b" l="l" r="r" t="t"/>
              <a:pathLst>
                <a:path extrusionOk="0" h="1630" w="2299">
                  <a:moveTo>
                    <a:pt x="1154" y="0"/>
                  </a:moveTo>
                  <a:cubicBezTo>
                    <a:pt x="1021" y="0"/>
                    <a:pt x="881" y="38"/>
                    <a:pt x="738" y="127"/>
                  </a:cubicBezTo>
                  <a:cubicBezTo>
                    <a:pt x="1" y="559"/>
                    <a:pt x="455" y="1630"/>
                    <a:pt x="1139" y="1630"/>
                  </a:cubicBezTo>
                  <a:cubicBezTo>
                    <a:pt x="1273" y="1630"/>
                    <a:pt x="1415" y="1589"/>
                    <a:pt x="1559" y="1495"/>
                  </a:cubicBezTo>
                  <a:cubicBezTo>
                    <a:pt x="2298" y="1036"/>
                    <a:pt x="1840" y="0"/>
                    <a:pt x="115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1" name="Google Shape;4641;p27"/>
            <p:cNvSpPr/>
            <p:nvPr/>
          </p:nvSpPr>
          <p:spPr>
            <a:xfrm>
              <a:off x="5536525" y="3264200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5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2" name="Google Shape;4642;p27"/>
            <p:cNvSpPr/>
            <p:nvPr/>
          </p:nvSpPr>
          <p:spPr>
            <a:xfrm>
              <a:off x="3785025" y="3922000"/>
              <a:ext cx="58225" cy="40775"/>
            </a:xfrm>
            <a:custGeom>
              <a:rect b="b" l="l" r="r" t="t"/>
              <a:pathLst>
                <a:path extrusionOk="0" h="1631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2"/>
                    <a:pt x="454" y="1630"/>
                    <a:pt x="1135" y="1630"/>
                  </a:cubicBezTo>
                  <a:cubicBezTo>
                    <a:pt x="1271" y="1630"/>
                    <a:pt x="1415" y="1589"/>
                    <a:pt x="1561" y="1493"/>
                  </a:cubicBezTo>
                  <a:cubicBezTo>
                    <a:pt x="2328" y="1059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3" name="Google Shape;4643;p27"/>
            <p:cNvSpPr/>
            <p:nvPr/>
          </p:nvSpPr>
          <p:spPr>
            <a:xfrm>
              <a:off x="5940050" y="7646625"/>
              <a:ext cx="57400" cy="40800"/>
            </a:xfrm>
            <a:custGeom>
              <a:rect b="b" l="l" r="r" t="t"/>
              <a:pathLst>
                <a:path extrusionOk="0" h="1632" w="2296">
                  <a:moveTo>
                    <a:pt x="1163" y="0"/>
                  </a:moveTo>
                  <a:cubicBezTo>
                    <a:pt x="1028" y="0"/>
                    <a:pt x="885" y="42"/>
                    <a:pt x="742" y="139"/>
                  </a:cubicBezTo>
                  <a:cubicBezTo>
                    <a:pt x="1" y="574"/>
                    <a:pt x="463" y="1632"/>
                    <a:pt x="1153" y="1632"/>
                  </a:cubicBezTo>
                  <a:cubicBezTo>
                    <a:pt x="1284" y="1632"/>
                    <a:pt x="1422" y="1594"/>
                    <a:pt x="1563" y="1507"/>
                  </a:cubicBezTo>
                  <a:cubicBezTo>
                    <a:pt x="2296" y="1027"/>
                    <a:pt x="1830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4" name="Google Shape;4644;p27"/>
            <p:cNvSpPr/>
            <p:nvPr/>
          </p:nvSpPr>
          <p:spPr>
            <a:xfrm>
              <a:off x="4139200" y="7183900"/>
              <a:ext cx="58000" cy="41025"/>
            </a:xfrm>
            <a:custGeom>
              <a:rect b="b" l="l" r="r" t="t"/>
              <a:pathLst>
                <a:path extrusionOk="0" h="1641" w="2320">
                  <a:moveTo>
                    <a:pt x="1177" y="0"/>
                  </a:moveTo>
                  <a:cubicBezTo>
                    <a:pt x="1038" y="0"/>
                    <a:pt x="889" y="42"/>
                    <a:pt x="738" y="138"/>
                  </a:cubicBezTo>
                  <a:cubicBezTo>
                    <a:pt x="1" y="570"/>
                    <a:pt x="455" y="1640"/>
                    <a:pt x="1139" y="1640"/>
                  </a:cubicBezTo>
                  <a:cubicBezTo>
                    <a:pt x="1272" y="1640"/>
                    <a:pt x="1415" y="1600"/>
                    <a:pt x="1559" y="1505"/>
                  </a:cubicBezTo>
                  <a:cubicBezTo>
                    <a:pt x="2319" y="1049"/>
                    <a:pt x="1874" y="0"/>
                    <a:pt x="11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5" name="Google Shape;4645;p27"/>
            <p:cNvSpPr/>
            <p:nvPr/>
          </p:nvSpPr>
          <p:spPr>
            <a:xfrm>
              <a:off x="3683925" y="6031700"/>
              <a:ext cx="58350" cy="40975"/>
            </a:xfrm>
            <a:custGeom>
              <a:rect b="b" l="l" r="r" t="t"/>
              <a:pathLst>
                <a:path extrusionOk="0" h="1639" w="2334">
                  <a:moveTo>
                    <a:pt x="1141" y="1"/>
                  </a:moveTo>
                  <a:cubicBezTo>
                    <a:pt x="1013" y="1"/>
                    <a:pt x="878" y="36"/>
                    <a:pt x="742" y="115"/>
                  </a:cubicBezTo>
                  <a:cubicBezTo>
                    <a:pt x="0" y="576"/>
                    <a:pt x="485" y="1638"/>
                    <a:pt x="1164" y="1638"/>
                  </a:cubicBezTo>
                  <a:cubicBezTo>
                    <a:pt x="1293" y="1638"/>
                    <a:pt x="1428" y="1600"/>
                    <a:pt x="1563" y="1514"/>
                  </a:cubicBezTo>
                  <a:cubicBezTo>
                    <a:pt x="2334" y="1051"/>
                    <a:pt x="1844" y="1"/>
                    <a:pt x="114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6" name="Google Shape;4646;p27"/>
            <p:cNvSpPr/>
            <p:nvPr/>
          </p:nvSpPr>
          <p:spPr>
            <a:xfrm>
              <a:off x="2993275" y="5645375"/>
              <a:ext cx="58875" cy="40775"/>
            </a:xfrm>
            <a:custGeom>
              <a:rect b="b" l="l" r="r" t="t"/>
              <a:pathLst>
                <a:path extrusionOk="0" h="1631" w="2355">
                  <a:moveTo>
                    <a:pt x="1168" y="1"/>
                  </a:moveTo>
                  <a:cubicBezTo>
                    <a:pt x="1031" y="1"/>
                    <a:pt x="886" y="39"/>
                    <a:pt x="738" y="127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6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7" name="Google Shape;4647;p27"/>
            <p:cNvSpPr/>
            <p:nvPr/>
          </p:nvSpPr>
          <p:spPr>
            <a:xfrm>
              <a:off x="3193950" y="494355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46" y="0"/>
                  </a:moveTo>
                  <a:cubicBezTo>
                    <a:pt x="1015" y="0"/>
                    <a:pt x="877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8" y="1046"/>
                    <a:pt x="1860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8" name="Google Shape;4648;p27"/>
            <p:cNvSpPr/>
            <p:nvPr/>
          </p:nvSpPr>
          <p:spPr>
            <a:xfrm>
              <a:off x="2905900" y="4509350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66" y="0"/>
                  </a:moveTo>
                  <a:cubicBezTo>
                    <a:pt x="1030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28" y="1036"/>
                    <a:pt x="1870" y="0"/>
                    <a:pt x="11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9" name="Google Shape;4649;p27"/>
            <p:cNvSpPr/>
            <p:nvPr/>
          </p:nvSpPr>
          <p:spPr>
            <a:xfrm>
              <a:off x="7494175" y="3580000"/>
              <a:ext cx="58050" cy="40825"/>
            </a:xfrm>
            <a:custGeom>
              <a:rect b="b" l="l" r="r" t="t"/>
              <a:pathLst>
                <a:path extrusionOk="0" h="1633" w="2322">
                  <a:moveTo>
                    <a:pt x="1143" y="1"/>
                  </a:moveTo>
                  <a:cubicBezTo>
                    <a:pt x="1012" y="1"/>
                    <a:pt x="874" y="39"/>
                    <a:pt x="736" y="127"/>
                  </a:cubicBezTo>
                  <a:cubicBezTo>
                    <a:pt x="1" y="584"/>
                    <a:pt x="450" y="1632"/>
                    <a:pt x="1131" y="1632"/>
                  </a:cubicBezTo>
                  <a:cubicBezTo>
                    <a:pt x="1266" y="1632"/>
                    <a:pt x="1411" y="1591"/>
                    <a:pt x="1557" y="1495"/>
                  </a:cubicBezTo>
                  <a:cubicBezTo>
                    <a:pt x="2321" y="1036"/>
                    <a:pt x="1825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0" name="Google Shape;4650;p27"/>
            <p:cNvSpPr/>
            <p:nvPr/>
          </p:nvSpPr>
          <p:spPr>
            <a:xfrm>
              <a:off x="8140100" y="3675300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23" y="0"/>
                  </a:moveTo>
                  <a:cubicBezTo>
                    <a:pt x="998" y="0"/>
                    <a:pt x="867" y="35"/>
                    <a:pt x="735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5" y="1620"/>
                    <a:pt x="1410" y="1578"/>
                    <a:pt x="1556" y="1483"/>
                  </a:cubicBezTo>
                  <a:cubicBezTo>
                    <a:pt x="2301" y="1046"/>
                    <a:pt x="1808" y="0"/>
                    <a:pt x="112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1" name="Google Shape;4651;p27"/>
            <p:cNvSpPr/>
            <p:nvPr/>
          </p:nvSpPr>
          <p:spPr>
            <a:xfrm>
              <a:off x="8477350" y="28280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2" y="35"/>
                    <a:pt x="711" y="115"/>
                  </a:cubicBezTo>
                  <a:cubicBezTo>
                    <a:pt x="1" y="571"/>
                    <a:pt x="454" y="1620"/>
                    <a:pt x="1136" y="1620"/>
                  </a:cubicBezTo>
                  <a:cubicBezTo>
                    <a:pt x="1271" y="1620"/>
                    <a:pt x="1416" y="1578"/>
                    <a:pt x="1562" y="1482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2" name="Google Shape;4652;p27"/>
            <p:cNvSpPr/>
            <p:nvPr/>
          </p:nvSpPr>
          <p:spPr>
            <a:xfrm>
              <a:off x="9636150" y="3074225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4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3" name="Google Shape;4653;p27"/>
            <p:cNvSpPr/>
            <p:nvPr/>
          </p:nvSpPr>
          <p:spPr>
            <a:xfrm>
              <a:off x="5654625" y="1181925"/>
              <a:ext cx="4940850" cy="3255375"/>
            </a:xfrm>
            <a:custGeom>
              <a:rect b="b" l="l" r="r" t="t"/>
              <a:pathLst>
                <a:path extrusionOk="0" h="130215" w="197634">
                  <a:moveTo>
                    <a:pt x="37235" y="851"/>
                  </a:moveTo>
                  <a:lnTo>
                    <a:pt x="49850" y="25988"/>
                  </a:lnTo>
                  <a:lnTo>
                    <a:pt x="12189" y="21642"/>
                  </a:lnTo>
                  <a:lnTo>
                    <a:pt x="37235" y="851"/>
                  </a:lnTo>
                  <a:close/>
                  <a:moveTo>
                    <a:pt x="88908" y="517"/>
                  </a:moveTo>
                  <a:lnTo>
                    <a:pt x="85261" y="34803"/>
                  </a:lnTo>
                  <a:lnTo>
                    <a:pt x="67965" y="28876"/>
                  </a:lnTo>
                  <a:lnTo>
                    <a:pt x="88908" y="517"/>
                  </a:lnTo>
                  <a:close/>
                  <a:moveTo>
                    <a:pt x="73102" y="17478"/>
                  </a:moveTo>
                  <a:lnTo>
                    <a:pt x="67692" y="28846"/>
                  </a:lnTo>
                  <a:cubicBezTo>
                    <a:pt x="67661" y="28937"/>
                    <a:pt x="67692" y="28998"/>
                    <a:pt x="67722" y="29028"/>
                  </a:cubicBezTo>
                  <a:lnTo>
                    <a:pt x="67783" y="29028"/>
                  </a:lnTo>
                  <a:lnTo>
                    <a:pt x="66658" y="35381"/>
                  </a:lnTo>
                  <a:lnTo>
                    <a:pt x="50336" y="26292"/>
                  </a:lnTo>
                  <a:lnTo>
                    <a:pt x="73102" y="17478"/>
                  </a:lnTo>
                  <a:close/>
                  <a:moveTo>
                    <a:pt x="50853" y="26900"/>
                  </a:moveTo>
                  <a:lnTo>
                    <a:pt x="66628" y="35685"/>
                  </a:lnTo>
                  <a:lnTo>
                    <a:pt x="65382" y="42980"/>
                  </a:lnTo>
                  <a:lnTo>
                    <a:pt x="50853" y="26900"/>
                  </a:lnTo>
                  <a:close/>
                  <a:moveTo>
                    <a:pt x="50062" y="26323"/>
                  </a:moveTo>
                  <a:cubicBezTo>
                    <a:pt x="50062" y="26384"/>
                    <a:pt x="50062" y="26414"/>
                    <a:pt x="50093" y="26444"/>
                  </a:cubicBezTo>
                  <a:lnTo>
                    <a:pt x="65078" y="43071"/>
                  </a:lnTo>
                  <a:lnTo>
                    <a:pt x="65078" y="43071"/>
                  </a:lnTo>
                  <a:lnTo>
                    <a:pt x="34500" y="26870"/>
                  </a:lnTo>
                  <a:lnTo>
                    <a:pt x="50062" y="26323"/>
                  </a:lnTo>
                  <a:close/>
                  <a:moveTo>
                    <a:pt x="34591" y="27265"/>
                  </a:moveTo>
                  <a:lnTo>
                    <a:pt x="64835" y="43223"/>
                  </a:lnTo>
                  <a:lnTo>
                    <a:pt x="47175" y="43284"/>
                  </a:lnTo>
                  <a:cubicBezTo>
                    <a:pt x="47175" y="43253"/>
                    <a:pt x="47175" y="43223"/>
                    <a:pt x="47144" y="43162"/>
                  </a:cubicBezTo>
                  <a:lnTo>
                    <a:pt x="34591" y="27265"/>
                  </a:lnTo>
                  <a:close/>
                  <a:moveTo>
                    <a:pt x="89151" y="760"/>
                  </a:moveTo>
                  <a:lnTo>
                    <a:pt x="112070" y="44013"/>
                  </a:lnTo>
                  <a:lnTo>
                    <a:pt x="85504" y="34925"/>
                  </a:lnTo>
                  <a:lnTo>
                    <a:pt x="89151" y="760"/>
                  </a:lnTo>
                  <a:close/>
                  <a:moveTo>
                    <a:pt x="89455" y="730"/>
                  </a:moveTo>
                  <a:lnTo>
                    <a:pt x="126659" y="35107"/>
                  </a:lnTo>
                  <a:lnTo>
                    <a:pt x="114167" y="44743"/>
                  </a:lnTo>
                  <a:lnTo>
                    <a:pt x="112495" y="44135"/>
                  </a:lnTo>
                  <a:lnTo>
                    <a:pt x="89455" y="730"/>
                  </a:lnTo>
                  <a:close/>
                  <a:moveTo>
                    <a:pt x="66902" y="35806"/>
                  </a:moveTo>
                  <a:lnTo>
                    <a:pt x="83467" y="45047"/>
                  </a:lnTo>
                  <a:lnTo>
                    <a:pt x="65595" y="43223"/>
                  </a:lnTo>
                  <a:lnTo>
                    <a:pt x="66902" y="35806"/>
                  </a:lnTo>
                  <a:close/>
                  <a:moveTo>
                    <a:pt x="68026" y="29241"/>
                  </a:moveTo>
                  <a:lnTo>
                    <a:pt x="85230" y="35107"/>
                  </a:lnTo>
                  <a:lnTo>
                    <a:pt x="84197" y="45138"/>
                  </a:lnTo>
                  <a:lnTo>
                    <a:pt x="66932" y="35533"/>
                  </a:lnTo>
                  <a:lnTo>
                    <a:pt x="68026" y="29241"/>
                  </a:lnTo>
                  <a:close/>
                  <a:moveTo>
                    <a:pt x="112677" y="44499"/>
                  </a:moveTo>
                  <a:lnTo>
                    <a:pt x="113893" y="44925"/>
                  </a:lnTo>
                  <a:lnTo>
                    <a:pt x="113164" y="45442"/>
                  </a:lnTo>
                  <a:lnTo>
                    <a:pt x="112677" y="44499"/>
                  </a:lnTo>
                  <a:close/>
                  <a:moveTo>
                    <a:pt x="12250" y="21946"/>
                  </a:moveTo>
                  <a:lnTo>
                    <a:pt x="48634" y="26140"/>
                  </a:lnTo>
                  <a:lnTo>
                    <a:pt x="33983" y="26657"/>
                  </a:lnTo>
                  <a:cubicBezTo>
                    <a:pt x="34013" y="26627"/>
                    <a:pt x="34013" y="26612"/>
                    <a:pt x="34006" y="26612"/>
                  </a:cubicBezTo>
                  <a:lnTo>
                    <a:pt x="34006" y="26612"/>
                  </a:lnTo>
                  <a:cubicBezTo>
                    <a:pt x="33998" y="26612"/>
                    <a:pt x="33983" y="26627"/>
                    <a:pt x="33983" y="26657"/>
                  </a:cubicBezTo>
                  <a:lnTo>
                    <a:pt x="33892" y="26596"/>
                  </a:lnTo>
                  <a:cubicBezTo>
                    <a:pt x="33867" y="26588"/>
                    <a:pt x="33845" y="26584"/>
                    <a:pt x="33824" y="26584"/>
                  </a:cubicBezTo>
                  <a:cubicBezTo>
                    <a:pt x="33768" y="26584"/>
                    <a:pt x="33724" y="26613"/>
                    <a:pt x="33679" y="26657"/>
                  </a:cubicBezTo>
                  <a:lnTo>
                    <a:pt x="14317" y="53861"/>
                  </a:lnTo>
                  <a:lnTo>
                    <a:pt x="12250" y="21946"/>
                  </a:lnTo>
                  <a:close/>
                  <a:moveTo>
                    <a:pt x="65686" y="43496"/>
                  </a:moveTo>
                  <a:lnTo>
                    <a:pt x="83680" y="45350"/>
                  </a:lnTo>
                  <a:lnTo>
                    <a:pt x="68178" y="55016"/>
                  </a:lnTo>
                  <a:lnTo>
                    <a:pt x="65686" y="43496"/>
                  </a:lnTo>
                  <a:close/>
                  <a:moveTo>
                    <a:pt x="65382" y="43527"/>
                  </a:moveTo>
                  <a:lnTo>
                    <a:pt x="67935" y="55168"/>
                  </a:lnTo>
                  <a:lnTo>
                    <a:pt x="67479" y="55472"/>
                  </a:lnTo>
                  <a:lnTo>
                    <a:pt x="47661" y="43588"/>
                  </a:lnTo>
                  <a:lnTo>
                    <a:pt x="65382" y="43527"/>
                  </a:lnTo>
                  <a:close/>
                  <a:moveTo>
                    <a:pt x="67996" y="55472"/>
                  </a:moveTo>
                  <a:lnTo>
                    <a:pt x="68087" y="55867"/>
                  </a:lnTo>
                  <a:lnTo>
                    <a:pt x="67722" y="55685"/>
                  </a:lnTo>
                  <a:lnTo>
                    <a:pt x="67996" y="55472"/>
                  </a:lnTo>
                  <a:close/>
                  <a:moveTo>
                    <a:pt x="47023" y="43466"/>
                  </a:moveTo>
                  <a:cubicBezTo>
                    <a:pt x="47023" y="43527"/>
                    <a:pt x="47053" y="43557"/>
                    <a:pt x="47114" y="43588"/>
                  </a:cubicBezTo>
                  <a:lnTo>
                    <a:pt x="67205" y="55685"/>
                  </a:lnTo>
                  <a:lnTo>
                    <a:pt x="65078" y="56992"/>
                  </a:lnTo>
                  <a:lnTo>
                    <a:pt x="35655" y="52585"/>
                  </a:lnTo>
                  <a:lnTo>
                    <a:pt x="47023" y="43466"/>
                  </a:lnTo>
                  <a:close/>
                  <a:moveTo>
                    <a:pt x="126842" y="35259"/>
                  </a:moveTo>
                  <a:lnTo>
                    <a:pt x="150520" y="57144"/>
                  </a:lnTo>
                  <a:lnTo>
                    <a:pt x="114471" y="44803"/>
                  </a:lnTo>
                  <a:lnTo>
                    <a:pt x="126842" y="35259"/>
                  </a:lnTo>
                  <a:close/>
                  <a:moveTo>
                    <a:pt x="67479" y="55837"/>
                  </a:moveTo>
                  <a:lnTo>
                    <a:pt x="68148" y="56232"/>
                  </a:lnTo>
                  <a:lnTo>
                    <a:pt x="68421" y="57509"/>
                  </a:lnTo>
                  <a:lnTo>
                    <a:pt x="65503" y="57053"/>
                  </a:lnTo>
                  <a:lnTo>
                    <a:pt x="67479" y="55837"/>
                  </a:lnTo>
                  <a:close/>
                  <a:moveTo>
                    <a:pt x="68482" y="56384"/>
                  </a:moveTo>
                  <a:lnTo>
                    <a:pt x="70853" y="57813"/>
                  </a:lnTo>
                  <a:lnTo>
                    <a:pt x="68725" y="57509"/>
                  </a:lnTo>
                  <a:lnTo>
                    <a:pt x="68482" y="56384"/>
                  </a:lnTo>
                  <a:close/>
                  <a:moveTo>
                    <a:pt x="114197" y="45016"/>
                  </a:moveTo>
                  <a:lnTo>
                    <a:pt x="151067" y="57630"/>
                  </a:lnTo>
                  <a:cubicBezTo>
                    <a:pt x="151071" y="57634"/>
                    <a:pt x="151075" y="57637"/>
                    <a:pt x="151078" y="57640"/>
                  </a:cubicBezTo>
                  <a:lnTo>
                    <a:pt x="151078" y="57640"/>
                  </a:lnTo>
                  <a:lnTo>
                    <a:pt x="120580" y="59393"/>
                  </a:lnTo>
                  <a:lnTo>
                    <a:pt x="113316" y="45715"/>
                  </a:lnTo>
                  <a:lnTo>
                    <a:pt x="114197" y="45016"/>
                  </a:lnTo>
                  <a:close/>
                  <a:moveTo>
                    <a:pt x="113073" y="45867"/>
                  </a:moveTo>
                  <a:lnTo>
                    <a:pt x="120246" y="59393"/>
                  </a:lnTo>
                  <a:lnTo>
                    <a:pt x="93467" y="60913"/>
                  </a:lnTo>
                  <a:lnTo>
                    <a:pt x="113073" y="45867"/>
                  </a:lnTo>
                  <a:close/>
                  <a:moveTo>
                    <a:pt x="85504" y="35198"/>
                  </a:moveTo>
                  <a:lnTo>
                    <a:pt x="112313" y="44347"/>
                  </a:lnTo>
                  <a:lnTo>
                    <a:pt x="112981" y="45594"/>
                  </a:lnTo>
                  <a:lnTo>
                    <a:pt x="92981" y="60943"/>
                  </a:lnTo>
                  <a:cubicBezTo>
                    <a:pt x="92951" y="61004"/>
                    <a:pt x="92920" y="61065"/>
                    <a:pt x="92951" y="61095"/>
                  </a:cubicBezTo>
                  <a:lnTo>
                    <a:pt x="92951" y="61156"/>
                  </a:lnTo>
                  <a:lnTo>
                    <a:pt x="92920" y="61156"/>
                  </a:lnTo>
                  <a:lnTo>
                    <a:pt x="71582" y="57965"/>
                  </a:lnTo>
                  <a:lnTo>
                    <a:pt x="68421" y="56050"/>
                  </a:lnTo>
                  <a:lnTo>
                    <a:pt x="68269" y="55320"/>
                  </a:lnTo>
                  <a:lnTo>
                    <a:pt x="84136" y="45411"/>
                  </a:lnTo>
                  <a:lnTo>
                    <a:pt x="84288" y="45411"/>
                  </a:lnTo>
                  <a:cubicBezTo>
                    <a:pt x="84379" y="45411"/>
                    <a:pt x="84440" y="45381"/>
                    <a:pt x="84440" y="45290"/>
                  </a:cubicBezTo>
                  <a:lnTo>
                    <a:pt x="85504" y="35198"/>
                  </a:lnTo>
                  <a:close/>
                  <a:moveTo>
                    <a:pt x="35959" y="52889"/>
                  </a:moveTo>
                  <a:lnTo>
                    <a:pt x="64683" y="57205"/>
                  </a:lnTo>
                  <a:lnTo>
                    <a:pt x="50853" y="65807"/>
                  </a:lnTo>
                  <a:lnTo>
                    <a:pt x="35959" y="52889"/>
                  </a:lnTo>
                  <a:close/>
                  <a:moveTo>
                    <a:pt x="72221" y="58329"/>
                  </a:moveTo>
                  <a:lnTo>
                    <a:pt x="92768" y="61399"/>
                  </a:lnTo>
                  <a:lnTo>
                    <a:pt x="98239" y="73983"/>
                  </a:lnTo>
                  <a:lnTo>
                    <a:pt x="72221" y="58329"/>
                  </a:lnTo>
                  <a:close/>
                  <a:moveTo>
                    <a:pt x="65108" y="57235"/>
                  </a:moveTo>
                  <a:lnTo>
                    <a:pt x="68482" y="57721"/>
                  </a:lnTo>
                  <a:lnTo>
                    <a:pt x="72038" y="73922"/>
                  </a:lnTo>
                  <a:lnTo>
                    <a:pt x="54196" y="77509"/>
                  </a:lnTo>
                  <a:lnTo>
                    <a:pt x="51096" y="66019"/>
                  </a:lnTo>
                  <a:lnTo>
                    <a:pt x="65108" y="57235"/>
                  </a:lnTo>
                  <a:close/>
                  <a:moveTo>
                    <a:pt x="150976" y="57965"/>
                  </a:moveTo>
                  <a:lnTo>
                    <a:pt x="134380" y="85473"/>
                  </a:lnTo>
                  <a:lnTo>
                    <a:pt x="134380" y="85412"/>
                  </a:lnTo>
                  <a:lnTo>
                    <a:pt x="120702" y="59667"/>
                  </a:lnTo>
                  <a:lnTo>
                    <a:pt x="150976" y="57965"/>
                  </a:lnTo>
                  <a:close/>
                  <a:moveTo>
                    <a:pt x="68847" y="57813"/>
                  </a:moveTo>
                  <a:lnTo>
                    <a:pt x="71522" y="58208"/>
                  </a:lnTo>
                  <a:lnTo>
                    <a:pt x="98391" y="74378"/>
                  </a:lnTo>
                  <a:lnTo>
                    <a:pt x="89060" y="85959"/>
                  </a:lnTo>
                  <a:lnTo>
                    <a:pt x="72373" y="74074"/>
                  </a:lnTo>
                  <a:lnTo>
                    <a:pt x="72373" y="74013"/>
                  </a:lnTo>
                  <a:lnTo>
                    <a:pt x="68847" y="57813"/>
                  </a:lnTo>
                  <a:close/>
                  <a:moveTo>
                    <a:pt x="35351" y="52676"/>
                  </a:moveTo>
                  <a:cubicBezTo>
                    <a:pt x="35351" y="52706"/>
                    <a:pt x="35412" y="52737"/>
                    <a:pt x="35412" y="52737"/>
                  </a:cubicBezTo>
                  <a:lnTo>
                    <a:pt x="50609" y="65928"/>
                  </a:lnTo>
                  <a:lnTo>
                    <a:pt x="15259" y="88451"/>
                  </a:lnTo>
                  <a:lnTo>
                    <a:pt x="14499" y="54712"/>
                  </a:lnTo>
                  <a:lnTo>
                    <a:pt x="35351" y="52676"/>
                  </a:lnTo>
                  <a:close/>
                  <a:moveTo>
                    <a:pt x="123103" y="81004"/>
                  </a:moveTo>
                  <a:lnTo>
                    <a:pt x="134198" y="85655"/>
                  </a:lnTo>
                  <a:lnTo>
                    <a:pt x="108969" y="98938"/>
                  </a:lnTo>
                  <a:lnTo>
                    <a:pt x="123103" y="81004"/>
                  </a:lnTo>
                  <a:close/>
                  <a:moveTo>
                    <a:pt x="120428" y="59697"/>
                  </a:moveTo>
                  <a:lnTo>
                    <a:pt x="133954" y="85229"/>
                  </a:lnTo>
                  <a:lnTo>
                    <a:pt x="123134" y="80701"/>
                  </a:lnTo>
                  <a:cubicBezTo>
                    <a:pt x="123109" y="80692"/>
                    <a:pt x="123089" y="80689"/>
                    <a:pt x="123072" y="80689"/>
                  </a:cubicBezTo>
                  <a:cubicBezTo>
                    <a:pt x="123026" y="80689"/>
                    <a:pt x="123004" y="80717"/>
                    <a:pt x="122982" y="80761"/>
                  </a:cubicBezTo>
                  <a:lnTo>
                    <a:pt x="108392" y="99242"/>
                  </a:lnTo>
                  <a:lnTo>
                    <a:pt x="108209" y="99363"/>
                  </a:lnTo>
                  <a:lnTo>
                    <a:pt x="98787" y="74317"/>
                  </a:lnTo>
                  <a:cubicBezTo>
                    <a:pt x="98787" y="74287"/>
                    <a:pt x="98726" y="74287"/>
                    <a:pt x="98695" y="74257"/>
                  </a:cubicBezTo>
                  <a:lnTo>
                    <a:pt x="98665" y="74226"/>
                  </a:lnTo>
                  <a:lnTo>
                    <a:pt x="93011" y="61217"/>
                  </a:lnTo>
                  <a:cubicBezTo>
                    <a:pt x="93042" y="61217"/>
                    <a:pt x="93042" y="61217"/>
                    <a:pt x="93072" y="61247"/>
                  </a:cubicBezTo>
                  <a:lnTo>
                    <a:pt x="120428" y="59697"/>
                  </a:lnTo>
                  <a:close/>
                  <a:moveTo>
                    <a:pt x="98543" y="74561"/>
                  </a:moveTo>
                  <a:lnTo>
                    <a:pt x="107905" y="99455"/>
                  </a:lnTo>
                  <a:lnTo>
                    <a:pt x="89242" y="86141"/>
                  </a:lnTo>
                  <a:lnTo>
                    <a:pt x="98543" y="74561"/>
                  </a:lnTo>
                  <a:close/>
                  <a:moveTo>
                    <a:pt x="53588" y="78208"/>
                  </a:moveTo>
                  <a:lnTo>
                    <a:pt x="42555" y="100883"/>
                  </a:lnTo>
                  <a:lnTo>
                    <a:pt x="15715" y="88999"/>
                  </a:lnTo>
                  <a:lnTo>
                    <a:pt x="53588" y="78208"/>
                  </a:lnTo>
                  <a:close/>
                  <a:moveTo>
                    <a:pt x="50822" y="66171"/>
                  </a:moveTo>
                  <a:lnTo>
                    <a:pt x="53983" y="77752"/>
                  </a:lnTo>
                  <a:lnTo>
                    <a:pt x="53983" y="77783"/>
                  </a:lnTo>
                  <a:cubicBezTo>
                    <a:pt x="54014" y="77813"/>
                    <a:pt x="54044" y="77874"/>
                    <a:pt x="54135" y="77874"/>
                  </a:cubicBezTo>
                  <a:lnTo>
                    <a:pt x="72038" y="74226"/>
                  </a:lnTo>
                  <a:lnTo>
                    <a:pt x="44318" y="101673"/>
                  </a:lnTo>
                  <a:lnTo>
                    <a:pt x="42798" y="101005"/>
                  </a:lnTo>
                  <a:lnTo>
                    <a:pt x="54014" y="78056"/>
                  </a:lnTo>
                  <a:cubicBezTo>
                    <a:pt x="54044" y="78026"/>
                    <a:pt x="54044" y="77935"/>
                    <a:pt x="54014" y="77904"/>
                  </a:cubicBezTo>
                  <a:cubicBezTo>
                    <a:pt x="53993" y="77883"/>
                    <a:pt x="53972" y="77848"/>
                    <a:pt x="53931" y="77848"/>
                  </a:cubicBezTo>
                  <a:cubicBezTo>
                    <a:pt x="53912" y="77848"/>
                    <a:pt x="53890" y="77855"/>
                    <a:pt x="53862" y="77874"/>
                  </a:cubicBezTo>
                  <a:lnTo>
                    <a:pt x="15381" y="88847"/>
                  </a:lnTo>
                  <a:lnTo>
                    <a:pt x="15381" y="88847"/>
                  </a:lnTo>
                  <a:lnTo>
                    <a:pt x="50822" y="66171"/>
                  </a:lnTo>
                  <a:close/>
                  <a:moveTo>
                    <a:pt x="72282" y="74378"/>
                  </a:moveTo>
                  <a:lnTo>
                    <a:pt x="88817" y="86141"/>
                  </a:lnTo>
                  <a:lnTo>
                    <a:pt x="71947" y="107114"/>
                  </a:lnTo>
                  <a:lnTo>
                    <a:pt x="44561" y="101886"/>
                  </a:lnTo>
                  <a:lnTo>
                    <a:pt x="72282" y="74378"/>
                  </a:lnTo>
                  <a:close/>
                  <a:moveTo>
                    <a:pt x="42646" y="101278"/>
                  </a:moveTo>
                  <a:lnTo>
                    <a:pt x="44287" y="101977"/>
                  </a:lnTo>
                  <a:lnTo>
                    <a:pt x="44409" y="101977"/>
                  </a:lnTo>
                  <a:cubicBezTo>
                    <a:pt x="44409" y="102038"/>
                    <a:pt x="44409" y="102069"/>
                    <a:pt x="44439" y="102099"/>
                  </a:cubicBezTo>
                  <a:lnTo>
                    <a:pt x="57388" y="118026"/>
                  </a:lnTo>
                  <a:lnTo>
                    <a:pt x="28785" y="129729"/>
                  </a:lnTo>
                  <a:lnTo>
                    <a:pt x="42646" y="101278"/>
                  </a:lnTo>
                  <a:close/>
                  <a:moveTo>
                    <a:pt x="88999" y="0"/>
                  </a:moveTo>
                  <a:cubicBezTo>
                    <a:pt x="88969" y="0"/>
                    <a:pt x="88938" y="31"/>
                    <a:pt x="88908" y="31"/>
                  </a:cubicBezTo>
                  <a:lnTo>
                    <a:pt x="68543" y="27660"/>
                  </a:lnTo>
                  <a:lnTo>
                    <a:pt x="73437" y="17295"/>
                  </a:lnTo>
                  <a:cubicBezTo>
                    <a:pt x="73467" y="17265"/>
                    <a:pt x="73437" y="17174"/>
                    <a:pt x="73406" y="17143"/>
                  </a:cubicBezTo>
                  <a:cubicBezTo>
                    <a:pt x="73364" y="17122"/>
                    <a:pt x="73322" y="17087"/>
                    <a:pt x="73290" y="17087"/>
                  </a:cubicBezTo>
                  <a:cubicBezTo>
                    <a:pt x="73276" y="17087"/>
                    <a:pt x="73264" y="17094"/>
                    <a:pt x="73254" y="17113"/>
                  </a:cubicBezTo>
                  <a:lnTo>
                    <a:pt x="50184" y="26019"/>
                  </a:lnTo>
                  <a:lnTo>
                    <a:pt x="50153" y="26019"/>
                  </a:lnTo>
                  <a:lnTo>
                    <a:pt x="37327" y="578"/>
                  </a:lnTo>
                  <a:cubicBezTo>
                    <a:pt x="37296" y="547"/>
                    <a:pt x="37296" y="487"/>
                    <a:pt x="37235" y="487"/>
                  </a:cubicBezTo>
                  <a:cubicBezTo>
                    <a:pt x="37175" y="487"/>
                    <a:pt x="37144" y="487"/>
                    <a:pt x="37114" y="547"/>
                  </a:cubicBezTo>
                  <a:lnTo>
                    <a:pt x="12068" y="21368"/>
                  </a:lnTo>
                  <a:lnTo>
                    <a:pt x="8846" y="7569"/>
                  </a:lnTo>
                  <a:cubicBezTo>
                    <a:pt x="8846" y="7478"/>
                    <a:pt x="8755" y="7447"/>
                    <a:pt x="8724" y="7447"/>
                  </a:cubicBezTo>
                  <a:cubicBezTo>
                    <a:pt x="8663" y="7447"/>
                    <a:pt x="8603" y="7478"/>
                    <a:pt x="8572" y="7569"/>
                  </a:cubicBezTo>
                  <a:lnTo>
                    <a:pt x="31" y="37934"/>
                  </a:lnTo>
                  <a:cubicBezTo>
                    <a:pt x="1" y="37995"/>
                    <a:pt x="61" y="38086"/>
                    <a:pt x="153" y="38116"/>
                  </a:cubicBezTo>
                  <a:cubicBezTo>
                    <a:pt x="164" y="38122"/>
                    <a:pt x="177" y="38125"/>
                    <a:pt x="190" y="38125"/>
                  </a:cubicBezTo>
                  <a:cubicBezTo>
                    <a:pt x="246" y="38125"/>
                    <a:pt x="310" y="38080"/>
                    <a:pt x="335" y="38056"/>
                  </a:cubicBezTo>
                  <a:lnTo>
                    <a:pt x="8724" y="8177"/>
                  </a:lnTo>
                  <a:lnTo>
                    <a:pt x="11885" y="21672"/>
                  </a:lnTo>
                  <a:cubicBezTo>
                    <a:pt x="11885" y="21703"/>
                    <a:pt x="11916" y="21733"/>
                    <a:pt x="11946" y="21733"/>
                  </a:cubicBezTo>
                  <a:cubicBezTo>
                    <a:pt x="11946" y="21763"/>
                    <a:pt x="11916" y="21763"/>
                    <a:pt x="11946" y="21824"/>
                  </a:cubicBezTo>
                  <a:lnTo>
                    <a:pt x="14043" y="54317"/>
                  </a:lnTo>
                  <a:cubicBezTo>
                    <a:pt x="14043" y="54378"/>
                    <a:pt x="14074" y="54408"/>
                    <a:pt x="14165" y="54408"/>
                  </a:cubicBezTo>
                  <a:cubicBezTo>
                    <a:pt x="14195" y="54408"/>
                    <a:pt x="14287" y="54408"/>
                    <a:pt x="14317" y="54378"/>
                  </a:cubicBezTo>
                  <a:lnTo>
                    <a:pt x="33831" y="26961"/>
                  </a:lnTo>
                  <a:lnTo>
                    <a:pt x="33953" y="27022"/>
                  </a:lnTo>
                  <a:lnTo>
                    <a:pt x="46810" y="43314"/>
                  </a:lnTo>
                  <a:lnTo>
                    <a:pt x="35351" y="52493"/>
                  </a:lnTo>
                  <a:lnTo>
                    <a:pt x="14317" y="54530"/>
                  </a:lnTo>
                  <a:cubicBezTo>
                    <a:pt x="14226" y="54530"/>
                    <a:pt x="14195" y="54621"/>
                    <a:pt x="14195" y="54682"/>
                  </a:cubicBezTo>
                  <a:lnTo>
                    <a:pt x="14986" y="88847"/>
                  </a:lnTo>
                  <a:cubicBezTo>
                    <a:pt x="14986" y="88877"/>
                    <a:pt x="15046" y="88968"/>
                    <a:pt x="15077" y="88968"/>
                  </a:cubicBezTo>
                  <a:lnTo>
                    <a:pt x="15138" y="88968"/>
                  </a:lnTo>
                  <a:lnTo>
                    <a:pt x="15138" y="89029"/>
                  </a:lnTo>
                  <a:cubicBezTo>
                    <a:pt x="15138" y="89120"/>
                    <a:pt x="15198" y="89150"/>
                    <a:pt x="15229" y="89181"/>
                  </a:cubicBezTo>
                  <a:lnTo>
                    <a:pt x="42403" y="101218"/>
                  </a:lnTo>
                  <a:lnTo>
                    <a:pt x="28360" y="130033"/>
                  </a:lnTo>
                  <a:cubicBezTo>
                    <a:pt x="28329" y="130063"/>
                    <a:pt x="28360" y="130154"/>
                    <a:pt x="28421" y="130185"/>
                  </a:cubicBezTo>
                  <a:cubicBezTo>
                    <a:pt x="28451" y="130215"/>
                    <a:pt x="28481" y="130215"/>
                    <a:pt x="28512" y="130215"/>
                  </a:cubicBezTo>
                  <a:lnTo>
                    <a:pt x="28573" y="130215"/>
                  </a:lnTo>
                  <a:lnTo>
                    <a:pt x="57661" y="118209"/>
                  </a:lnTo>
                  <a:cubicBezTo>
                    <a:pt x="57692" y="118178"/>
                    <a:pt x="57752" y="118178"/>
                    <a:pt x="57752" y="118087"/>
                  </a:cubicBezTo>
                  <a:cubicBezTo>
                    <a:pt x="57752" y="118057"/>
                    <a:pt x="57752" y="118026"/>
                    <a:pt x="57692" y="117996"/>
                  </a:cubicBezTo>
                  <a:lnTo>
                    <a:pt x="44865" y="102221"/>
                  </a:lnTo>
                  <a:lnTo>
                    <a:pt x="44865" y="102221"/>
                  </a:lnTo>
                  <a:lnTo>
                    <a:pt x="71947" y="107418"/>
                  </a:lnTo>
                  <a:cubicBezTo>
                    <a:pt x="71978" y="107418"/>
                    <a:pt x="72069" y="107418"/>
                    <a:pt x="72099" y="107388"/>
                  </a:cubicBezTo>
                  <a:lnTo>
                    <a:pt x="89060" y="86324"/>
                  </a:lnTo>
                  <a:lnTo>
                    <a:pt x="108057" y="99880"/>
                  </a:lnTo>
                  <a:cubicBezTo>
                    <a:pt x="108085" y="99907"/>
                    <a:pt x="108118" y="99922"/>
                    <a:pt x="108149" y="99922"/>
                  </a:cubicBezTo>
                  <a:cubicBezTo>
                    <a:pt x="108188" y="99922"/>
                    <a:pt x="108223" y="99900"/>
                    <a:pt x="108240" y="99850"/>
                  </a:cubicBezTo>
                  <a:lnTo>
                    <a:pt x="108544" y="99485"/>
                  </a:lnTo>
                  <a:lnTo>
                    <a:pt x="134532" y="85807"/>
                  </a:lnTo>
                  <a:cubicBezTo>
                    <a:pt x="134562" y="85807"/>
                    <a:pt x="134562" y="85746"/>
                    <a:pt x="134562" y="85746"/>
                  </a:cubicBezTo>
                  <a:lnTo>
                    <a:pt x="151371" y="57873"/>
                  </a:lnTo>
                  <a:cubicBezTo>
                    <a:pt x="151402" y="57843"/>
                    <a:pt x="151402" y="57752"/>
                    <a:pt x="151371" y="57721"/>
                  </a:cubicBezTo>
                  <a:cubicBezTo>
                    <a:pt x="151310" y="57691"/>
                    <a:pt x="151280" y="57630"/>
                    <a:pt x="151250" y="57630"/>
                  </a:cubicBezTo>
                  <a:lnTo>
                    <a:pt x="151156" y="57636"/>
                  </a:lnTo>
                  <a:lnTo>
                    <a:pt x="151156" y="57636"/>
                  </a:lnTo>
                  <a:cubicBezTo>
                    <a:pt x="151175" y="57619"/>
                    <a:pt x="151194" y="57594"/>
                    <a:pt x="151219" y="57569"/>
                  </a:cubicBezTo>
                  <a:cubicBezTo>
                    <a:pt x="151250" y="57539"/>
                    <a:pt x="151250" y="57448"/>
                    <a:pt x="151158" y="57387"/>
                  </a:cubicBezTo>
                  <a:lnTo>
                    <a:pt x="127085" y="35107"/>
                  </a:lnTo>
                  <a:lnTo>
                    <a:pt x="136964" y="27508"/>
                  </a:lnTo>
                  <a:lnTo>
                    <a:pt x="152739" y="36019"/>
                  </a:lnTo>
                  <a:cubicBezTo>
                    <a:pt x="152748" y="36028"/>
                    <a:pt x="152759" y="36032"/>
                    <a:pt x="152772" y="36032"/>
                  </a:cubicBezTo>
                  <a:cubicBezTo>
                    <a:pt x="152802" y="36032"/>
                    <a:pt x="152839" y="36010"/>
                    <a:pt x="152861" y="35989"/>
                  </a:cubicBezTo>
                  <a:lnTo>
                    <a:pt x="169578" y="17204"/>
                  </a:lnTo>
                  <a:lnTo>
                    <a:pt x="197360" y="34682"/>
                  </a:lnTo>
                  <a:cubicBezTo>
                    <a:pt x="197401" y="34709"/>
                    <a:pt x="197436" y="34724"/>
                    <a:pt x="197464" y="34724"/>
                  </a:cubicBezTo>
                  <a:cubicBezTo>
                    <a:pt x="197500" y="34724"/>
                    <a:pt x="197526" y="34701"/>
                    <a:pt x="197542" y="34651"/>
                  </a:cubicBezTo>
                  <a:cubicBezTo>
                    <a:pt x="197633" y="34590"/>
                    <a:pt x="197633" y="34499"/>
                    <a:pt x="197573" y="34469"/>
                  </a:cubicBezTo>
                  <a:lnTo>
                    <a:pt x="169700" y="16961"/>
                  </a:lnTo>
                  <a:cubicBezTo>
                    <a:pt x="169687" y="16948"/>
                    <a:pt x="169659" y="16941"/>
                    <a:pt x="169628" y="16941"/>
                  </a:cubicBezTo>
                  <a:cubicBezTo>
                    <a:pt x="169584" y="16941"/>
                    <a:pt x="169535" y="16956"/>
                    <a:pt x="169517" y="16991"/>
                  </a:cubicBezTo>
                  <a:lnTo>
                    <a:pt x="152800" y="35776"/>
                  </a:lnTo>
                  <a:lnTo>
                    <a:pt x="137024" y="27295"/>
                  </a:lnTo>
                  <a:cubicBezTo>
                    <a:pt x="137009" y="27280"/>
                    <a:pt x="136986" y="27273"/>
                    <a:pt x="136960" y="27273"/>
                  </a:cubicBezTo>
                  <a:cubicBezTo>
                    <a:pt x="136933" y="27273"/>
                    <a:pt x="136903" y="27280"/>
                    <a:pt x="136872" y="27295"/>
                  </a:cubicBezTo>
                  <a:lnTo>
                    <a:pt x="126903" y="34955"/>
                  </a:lnTo>
                  <a:lnTo>
                    <a:pt x="89121" y="31"/>
                  </a:lnTo>
                  <a:cubicBezTo>
                    <a:pt x="89090" y="0"/>
                    <a:pt x="89060" y="0"/>
                    <a:pt x="8899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4" name="Google Shape;4654;p27"/>
            <p:cNvSpPr/>
            <p:nvPr/>
          </p:nvSpPr>
          <p:spPr>
            <a:xfrm>
              <a:off x="6484000" y="1835075"/>
              <a:ext cx="39550" cy="28850"/>
            </a:xfrm>
            <a:custGeom>
              <a:rect b="b" l="l" r="r" t="t"/>
              <a:pathLst>
                <a:path extrusionOk="0" h="1154" w="1582">
                  <a:moveTo>
                    <a:pt x="791" y="0"/>
                  </a:moveTo>
                  <a:cubicBezTo>
                    <a:pt x="748" y="0"/>
                    <a:pt x="703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82" y="968"/>
                    <a:pt x="1413" y="0"/>
                    <a:pt x="79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5" name="Google Shape;4655;p27"/>
            <p:cNvSpPr/>
            <p:nvPr/>
          </p:nvSpPr>
          <p:spPr>
            <a:xfrm>
              <a:off x="6523575" y="2480975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05" y="1"/>
                  </a:moveTo>
                  <a:cubicBezTo>
                    <a:pt x="767" y="1"/>
                    <a:pt x="726" y="5"/>
                    <a:pt x="684" y="15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380" y="1"/>
                    <a:pt x="80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6" name="Google Shape;4656;p27"/>
            <p:cNvSpPr/>
            <p:nvPr/>
          </p:nvSpPr>
          <p:spPr>
            <a:xfrm>
              <a:off x="6810800" y="2252250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0"/>
                  </a:moveTo>
                  <a:cubicBezTo>
                    <a:pt x="743" y="0"/>
                    <a:pt x="699" y="5"/>
                    <a:pt x="654" y="15"/>
                  </a:cubicBezTo>
                  <a:cubicBezTo>
                    <a:pt x="0" y="157"/>
                    <a:pt x="144" y="1123"/>
                    <a:pt x="762" y="1123"/>
                  </a:cubicBezTo>
                  <a:cubicBezTo>
                    <a:pt x="805" y="1123"/>
                    <a:pt x="850" y="1119"/>
                    <a:pt x="897" y="1109"/>
                  </a:cubicBezTo>
                  <a:cubicBezTo>
                    <a:pt x="1523" y="967"/>
                    <a:pt x="1377" y="0"/>
                    <a:pt x="78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7" name="Google Shape;4657;p27"/>
            <p:cNvSpPr/>
            <p:nvPr/>
          </p:nvSpPr>
          <p:spPr>
            <a:xfrm>
              <a:off x="6885275" y="1823675"/>
              <a:ext cx="38875" cy="28850"/>
            </a:xfrm>
            <a:custGeom>
              <a:rect b="b" l="l" r="r" t="t"/>
              <a:pathLst>
                <a:path extrusionOk="0" h="1154" w="1555">
                  <a:moveTo>
                    <a:pt x="816" y="0"/>
                  </a:moveTo>
                  <a:cubicBezTo>
                    <a:pt x="774" y="0"/>
                    <a:pt x="730" y="5"/>
                    <a:pt x="684" y="15"/>
                  </a:cubicBezTo>
                  <a:cubicBezTo>
                    <a:pt x="1" y="157"/>
                    <a:pt x="171" y="1153"/>
                    <a:pt x="795" y="1153"/>
                  </a:cubicBezTo>
                  <a:cubicBezTo>
                    <a:pt x="837" y="1153"/>
                    <a:pt x="882" y="1149"/>
                    <a:pt x="927" y="1139"/>
                  </a:cubicBezTo>
                  <a:cubicBezTo>
                    <a:pt x="1554" y="997"/>
                    <a:pt x="1433" y="0"/>
                    <a:pt x="8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8" name="Google Shape;4658;p27"/>
            <p:cNvSpPr/>
            <p:nvPr/>
          </p:nvSpPr>
          <p:spPr>
            <a:xfrm>
              <a:off x="7271300" y="2249425"/>
              <a:ext cx="39225" cy="28625"/>
            </a:xfrm>
            <a:custGeom>
              <a:rect b="b" l="l" r="r" t="t"/>
              <a:pathLst>
                <a:path extrusionOk="0" h="1145" w="1569">
                  <a:moveTo>
                    <a:pt x="762" y="1"/>
                  </a:moveTo>
                  <a:cubicBezTo>
                    <a:pt x="737" y="1"/>
                    <a:pt x="711" y="2"/>
                    <a:pt x="684" y="6"/>
                  </a:cubicBezTo>
                  <a:cubicBezTo>
                    <a:pt x="1" y="148"/>
                    <a:pt x="145" y="1145"/>
                    <a:pt x="765" y="1145"/>
                  </a:cubicBezTo>
                  <a:cubicBezTo>
                    <a:pt x="807" y="1145"/>
                    <a:pt x="851" y="1140"/>
                    <a:pt x="897" y="1131"/>
                  </a:cubicBezTo>
                  <a:cubicBezTo>
                    <a:pt x="1568" y="1014"/>
                    <a:pt x="1371" y="1"/>
                    <a:pt x="7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9" name="Google Shape;4659;p27"/>
            <p:cNvSpPr/>
            <p:nvPr/>
          </p:nvSpPr>
          <p:spPr>
            <a:xfrm>
              <a:off x="7332900" y="18951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7" y="0"/>
                    <a:pt x="726" y="5"/>
                    <a:pt x="682" y="15"/>
                  </a:cubicBezTo>
                  <a:cubicBezTo>
                    <a:pt x="0" y="157"/>
                    <a:pt x="169" y="1123"/>
                    <a:pt x="765" y="1123"/>
                  </a:cubicBezTo>
                  <a:cubicBezTo>
                    <a:pt x="807" y="1123"/>
                    <a:pt x="850" y="1119"/>
                    <a:pt x="895" y="1109"/>
                  </a:cubicBezTo>
                  <a:cubicBezTo>
                    <a:pt x="1549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0" name="Google Shape;4660;p27"/>
            <p:cNvSpPr/>
            <p:nvPr/>
          </p:nvSpPr>
          <p:spPr>
            <a:xfrm>
              <a:off x="6905775" y="2817725"/>
              <a:ext cx="38300" cy="27975"/>
            </a:xfrm>
            <a:custGeom>
              <a:rect b="b" l="l" r="r" t="t"/>
              <a:pathLst>
                <a:path extrusionOk="0" h="1119" w="1532">
                  <a:moveTo>
                    <a:pt x="761" y="1"/>
                  </a:moveTo>
                  <a:cubicBezTo>
                    <a:pt x="727" y="1"/>
                    <a:pt x="691" y="4"/>
                    <a:pt x="655" y="10"/>
                  </a:cubicBezTo>
                  <a:cubicBezTo>
                    <a:pt x="1" y="152"/>
                    <a:pt x="145" y="1119"/>
                    <a:pt x="763" y="1119"/>
                  </a:cubicBezTo>
                  <a:cubicBezTo>
                    <a:pt x="806" y="1119"/>
                    <a:pt x="851" y="1114"/>
                    <a:pt x="898" y="1104"/>
                  </a:cubicBezTo>
                  <a:cubicBezTo>
                    <a:pt x="1531" y="989"/>
                    <a:pt x="1374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1" name="Google Shape;4661;p27"/>
            <p:cNvSpPr/>
            <p:nvPr/>
          </p:nvSpPr>
          <p:spPr>
            <a:xfrm>
              <a:off x="7440025" y="3019100"/>
              <a:ext cx="39000" cy="27975"/>
            </a:xfrm>
            <a:custGeom>
              <a:rect b="b" l="l" r="r" t="t"/>
              <a:pathLst>
                <a:path extrusionOk="0" h="1119" w="1560">
                  <a:moveTo>
                    <a:pt x="789" y="0"/>
                  </a:moveTo>
                  <a:cubicBezTo>
                    <a:pt x="755" y="0"/>
                    <a:pt x="720" y="3"/>
                    <a:pt x="683" y="10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60" y="989"/>
                    <a:pt x="1402" y="0"/>
                    <a:pt x="78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2" name="Google Shape;4662;p27"/>
            <p:cNvSpPr/>
            <p:nvPr/>
          </p:nvSpPr>
          <p:spPr>
            <a:xfrm>
              <a:off x="7741650" y="2297825"/>
              <a:ext cx="39525" cy="28125"/>
            </a:xfrm>
            <a:custGeom>
              <a:rect b="b" l="l" r="r" t="t"/>
              <a:pathLst>
                <a:path extrusionOk="0" h="1125" w="1581">
                  <a:moveTo>
                    <a:pt x="790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80" y="967"/>
                    <a:pt x="1412" y="1"/>
                    <a:pt x="7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3" name="Google Shape;4663;p27"/>
            <p:cNvSpPr/>
            <p:nvPr/>
          </p:nvSpPr>
          <p:spPr>
            <a:xfrm>
              <a:off x="6743175" y="3715800"/>
              <a:ext cx="39525" cy="28850"/>
            </a:xfrm>
            <a:custGeom>
              <a:rect b="b" l="l" r="r" t="t"/>
              <a:pathLst>
                <a:path extrusionOk="0" h="1154" w="1581">
                  <a:moveTo>
                    <a:pt x="811" y="0"/>
                  </a:moveTo>
                  <a:cubicBezTo>
                    <a:pt x="771" y="0"/>
                    <a:pt x="728" y="5"/>
                    <a:pt x="684" y="15"/>
                  </a:cubicBezTo>
                  <a:cubicBezTo>
                    <a:pt x="1" y="157"/>
                    <a:pt x="145" y="1153"/>
                    <a:pt x="765" y="1153"/>
                  </a:cubicBezTo>
                  <a:cubicBezTo>
                    <a:pt x="807" y="1153"/>
                    <a:pt x="851" y="1149"/>
                    <a:pt x="897" y="1139"/>
                  </a:cubicBezTo>
                  <a:cubicBezTo>
                    <a:pt x="1581" y="997"/>
                    <a:pt x="1410" y="0"/>
                    <a:pt x="81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4" name="Google Shape;4664;p27"/>
            <p:cNvSpPr/>
            <p:nvPr/>
          </p:nvSpPr>
          <p:spPr>
            <a:xfrm>
              <a:off x="6987900" y="3110275"/>
              <a:ext cx="38975" cy="27975"/>
            </a:xfrm>
            <a:custGeom>
              <a:rect b="b" l="l" r="r" t="t"/>
              <a:pathLst>
                <a:path extrusionOk="0" h="1119" w="1559">
                  <a:moveTo>
                    <a:pt x="791" y="1"/>
                  </a:moveTo>
                  <a:cubicBezTo>
                    <a:pt x="757" y="1"/>
                    <a:pt x="720" y="4"/>
                    <a:pt x="683" y="10"/>
                  </a:cubicBezTo>
                  <a:cubicBezTo>
                    <a:pt x="0" y="152"/>
                    <a:pt x="169" y="1119"/>
                    <a:pt x="791" y="1119"/>
                  </a:cubicBezTo>
                  <a:cubicBezTo>
                    <a:pt x="834" y="1119"/>
                    <a:pt x="879" y="1114"/>
                    <a:pt x="926" y="1104"/>
                  </a:cubicBezTo>
                  <a:cubicBezTo>
                    <a:pt x="1559" y="961"/>
                    <a:pt x="1402" y="1"/>
                    <a:pt x="79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5" name="Google Shape;4665;p27"/>
            <p:cNvSpPr/>
            <p:nvPr/>
          </p:nvSpPr>
          <p:spPr>
            <a:xfrm>
              <a:off x="7436225" y="3851800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8" y="1"/>
                  </a:moveTo>
                  <a:cubicBezTo>
                    <a:pt x="775" y="1"/>
                    <a:pt x="730" y="5"/>
                    <a:pt x="683" y="15"/>
                  </a:cubicBezTo>
                  <a:cubicBezTo>
                    <a:pt x="1" y="157"/>
                    <a:pt x="170" y="1124"/>
                    <a:pt x="791" y="1124"/>
                  </a:cubicBezTo>
                  <a:cubicBezTo>
                    <a:pt x="834" y="1124"/>
                    <a:pt x="879" y="1119"/>
                    <a:pt x="926" y="1110"/>
                  </a:cubicBezTo>
                  <a:cubicBezTo>
                    <a:pt x="1552" y="967"/>
                    <a:pt x="1433" y="1"/>
                    <a:pt x="8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6" name="Google Shape;4666;p27"/>
            <p:cNvSpPr/>
            <p:nvPr/>
          </p:nvSpPr>
          <p:spPr>
            <a:xfrm>
              <a:off x="8097525" y="3024500"/>
              <a:ext cx="39000" cy="28025"/>
            </a:xfrm>
            <a:custGeom>
              <a:rect b="b" l="l" r="r" t="t"/>
              <a:pathLst>
                <a:path extrusionOk="0" h="1121" w="1560">
                  <a:moveTo>
                    <a:pt x="761" y="1"/>
                  </a:moveTo>
                  <a:cubicBezTo>
                    <a:pt x="734" y="1"/>
                    <a:pt x="705" y="3"/>
                    <a:pt x="675" y="7"/>
                  </a:cubicBezTo>
                  <a:cubicBezTo>
                    <a:pt x="0" y="147"/>
                    <a:pt x="158" y="1121"/>
                    <a:pt x="764" y="1121"/>
                  </a:cubicBezTo>
                  <a:cubicBezTo>
                    <a:pt x="812" y="1121"/>
                    <a:pt x="864" y="1114"/>
                    <a:pt x="919" y="1101"/>
                  </a:cubicBezTo>
                  <a:cubicBezTo>
                    <a:pt x="1559" y="955"/>
                    <a:pt x="1391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7" name="Google Shape;4667;p27"/>
            <p:cNvSpPr/>
            <p:nvPr/>
          </p:nvSpPr>
          <p:spPr>
            <a:xfrm>
              <a:off x="7955975" y="2701350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15" y="0"/>
                  </a:moveTo>
                  <a:cubicBezTo>
                    <a:pt x="774" y="0"/>
                    <a:pt x="730" y="5"/>
                    <a:pt x="684" y="14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433" y="0"/>
                    <a:pt x="81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8" name="Google Shape;4668;p27"/>
            <p:cNvSpPr/>
            <p:nvPr/>
          </p:nvSpPr>
          <p:spPr>
            <a:xfrm>
              <a:off x="8338975" y="3661075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3" y="1"/>
                  </a:moveTo>
                  <a:cubicBezTo>
                    <a:pt x="772" y="1"/>
                    <a:pt x="728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78" y="967"/>
                    <a:pt x="1410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9" name="Google Shape;4669;p27"/>
            <p:cNvSpPr/>
            <p:nvPr/>
          </p:nvSpPr>
          <p:spPr>
            <a:xfrm>
              <a:off x="8990225" y="3306975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7" y="0"/>
                  </a:moveTo>
                  <a:cubicBezTo>
                    <a:pt x="774" y="0"/>
                    <a:pt x="730" y="5"/>
                    <a:pt x="682" y="15"/>
                  </a:cubicBezTo>
                  <a:cubicBezTo>
                    <a:pt x="0" y="157"/>
                    <a:pt x="169" y="1123"/>
                    <a:pt x="790" y="1123"/>
                  </a:cubicBezTo>
                  <a:cubicBezTo>
                    <a:pt x="833" y="1123"/>
                    <a:pt x="878" y="1119"/>
                    <a:pt x="926" y="1109"/>
                  </a:cubicBezTo>
                  <a:cubicBezTo>
                    <a:pt x="1551" y="967"/>
                    <a:pt x="1432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0" name="Google Shape;4670;p27"/>
            <p:cNvSpPr/>
            <p:nvPr/>
          </p:nvSpPr>
          <p:spPr>
            <a:xfrm>
              <a:off x="8710700" y="3191475"/>
              <a:ext cx="39375" cy="28225"/>
            </a:xfrm>
            <a:custGeom>
              <a:rect b="b" l="l" r="r" t="t"/>
              <a:pathLst>
                <a:path extrusionOk="0" h="1129" w="1575">
                  <a:moveTo>
                    <a:pt x="780" y="0"/>
                  </a:moveTo>
                  <a:cubicBezTo>
                    <a:pt x="738" y="0"/>
                    <a:pt x="693" y="5"/>
                    <a:pt x="647" y="15"/>
                  </a:cubicBezTo>
                  <a:cubicBezTo>
                    <a:pt x="0" y="155"/>
                    <a:pt x="134" y="1129"/>
                    <a:pt x="736" y="1129"/>
                  </a:cubicBezTo>
                  <a:cubicBezTo>
                    <a:pt x="785" y="1129"/>
                    <a:pt x="836" y="1122"/>
                    <a:pt x="891" y="1109"/>
                  </a:cubicBezTo>
                  <a:cubicBezTo>
                    <a:pt x="1574" y="995"/>
                    <a:pt x="1404" y="0"/>
                    <a:pt x="7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1" name="Google Shape;4671;p27"/>
            <p:cNvSpPr/>
            <p:nvPr/>
          </p:nvSpPr>
          <p:spPr>
            <a:xfrm>
              <a:off x="9411200" y="260862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7" y="1"/>
                    <a:pt x="726" y="5"/>
                    <a:pt x="683" y="15"/>
                  </a:cubicBezTo>
                  <a:cubicBezTo>
                    <a:pt x="0" y="157"/>
                    <a:pt x="169" y="1124"/>
                    <a:pt x="766" y="1124"/>
                  </a:cubicBezTo>
                  <a:cubicBezTo>
                    <a:pt x="807" y="1124"/>
                    <a:pt x="850" y="1119"/>
                    <a:pt x="895" y="1109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2" name="Google Shape;4672;p27"/>
            <p:cNvSpPr/>
            <p:nvPr/>
          </p:nvSpPr>
          <p:spPr>
            <a:xfrm>
              <a:off x="7468900" y="16017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8" y="1"/>
                    <a:pt x="726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50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3" name="Google Shape;4673;p27"/>
            <p:cNvSpPr/>
            <p:nvPr/>
          </p:nvSpPr>
          <p:spPr>
            <a:xfrm>
              <a:off x="7863250" y="1175475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1"/>
                  </a:moveTo>
                  <a:cubicBezTo>
                    <a:pt x="743" y="1"/>
                    <a:pt x="699" y="5"/>
                    <a:pt x="654" y="15"/>
                  </a:cubicBezTo>
                  <a:cubicBezTo>
                    <a:pt x="0" y="157"/>
                    <a:pt x="144" y="1124"/>
                    <a:pt x="762" y="1124"/>
                  </a:cubicBezTo>
                  <a:cubicBezTo>
                    <a:pt x="805" y="1124"/>
                    <a:pt x="850" y="1119"/>
                    <a:pt x="897" y="1109"/>
                  </a:cubicBezTo>
                  <a:cubicBezTo>
                    <a:pt x="1523" y="967"/>
                    <a:pt x="1377" y="1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4" name="Google Shape;4674;p27"/>
            <p:cNvSpPr/>
            <p:nvPr/>
          </p:nvSpPr>
          <p:spPr>
            <a:xfrm>
              <a:off x="6566150" y="1183975"/>
              <a:ext cx="39725" cy="27975"/>
            </a:xfrm>
            <a:custGeom>
              <a:rect b="b" l="l" r="r" t="t"/>
              <a:pathLst>
                <a:path extrusionOk="0" h="1119" w="1589">
                  <a:moveTo>
                    <a:pt x="794" y="0"/>
                  </a:moveTo>
                  <a:cubicBezTo>
                    <a:pt x="758" y="0"/>
                    <a:pt x="721" y="3"/>
                    <a:pt x="683" y="9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89" y="988"/>
                    <a:pt x="1432" y="0"/>
                    <a:pt x="79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5" name="Google Shape;4675;p27"/>
            <p:cNvSpPr/>
            <p:nvPr/>
          </p:nvSpPr>
          <p:spPr>
            <a:xfrm>
              <a:off x="7077575" y="4120800"/>
              <a:ext cx="38750" cy="28125"/>
            </a:xfrm>
            <a:custGeom>
              <a:rect b="b" l="l" r="r" t="t"/>
              <a:pathLst>
                <a:path extrusionOk="0" h="1125" w="1550">
                  <a:moveTo>
                    <a:pt x="807" y="1"/>
                  </a:moveTo>
                  <a:cubicBezTo>
                    <a:pt x="767" y="1"/>
                    <a:pt x="726" y="6"/>
                    <a:pt x="682" y="15"/>
                  </a:cubicBezTo>
                  <a:cubicBezTo>
                    <a:pt x="0" y="158"/>
                    <a:pt x="142" y="1124"/>
                    <a:pt x="760" y="1124"/>
                  </a:cubicBezTo>
                  <a:cubicBezTo>
                    <a:pt x="803" y="1124"/>
                    <a:pt x="848" y="1119"/>
                    <a:pt x="895" y="1110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6" name="Google Shape;4676;p27"/>
            <p:cNvSpPr/>
            <p:nvPr/>
          </p:nvSpPr>
          <p:spPr>
            <a:xfrm>
              <a:off x="6351025" y="4418700"/>
              <a:ext cx="38850" cy="28850"/>
            </a:xfrm>
            <a:custGeom>
              <a:rect b="b" l="l" r="r" t="t"/>
              <a:pathLst>
                <a:path extrusionOk="0" h="1154" w="1554">
                  <a:moveTo>
                    <a:pt x="787" y="0"/>
                  </a:moveTo>
                  <a:cubicBezTo>
                    <a:pt x="746" y="0"/>
                    <a:pt x="702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54" y="997"/>
                    <a:pt x="1408" y="0"/>
                    <a:pt x="7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7" name="Google Shape;4677;p27"/>
            <p:cNvSpPr/>
            <p:nvPr/>
          </p:nvSpPr>
          <p:spPr>
            <a:xfrm>
              <a:off x="6017475" y="3389250"/>
              <a:ext cx="39200" cy="28650"/>
            </a:xfrm>
            <a:custGeom>
              <a:rect b="b" l="l" r="r" t="t"/>
              <a:pathLst>
                <a:path extrusionOk="0" h="1146" w="1568">
                  <a:moveTo>
                    <a:pt x="764" y="1"/>
                  </a:moveTo>
                  <a:cubicBezTo>
                    <a:pt x="739" y="1"/>
                    <a:pt x="712" y="3"/>
                    <a:pt x="684" y="6"/>
                  </a:cubicBezTo>
                  <a:cubicBezTo>
                    <a:pt x="1" y="149"/>
                    <a:pt x="145" y="1145"/>
                    <a:pt x="766" y="1145"/>
                  </a:cubicBezTo>
                  <a:cubicBezTo>
                    <a:pt x="807" y="1145"/>
                    <a:pt x="851" y="1141"/>
                    <a:pt x="897" y="1131"/>
                  </a:cubicBezTo>
                  <a:cubicBezTo>
                    <a:pt x="1568" y="985"/>
                    <a:pt x="1371" y="1"/>
                    <a:pt x="76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8" name="Google Shape;4678;p27"/>
            <p:cNvSpPr/>
            <p:nvPr/>
          </p:nvSpPr>
          <p:spPr>
            <a:xfrm>
              <a:off x="5996250" y="2531875"/>
              <a:ext cx="38775" cy="28100"/>
            </a:xfrm>
            <a:custGeom>
              <a:rect b="b" l="l" r="r" t="t"/>
              <a:pathLst>
                <a:path extrusionOk="0" h="1124" w="1551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90" y="1124"/>
                  </a:cubicBezTo>
                  <a:cubicBezTo>
                    <a:pt x="833" y="1124"/>
                    <a:pt x="878" y="1119"/>
                    <a:pt x="926" y="1109"/>
                  </a:cubicBezTo>
                  <a:cubicBezTo>
                    <a:pt x="1551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9" name="Google Shape;4679;p27"/>
            <p:cNvSpPr/>
            <p:nvPr/>
          </p:nvSpPr>
          <p:spPr>
            <a:xfrm>
              <a:off x="5640550" y="2115450"/>
              <a:ext cx="38100" cy="28125"/>
            </a:xfrm>
            <a:custGeom>
              <a:rect b="b" l="l" r="r" t="t"/>
              <a:pathLst>
                <a:path extrusionOk="0" h="1125" w="1524">
                  <a:moveTo>
                    <a:pt x="789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23" y="968"/>
                    <a:pt x="1404" y="1"/>
                    <a:pt x="78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0" name="Google Shape;4680;p27"/>
            <p:cNvSpPr/>
            <p:nvPr/>
          </p:nvSpPr>
          <p:spPr>
            <a:xfrm>
              <a:off x="5938475" y="1706775"/>
              <a:ext cx="38975" cy="28725"/>
            </a:xfrm>
            <a:custGeom>
              <a:rect b="b" l="l" r="r" t="t"/>
              <a:pathLst>
                <a:path extrusionOk="0" h="1149" w="1559">
                  <a:moveTo>
                    <a:pt x="785" y="0"/>
                  </a:moveTo>
                  <a:cubicBezTo>
                    <a:pt x="752" y="0"/>
                    <a:pt x="718" y="3"/>
                    <a:pt x="683" y="10"/>
                  </a:cubicBezTo>
                  <a:cubicBezTo>
                    <a:pt x="1" y="180"/>
                    <a:pt x="170" y="1149"/>
                    <a:pt x="766" y="1149"/>
                  </a:cubicBezTo>
                  <a:cubicBezTo>
                    <a:pt x="808" y="1149"/>
                    <a:pt x="851" y="1144"/>
                    <a:pt x="896" y="1134"/>
                  </a:cubicBezTo>
                  <a:cubicBezTo>
                    <a:pt x="1558" y="990"/>
                    <a:pt x="1375" y="0"/>
                    <a:pt x="78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1" name="Google Shape;4681;p27"/>
            <p:cNvSpPr/>
            <p:nvPr/>
          </p:nvSpPr>
          <p:spPr>
            <a:xfrm>
              <a:off x="5854900" y="1355700"/>
              <a:ext cx="38925" cy="27975"/>
            </a:xfrm>
            <a:custGeom>
              <a:rect b="b" l="l" r="r" t="t"/>
              <a:pathLst>
                <a:path extrusionOk="0" h="1119" w="1557">
                  <a:moveTo>
                    <a:pt x="796" y="0"/>
                  </a:moveTo>
                  <a:cubicBezTo>
                    <a:pt x="760" y="0"/>
                    <a:pt x="722" y="3"/>
                    <a:pt x="683" y="10"/>
                  </a:cubicBezTo>
                  <a:cubicBezTo>
                    <a:pt x="0" y="152"/>
                    <a:pt x="169" y="1119"/>
                    <a:pt x="766" y="1119"/>
                  </a:cubicBezTo>
                  <a:cubicBezTo>
                    <a:pt x="807" y="1119"/>
                    <a:pt x="850" y="1114"/>
                    <a:pt x="896" y="1104"/>
                  </a:cubicBezTo>
                  <a:cubicBezTo>
                    <a:pt x="1557" y="960"/>
                    <a:pt x="1429" y="0"/>
                    <a:pt x="79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2" name="Google Shape;4682;p27"/>
            <p:cNvSpPr/>
            <p:nvPr/>
          </p:nvSpPr>
          <p:spPr>
            <a:xfrm>
              <a:off x="9060075" y="1848750"/>
              <a:ext cx="39500" cy="28100"/>
            </a:xfrm>
            <a:custGeom>
              <a:rect b="b" l="l" r="r" t="t"/>
              <a:pathLst>
                <a:path extrusionOk="0" h="1124" w="1580">
                  <a:moveTo>
                    <a:pt x="790" y="0"/>
                  </a:moveTo>
                  <a:cubicBezTo>
                    <a:pt x="747" y="0"/>
                    <a:pt x="702" y="5"/>
                    <a:pt x="654" y="15"/>
                  </a:cubicBezTo>
                  <a:cubicBezTo>
                    <a:pt x="1" y="157"/>
                    <a:pt x="144" y="1123"/>
                    <a:pt x="763" y="1123"/>
                  </a:cubicBezTo>
                  <a:cubicBezTo>
                    <a:pt x="805" y="1123"/>
                    <a:pt x="850" y="1119"/>
                    <a:pt x="898" y="1109"/>
                  </a:cubicBezTo>
                  <a:cubicBezTo>
                    <a:pt x="1580" y="967"/>
                    <a:pt x="1411" y="0"/>
                    <a:pt x="79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3" name="Google Shape;4683;p27"/>
            <p:cNvSpPr/>
            <p:nvPr/>
          </p:nvSpPr>
          <p:spPr>
            <a:xfrm>
              <a:off x="9456800" y="20653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65" y="1124"/>
                  </a:cubicBezTo>
                  <a:cubicBezTo>
                    <a:pt x="807" y="1124"/>
                    <a:pt x="850" y="1119"/>
                    <a:pt x="895" y="1110"/>
                  </a:cubicBezTo>
                  <a:cubicBezTo>
                    <a:pt x="1549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4" name="Google Shape;4684;p27"/>
            <p:cNvSpPr/>
            <p:nvPr/>
          </p:nvSpPr>
          <p:spPr>
            <a:xfrm>
              <a:off x="9878525" y="1594950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8" y="0"/>
                  </a:moveTo>
                  <a:cubicBezTo>
                    <a:pt x="775" y="0"/>
                    <a:pt x="730" y="5"/>
                    <a:pt x="683" y="14"/>
                  </a:cubicBezTo>
                  <a:cubicBezTo>
                    <a:pt x="1" y="157"/>
                    <a:pt x="169" y="1123"/>
                    <a:pt x="766" y="1123"/>
                  </a:cubicBezTo>
                  <a:cubicBezTo>
                    <a:pt x="807" y="1123"/>
                    <a:pt x="851" y="1119"/>
                    <a:pt x="896" y="1109"/>
                  </a:cubicBezTo>
                  <a:cubicBezTo>
                    <a:pt x="1578" y="967"/>
                    <a:pt x="143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5" name="Google Shape;4685;p27"/>
            <p:cNvSpPr/>
            <p:nvPr/>
          </p:nvSpPr>
          <p:spPr>
            <a:xfrm>
              <a:off x="10573825" y="20318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8" y="0"/>
                    <a:pt x="726" y="5"/>
                    <a:pt x="683" y="15"/>
                  </a:cubicBezTo>
                  <a:cubicBezTo>
                    <a:pt x="1" y="157"/>
                    <a:pt x="169" y="1124"/>
                    <a:pt x="766" y="1124"/>
                  </a:cubicBezTo>
                  <a:cubicBezTo>
                    <a:pt x="807" y="1124"/>
                    <a:pt x="851" y="1119"/>
                    <a:pt x="896" y="1109"/>
                  </a:cubicBezTo>
                  <a:cubicBezTo>
                    <a:pt x="1550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6" name="Google Shape;468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4"/>
          <p:cNvSpPr txBox="1"/>
          <p:nvPr>
            <p:ph idx="1" type="body"/>
          </p:nvPr>
        </p:nvSpPr>
        <p:spPr>
          <a:xfrm>
            <a:off x="721650" y="1121500"/>
            <a:ext cx="7717500" cy="3473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991" name="Google Shape;991;p4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grpSp>
        <p:nvGrpSpPr>
          <p:cNvPr id="992" name="Google Shape;992;p4"/>
          <p:cNvGrpSpPr/>
          <p:nvPr/>
        </p:nvGrpSpPr>
        <p:grpSpPr>
          <a:xfrm flipH="1" rot="5400000">
            <a:off x="3436200" y="659438"/>
            <a:ext cx="9036625" cy="5462925"/>
            <a:chOff x="-1554275" y="-744050"/>
            <a:chExt cx="9036625" cy="5462925"/>
          </a:xfrm>
        </p:grpSpPr>
        <p:sp>
          <p:nvSpPr>
            <p:cNvPr id="993" name="Google Shape;993;p4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5" name="Google Shape;995;p4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996" name="Google Shape;996;p4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4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4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4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4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4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4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4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4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4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4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4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4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4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4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4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4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4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4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4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4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4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4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4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4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4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4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4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4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4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4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4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4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4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4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4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4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4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4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4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4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4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4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4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4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4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4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4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4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4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4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4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4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4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4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4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4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4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4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4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4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4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4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4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4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4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4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4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4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4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4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4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4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4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4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4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4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4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4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4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4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4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4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4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4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4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4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4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4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4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4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4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4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4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4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4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4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4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4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4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4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4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18" name="Google Shape;111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0" name="Google Shape;1120;p5"/>
          <p:cNvGrpSpPr/>
          <p:nvPr/>
        </p:nvGrpSpPr>
        <p:grpSpPr>
          <a:xfrm rot="-7965303">
            <a:off x="2142520" y="1164230"/>
            <a:ext cx="7707067" cy="7263594"/>
            <a:chOff x="2905900" y="1175475"/>
            <a:chExt cx="7706675" cy="7263225"/>
          </a:xfrm>
        </p:grpSpPr>
        <p:sp>
          <p:nvSpPr>
            <p:cNvPr id="1121" name="Google Shape;1121;p5"/>
            <p:cNvSpPr/>
            <p:nvPr/>
          </p:nvSpPr>
          <p:spPr>
            <a:xfrm>
              <a:off x="2928900" y="2844350"/>
              <a:ext cx="6739500" cy="5594350"/>
            </a:xfrm>
            <a:custGeom>
              <a:rect b="b" l="l" r="r" t="t"/>
              <a:pathLst>
                <a:path extrusionOk="0" h="223774" w="269580">
                  <a:moveTo>
                    <a:pt x="174016" y="46210"/>
                  </a:moveTo>
                  <a:lnTo>
                    <a:pt x="216965" y="64022"/>
                  </a:lnTo>
                  <a:lnTo>
                    <a:pt x="161979" y="65268"/>
                  </a:lnTo>
                  <a:lnTo>
                    <a:pt x="174016" y="46210"/>
                  </a:lnTo>
                  <a:close/>
                  <a:moveTo>
                    <a:pt x="106172" y="18003"/>
                  </a:moveTo>
                  <a:lnTo>
                    <a:pt x="173681" y="46058"/>
                  </a:lnTo>
                  <a:lnTo>
                    <a:pt x="161523" y="65298"/>
                  </a:lnTo>
                  <a:lnTo>
                    <a:pt x="158970" y="65359"/>
                  </a:lnTo>
                  <a:lnTo>
                    <a:pt x="106172" y="18003"/>
                  </a:lnTo>
                  <a:close/>
                  <a:moveTo>
                    <a:pt x="105777" y="18185"/>
                  </a:moveTo>
                  <a:lnTo>
                    <a:pt x="158362" y="65359"/>
                  </a:lnTo>
                  <a:lnTo>
                    <a:pt x="117875" y="66271"/>
                  </a:lnTo>
                  <a:lnTo>
                    <a:pt x="105777" y="18185"/>
                  </a:lnTo>
                  <a:close/>
                  <a:moveTo>
                    <a:pt x="161249" y="65694"/>
                  </a:moveTo>
                  <a:lnTo>
                    <a:pt x="160581" y="66788"/>
                  </a:lnTo>
                  <a:lnTo>
                    <a:pt x="159395" y="65724"/>
                  </a:lnTo>
                  <a:lnTo>
                    <a:pt x="161249" y="65694"/>
                  </a:lnTo>
                  <a:close/>
                  <a:moveTo>
                    <a:pt x="105291" y="18003"/>
                  </a:moveTo>
                  <a:lnTo>
                    <a:pt x="117449" y="66302"/>
                  </a:lnTo>
                  <a:lnTo>
                    <a:pt x="91127" y="66909"/>
                  </a:lnTo>
                  <a:lnTo>
                    <a:pt x="105291" y="18003"/>
                  </a:lnTo>
                  <a:close/>
                  <a:moveTo>
                    <a:pt x="92312" y="48915"/>
                  </a:moveTo>
                  <a:lnTo>
                    <a:pt x="90671" y="66940"/>
                  </a:lnTo>
                  <a:cubicBezTo>
                    <a:pt x="90671" y="67061"/>
                    <a:pt x="90731" y="67153"/>
                    <a:pt x="90823" y="67183"/>
                  </a:cubicBezTo>
                  <a:lnTo>
                    <a:pt x="90853" y="67183"/>
                  </a:lnTo>
                  <a:lnTo>
                    <a:pt x="92525" y="76302"/>
                  </a:lnTo>
                  <a:lnTo>
                    <a:pt x="65868" y="72107"/>
                  </a:lnTo>
                  <a:lnTo>
                    <a:pt x="92312" y="48915"/>
                  </a:lnTo>
                  <a:close/>
                  <a:moveTo>
                    <a:pt x="117571" y="66697"/>
                  </a:moveTo>
                  <a:lnTo>
                    <a:pt x="121097" y="80770"/>
                  </a:lnTo>
                  <a:lnTo>
                    <a:pt x="92981" y="76362"/>
                  </a:lnTo>
                  <a:lnTo>
                    <a:pt x="91309" y="67305"/>
                  </a:lnTo>
                  <a:lnTo>
                    <a:pt x="117571" y="66697"/>
                  </a:lnTo>
                  <a:close/>
                  <a:moveTo>
                    <a:pt x="35411" y="44204"/>
                  </a:moveTo>
                  <a:lnTo>
                    <a:pt x="65047" y="71955"/>
                  </a:lnTo>
                  <a:lnTo>
                    <a:pt x="11855" y="84812"/>
                  </a:lnTo>
                  <a:lnTo>
                    <a:pt x="11855" y="84812"/>
                  </a:lnTo>
                  <a:lnTo>
                    <a:pt x="35411" y="44204"/>
                  </a:lnTo>
                  <a:close/>
                  <a:moveTo>
                    <a:pt x="66932" y="72685"/>
                  </a:moveTo>
                  <a:lnTo>
                    <a:pt x="92677" y="76727"/>
                  </a:lnTo>
                  <a:lnTo>
                    <a:pt x="94592" y="87244"/>
                  </a:lnTo>
                  <a:lnTo>
                    <a:pt x="66932" y="72685"/>
                  </a:lnTo>
                  <a:close/>
                  <a:moveTo>
                    <a:pt x="65503" y="72381"/>
                  </a:moveTo>
                  <a:lnTo>
                    <a:pt x="65625" y="72502"/>
                  </a:lnTo>
                  <a:lnTo>
                    <a:pt x="94196" y="87518"/>
                  </a:lnTo>
                  <a:lnTo>
                    <a:pt x="44682" y="80861"/>
                  </a:lnTo>
                  <a:lnTo>
                    <a:pt x="65503" y="72381"/>
                  </a:lnTo>
                  <a:close/>
                  <a:moveTo>
                    <a:pt x="93011" y="76818"/>
                  </a:moveTo>
                  <a:lnTo>
                    <a:pt x="120124" y="81043"/>
                  </a:lnTo>
                  <a:lnTo>
                    <a:pt x="94987" y="87518"/>
                  </a:lnTo>
                  <a:lnTo>
                    <a:pt x="93011" y="76818"/>
                  </a:lnTo>
                  <a:close/>
                  <a:moveTo>
                    <a:pt x="45047" y="81317"/>
                  </a:moveTo>
                  <a:lnTo>
                    <a:pt x="93984" y="87882"/>
                  </a:lnTo>
                  <a:lnTo>
                    <a:pt x="70062" y="96788"/>
                  </a:lnTo>
                  <a:cubicBezTo>
                    <a:pt x="70062" y="96728"/>
                    <a:pt x="70032" y="96667"/>
                    <a:pt x="69971" y="96636"/>
                  </a:cubicBezTo>
                  <a:lnTo>
                    <a:pt x="45047" y="81317"/>
                  </a:lnTo>
                  <a:close/>
                  <a:moveTo>
                    <a:pt x="160702" y="67396"/>
                  </a:moveTo>
                  <a:lnTo>
                    <a:pt x="177116" y="82198"/>
                  </a:lnTo>
                  <a:lnTo>
                    <a:pt x="141614" y="97579"/>
                  </a:lnTo>
                  <a:lnTo>
                    <a:pt x="160702" y="67396"/>
                  </a:lnTo>
                  <a:close/>
                  <a:moveTo>
                    <a:pt x="120580" y="81347"/>
                  </a:moveTo>
                  <a:lnTo>
                    <a:pt x="104379" y="102168"/>
                  </a:lnTo>
                  <a:lnTo>
                    <a:pt x="95230" y="87852"/>
                  </a:lnTo>
                  <a:lnTo>
                    <a:pt x="120580" y="81347"/>
                  </a:lnTo>
                  <a:close/>
                  <a:moveTo>
                    <a:pt x="94835" y="88004"/>
                  </a:moveTo>
                  <a:lnTo>
                    <a:pt x="104105" y="102503"/>
                  </a:lnTo>
                  <a:lnTo>
                    <a:pt x="103619" y="103171"/>
                  </a:lnTo>
                  <a:lnTo>
                    <a:pt x="70883" y="96940"/>
                  </a:lnTo>
                  <a:lnTo>
                    <a:pt x="94835" y="88004"/>
                  </a:lnTo>
                  <a:close/>
                  <a:moveTo>
                    <a:pt x="104349" y="102898"/>
                  </a:moveTo>
                  <a:lnTo>
                    <a:pt x="104653" y="103354"/>
                  </a:lnTo>
                  <a:lnTo>
                    <a:pt x="104075" y="103232"/>
                  </a:lnTo>
                  <a:lnTo>
                    <a:pt x="104349" y="102898"/>
                  </a:lnTo>
                  <a:close/>
                  <a:moveTo>
                    <a:pt x="158818" y="65815"/>
                  </a:moveTo>
                  <a:lnTo>
                    <a:pt x="160338" y="67183"/>
                  </a:lnTo>
                  <a:lnTo>
                    <a:pt x="140884" y="97913"/>
                  </a:lnTo>
                  <a:cubicBezTo>
                    <a:pt x="140854" y="98004"/>
                    <a:pt x="140854" y="98095"/>
                    <a:pt x="140884" y="98156"/>
                  </a:cubicBezTo>
                  <a:lnTo>
                    <a:pt x="140945" y="98186"/>
                  </a:lnTo>
                  <a:lnTo>
                    <a:pt x="140854" y="98186"/>
                  </a:lnTo>
                  <a:lnTo>
                    <a:pt x="110428" y="104448"/>
                  </a:lnTo>
                  <a:lnTo>
                    <a:pt x="105169" y="103445"/>
                  </a:lnTo>
                  <a:lnTo>
                    <a:pt x="104622" y="102533"/>
                  </a:lnTo>
                  <a:lnTo>
                    <a:pt x="121218" y="81195"/>
                  </a:lnTo>
                  <a:lnTo>
                    <a:pt x="121401" y="81165"/>
                  </a:lnTo>
                  <a:cubicBezTo>
                    <a:pt x="121522" y="81104"/>
                    <a:pt x="121583" y="81013"/>
                    <a:pt x="121553" y="80922"/>
                  </a:cubicBezTo>
                  <a:lnTo>
                    <a:pt x="117996" y="66727"/>
                  </a:lnTo>
                  <a:lnTo>
                    <a:pt x="158818" y="65815"/>
                  </a:lnTo>
                  <a:close/>
                  <a:moveTo>
                    <a:pt x="105473" y="103931"/>
                  </a:moveTo>
                  <a:lnTo>
                    <a:pt x="109394" y="104691"/>
                  </a:lnTo>
                  <a:lnTo>
                    <a:pt x="106355" y="105299"/>
                  </a:lnTo>
                  <a:lnTo>
                    <a:pt x="105473" y="103931"/>
                  </a:lnTo>
                  <a:close/>
                  <a:moveTo>
                    <a:pt x="103771" y="103567"/>
                  </a:moveTo>
                  <a:lnTo>
                    <a:pt x="104926" y="103810"/>
                  </a:lnTo>
                  <a:lnTo>
                    <a:pt x="105899" y="105360"/>
                  </a:lnTo>
                  <a:lnTo>
                    <a:pt x="101735" y="106241"/>
                  </a:lnTo>
                  <a:lnTo>
                    <a:pt x="103771" y="103567"/>
                  </a:lnTo>
                  <a:close/>
                  <a:moveTo>
                    <a:pt x="218029" y="64903"/>
                  </a:moveTo>
                  <a:lnTo>
                    <a:pt x="209244" y="110466"/>
                  </a:lnTo>
                  <a:lnTo>
                    <a:pt x="209214" y="110406"/>
                  </a:lnTo>
                  <a:lnTo>
                    <a:pt x="177876" y="82290"/>
                  </a:lnTo>
                  <a:lnTo>
                    <a:pt x="218029" y="64903"/>
                  </a:lnTo>
                  <a:close/>
                  <a:moveTo>
                    <a:pt x="140854" y="98551"/>
                  </a:moveTo>
                  <a:lnTo>
                    <a:pt x="154532" y="112837"/>
                  </a:lnTo>
                  <a:lnTo>
                    <a:pt x="154532" y="112837"/>
                  </a:lnTo>
                  <a:lnTo>
                    <a:pt x="111461" y="104630"/>
                  </a:lnTo>
                  <a:lnTo>
                    <a:pt x="140854" y="98551"/>
                  </a:lnTo>
                  <a:close/>
                  <a:moveTo>
                    <a:pt x="69971" y="97092"/>
                  </a:moveTo>
                  <a:cubicBezTo>
                    <a:pt x="70001" y="97123"/>
                    <a:pt x="70032" y="97153"/>
                    <a:pt x="70093" y="97183"/>
                  </a:cubicBezTo>
                  <a:lnTo>
                    <a:pt x="103346" y="103536"/>
                  </a:lnTo>
                  <a:lnTo>
                    <a:pt x="101127" y="106393"/>
                  </a:lnTo>
                  <a:lnTo>
                    <a:pt x="59089" y="115056"/>
                  </a:lnTo>
                  <a:lnTo>
                    <a:pt x="69971" y="97092"/>
                  </a:lnTo>
                  <a:close/>
                  <a:moveTo>
                    <a:pt x="100701" y="106880"/>
                  </a:moveTo>
                  <a:lnTo>
                    <a:pt x="86294" y="125421"/>
                  </a:lnTo>
                  <a:lnTo>
                    <a:pt x="59667" y="115360"/>
                  </a:lnTo>
                  <a:lnTo>
                    <a:pt x="100701" y="106880"/>
                  </a:lnTo>
                  <a:close/>
                  <a:moveTo>
                    <a:pt x="63466" y="72745"/>
                  </a:moveTo>
                  <a:lnTo>
                    <a:pt x="43922" y="80709"/>
                  </a:lnTo>
                  <a:cubicBezTo>
                    <a:pt x="43922" y="80739"/>
                    <a:pt x="43922" y="80739"/>
                    <a:pt x="43892" y="80739"/>
                  </a:cubicBezTo>
                  <a:lnTo>
                    <a:pt x="43740" y="80709"/>
                  </a:lnTo>
                  <a:cubicBezTo>
                    <a:pt x="43618" y="80709"/>
                    <a:pt x="43557" y="80739"/>
                    <a:pt x="43527" y="80861"/>
                  </a:cubicBezTo>
                  <a:lnTo>
                    <a:pt x="30791" y="127397"/>
                  </a:lnTo>
                  <a:lnTo>
                    <a:pt x="12098" y="85177"/>
                  </a:lnTo>
                  <a:lnTo>
                    <a:pt x="63466" y="72745"/>
                  </a:lnTo>
                  <a:close/>
                  <a:moveTo>
                    <a:pt x="110428" y="104874"/>
                  </a:moveTo>
                  <a:lnTo>
                    <a:pt x="154866" y="113323"/>
                  </a:lnTo>
                  <a:lnTo>
                    <a:pt x="147997" y="133689"/>
                  </a:lnTo>
                  <a:lnTo>
                    <a:pt x="119486" y="125907"/>
                  </a:lnTo>
                  <a:lnTo>
                    <a:pt x="119455" y="125877"/>
                  </a:lnTo>
                  <a:lnTo>
                    <a:pt x="106568" y="105664"/>
                  </a:lnTo>
                  <a:lnTo>
                    <a:pt x="110428" y="104874"/>
                  </a:lnTo>
                  <a:close/>
                  <a:moveTo>
                    <a:pt x="106172" y="105725"/>
                  </a:moveTo>
                  <a:lnTo>
                    <a:pt x="119060" y="125907"/>
                  </a:lnTo>
                  <a:lnTo>
                    <a:pt x="96719" y="139707"/>
                  </a:lnTo>
                  <a:lnTo>
                    <a:pt x="86689" y="125603"/>
                  </a:lnTo>
                  <a:lnTo>
                    <a:pt x="101339" y="106728"/>
                  </a:lnTo>
                  <a:lnTo>
                    <a:pt x="106172" y="105725"/>
                  </a:lnTo>
                  <a:close/>
                  <a:moveTo>
                    <a:pt x="191736" y="110041"/>
                  </a:moveTo>
                  <a:lnTo>
                    <a:pt x="209062" y="110770"/>
                  </a:lnTo>
                  <a:lnTo>
                    <a:pt x="181523" y="141379"/>
                  </a:lnTo>
                  <a:lnTo>
                    <a:pt x="191736" y="110041"/>
                  </a:lnTo>
                  <a:close/>
                  <a:moveTo>
                    <a:pt x="177481" y="82533"/>
                  </a:moveTo>
                  <a:lnTo>
                    <a:pt x="208515" y="110345"/>
                  </a:lnTo>
                  <a:lnTo>
                    <a:pt x="191584" y="109615"/>
                  </a:lnTo>
                  <a:cubicBezTo>
                    <a:pt x="191493" y="109615"/>
                    <a:pt x="191402" y="109646"/>
                    <a:pt x="191402" y="109767"/>
                  </a:cubicBezTo>
                  <a:lnTo>
                    <a:pt x="180824" y="142138"/>
                  </a:lnTo>
                  <a:lnTo>
                    <a:pt x="180642" y="142382"/>
                  </a:lnTo>
                  <a:lnTo>
                    <a:pt x="155413" y="113111"/>
                  </a:lnTo>
                  <a:cubicBezTo>
                    <a:pt x="155383" y="113080"/>
                    <a:pt x="155322" y="113080"/>
                    <a:pt x="155292" y="113050"/>
                  </a:cubicBezTo>
                  <a:lnTo>
                    <a:pt x="155231" y="113050"/>
                  </a:lnTo>
                  <a:lnTo>
                    <a:pt x="141097" y="98247"/>
                  </a:lnTo>
                  <a:lnTo>
                    <a:pt x="141188" y="98247"/>
                  </a:lnTo>
                  <a:lnTo>
                    <a:pt x="177481" y="82533"/>
                  </a:lnTo>
                  <a:close/>
                  <a:moveTo>
                    <a:pt x="155261" y="113506"/>
                  </a:moveTo>
                  <a:lnTo>
                    <a:pt x="180308" y="142564"/>
                  </a:lnTo>
                  <a:lnTo>
                    <a:pt x="148392" y="133810"/>
                  </a:lnTo>
                  <a:lnTo>
                    <a:pt x="155261" y="113506"/>
                  </a:lnTo>
                  <a:close/>
                  <a:moveTo>
                    <a:pt x="58785" y="115390"/>
                  </a:moveTo>
                  <a:cubicBezTo>
                    <a:pt x="58816" y="115421"/>
                    <a:pt x="58877" y="115482"/>
                    <a:pt x="58907" y="115482"/>
                  </a:cubicBezTo>
                  <a:lnTo>
                    <a:pt x="86081" y="125755"/>
                  </a:lnTo>
                  <a:lnTo>
                    <a:pt x="49454" y="173902"/>
                  </a:lnTo>
                  <a:lnTo>
                    <a:pt x="31551" y="128552"/>
                  </a:lnTo>
                  <a:lnTo>
                    <a:pt x="58785" y="115390"/>
                  </a:lnTo>
                  <a:close/>
                  <a:moveTo>
                    <a:pt x="96172" y="140831"/>
                  </a:moveTo>
                  <a:lnTo>
                    <a:pt x="92494" y="177093"/>
                  </a:lnTo>
                  <a:lnTo>
                    <a:pt x="50244" y="174358"/>
                  </a:lnTo>
                  <a:lnTo>
                    <a:pt x="96172" y="140831"/>
                  </a:lnTo>
                  <a:close/>
                  <a:moveTo>
                    <a:pt x="86415" y="125907"/>
                  </a:moveTo>
                  <a:lnTo>
                    <a:pt x="96446" y="140041"/>
                  </a:lnTo>
                  <a:lnTo>
                    <a:pt x="96476" y="140102"/>
                  </a:lnTo>
                  <a:cubicBezTo>
                    <a:pt x="96530" y="140138"/>
                    <a:pt x="96573" y="140152"/>
                    <a:pt x="96623" y="140152"/>
                  </a:cubicBezTo>
                  <a:cubicBezTo>
                    <a:pt x="96659" y="140152"/>
                    <a:pt x="96699" y="140145"/>
                    <a:pt x="96750" y="140132"/>
                  </a:cubicBezTo>
                  <a:lnTo>
                    <a:pt x="119151" y="126302"/>
                  </a:lnTo>
                  <a:lnTo>
                    <a:pt x="95291" y="177337"/>
                  </a:lnTo>
                  <a:lnTo>
                    <a:pt x="92859" y="177185"/>
                  </a:lnTo>
                  <a:lnTo>
                    <a:pt x="96598" y="140467"/>
                  </a:lnTo>
                  <a:cubicBezTo>
                    <a:pt x="96598" y="140406"/>
                    <a:pt x="96567" y="140315"/>
                    <a:pt x="96476" y="140284"/>
                  </a:cubicBezTo>
                  <a:cubicBezTo>
                    <a:pt x="96446" y="140269"/>
                    <a:pt x="96408" y="140262"/>
                    <a:pt x="96370" y="140262"/>
                  </a:cubicBezTo>
                  <a:cubicBezTo>
                    <a:pt x="96332" y="140262"/>
                    <a:pt x="96294" y="140269"/>
                    <a:pt x="96263" y="140284"/>
                  </a:cubicBezTo>
                  <a:lnTo>
                    <a:pt x="49606" y="174327"/>
                  </a:lnTo>
                  <a:lnTo>
                    <a:pt x="86415" y="125907"/>
                  </a:lnTo>
                  <a:close/>
                  <a:moveTo>
                    <a:pt x="119577" y="126333"/>
                  </a:moveTo>
                  <a:lnTo>
                    <a:pt x="147845" y="134084"/>
                  </a:lnTo>
                  <a:lnTo>
                    <a:pt x="135413" y="170893"/>
                  </a:lnTo>
                  <a:lnTo>
                    <a:pt x="95716" y="177397"/>
                  </a:lnTo>
                  <a:lnTo>
                    <a:pt x="119577" y="126333"/>
                  </a:lnTo>
                  <a:close/>
                  <a:moveTo>
                    <a:pt x="92829" y="177549"/>
                  </a:moveTo>
                  <a:lnTo>
                    <a:pt x="95412" y="177701"/>
                  </a:lnTo>
                  <a:cubicBezTo>
                    <a:pt x="95443" y="177701"/>
                    <a:pt x="95534" y="177701"/>
                    <a:pt x="95564" y="177671"/>
                  </a:cubicBezTo>
                  <a:cubicBezTo>
                    <a:pt x="95564" y="177701"/>
                    <a:pt x="95595" y="177732"/>
                    <a:pt x="95655" y="177762"/>
                  </a:cubicBezTo>
                  <a:lnTo>
                    <a:pt x="121127" y="192899"/>
                  </a:lnTo>
                  <a:lnTo>
                    <a:pt x="88239" y="223021"/>
                  </a:lnTo>
                  <a:lnTo>
                    <a:pt x="92829" y="177549"/>
                  </a:lnTo>
                  <a:close/>
                  <a:moveTo>
                    <a:pt x="222863" y="1"/>
                  </a:moveTo>
                  <a:cubicBezTo>
                    <a:pt x="222780" y="1"/>
                    <a:pt x="222735" y="55"/>
                    <a:pt x="222710" y="130"/>
                  </a:cubicBezTo>
                  <a:lnTo>
                    <a:pt x="209366" y="33900"/>
                  </a:lnTo>
                  <a:lnTo>
                    <a:pt x="183803" y="30252"/>
                  </a:lnTo>
                  <a:cubicBezTo>
                    <a:pt x="183712" y="30252"/>
                    <a:pt x="183651" y="30283"/>
                    <a:pt x="183590" y="30313"/>
                  </a:cubicBezTo>
                  <a:lnTo>
                    <a:pt x="173924" y="45724"/>
                  </a:lnTo>
                  <a:lnTo>
                    <a:pt x="105382" y="17243"/>
                  </a:lnTo>
                  <a:cubicBezTo>
                    <a:pt x="105342" y="17243"/>
                    <a:pt x="105301" y="17230"/>
                    <a:pt x="105270" y="17230"/>
                  </a:cubicBezTo>
                  <a:cubicBezTo>
                    <a:pt x="105254" y="17230"/>
                    <a:pt x="105240" y="17233"/>
                    <a:pt x="105230" y="17243"/>
                  </a:cubicBezTo>
                  <a:lnTo>
                    <a:pt x="105109" y="17365"/>
                  </a:lnTo>
                  <a:lnTo>
                    <a:pt x="91309" y="64934"/>
                  </a:lnTo>
                  <a:lnTo>
                    <a:pt x="92798" y="48459"/>
                  </a:lnTo>
                  <a:cubicBezTo>
                    <a:pt x="92798" y="48368"/>
                    <a:pt x="92768" y="48307"/>
                    <a:pt x="92677" y="48247"/>
                  </a:cubicBezTo>
                  <a:cubicBezTo>
                    <a:pt x="92654" y="48235"/>
                    <a:pt x="92628" y="48228"/>
                    <a:pt x="92601" y="48228"/>
                  </a:cubicBezTo>
                  <a:cubicBezTo>
                    <a:pt x="92553" y="48228"/>
                    <a:pt x="92502" y="48250"/>
                    <a:pt x="92464" y="48307"/>
                  </a:cubicBezTo>
                  <a:lnTo>
                    <a:pt x="65625" y="71864"/>
                  </a:lnTo>
                  <a:lnTo>
                    <a:pt x="65564" y="71894"/>
                  </a:lnTo>
                  <a:lnTo>
                    <a:pt x="35533" y="43748"/>
                  </a:lnTo>
                  <a:cubicBezTo>
                    <a:pt x="35511" y="43704"/>
                    <a:pt x="35456" y="43675"/>
                    <a:pt x="35416" y="43675"/>
                  </a:cubicBezTo>
                  <a:cubicBezTo>
                    <a:pt x="35401" y="43675"/>
                    <a:pt x="35389" y="43679"/>
                    <a:pt x="35381" y="43687"/>
                  </a:cubicBezTo>
                  <a:cubicBezTo>
                    <a:pt x="35320" y="43687"/>
                    <a:pt x="35259" y="43748"/>
                    <a:pt x="35229" y="43809"/>
                  </a:cubicBezTo>
                  <a:lnTo>
                    <a:pt x="11672" y="84478"/>
                  </a:lnTo>
                  <a:lnTo>
                    <a:pt x="395" y="67365"/>
                  </a:lnTo>
                  <a:cubicBezTo>
                    <a:pt x="374" y="67322"/>
                    <a:pt x="307" y="67279"/>
                    <a:pt x="237" y="67279"/>
                  </a:cubicBezTo>
                  <a:cubicBezTo>
                    <a:pt x="208" y="67279"/>
                    <a:pt x="179" y="67287"/>
                    <a:pt x="152" y="67305"/>
                  </a:cubicBezTo>
                  <a:cubicBezTo>
                    <a:pt x="91" y="67335"/>
                    <a:pt x="0" y="67396"/>
                    <a:pt x="0" y="67487"/>
                  </a:cubicBezTo>
                  <a:lnTo>
                    <a:pt x="3556" y="112898"/>
                  </a:lnTo>
                  <a:cubicBezTo>
                    <a:pt x="3556" y="112989"/>
                    <a:pt x="3648" y="113080"/>
                    <a:pt x="3769" y="113080"/>
                  </a:cubicBezTo>
                  <a:cubicBezTo>
                    <a:pt x="3891" y="113080"/>
                    <a:pt x="3952" y="112959"/>
                    <a:pt x="3952" y="112837"/>
                  </a:cubicBezTo>
                  <a:lnTo>
                    <a:pt x="456" y="68216"/>
                  </a:lnTo>
                  <a:lnTo>
                    <a:pt x="11490" y="84934"/>
                  </a:lnTo>
                  <a:cubicBezTo>
                    <a:pt x="11520" y="84964"/>
                    <a:pt x="11551" y="84995"/>
                    <a:pt x="11642" y="84995"/>
                  </a:cubicBezTo>
                  <a:lnTo>
                    <a:pt x="11642" y="85116"/>
                  </a:lnTo>
                  <a:lnTo>
                    <a:pt x="30669" y="128096"/>
                  </a:lnTo>
                  <a:cubicBezTo>
                    <a:pt x="30700" y="128157"/>
                    <a:pt x="30791" y="128187"/>
                    <a:pt x="30852" y="128187"/>
                  </a:cubicBezTo>
                  <a:cubicBezTo>
                    <a:pt x="30943" y="128187"/>
                    <a:pt x="31004" y="128126"/>
                    <a:pt x="31065" y="128035"/>
                  </a:cubicBezTo>
                  <a:lnTo>
                    <a:pt x="43861" y="81165"/>
                  </a:lnTo>
                  <a:lnTo>
                    <a:pt x="44044" y="81195"/>
                  </a:lnTo>
                  <a:lnTo>
                    <a:pt x="69576" y="96879"/>
                  </a:lnTo>
                  <a:lnTo>
                    <a:pt x="58634" y="115026"/>
                  </a:lnTo>
                  <a:lnTo>
                    <a:pt x="31156" y="128278"/>
                  </a:lnTo>
                  <a:cubicBezTo>
                    <a:pt x="31095" y="128309"/>
                    <a:pt x="31004" y="128430"/>
                    <a:pt x="31034" y="128552"/>
                  </a:cubicBezTo>
                  <a:lnTo>
                    <a:pt x="49150" y="174449"/>
                  </a:lnTo>
                  <a:cubicBezTo>
                    <a:pt x="49180" y="174510"/>
                    <a:pt x="49211" y="174540"/>
                    <a:pt x="49272" y="174540"/>
                  </a:cubicBezTo>
                  <a:lnTo>
                    <a:pt x="49393" y="174540"/>
                  </a:lnTo>
                  <a:lnTo>
                    <a:pt x="49393" y="174631"/>
                  </a:lnTo>
                  <a:cubicBezTo>
                    <a:pt x="49454" y="174692"/>
                    <a:pt x="49515" y="174783"/>
                    <a:pt x="49576" y="174783"/>
                  </a:cubicBezTo>
                  <a:lnTo>
                    <a:pt x="92403" y="177549"/>
                  </a:lnTo>
                  <a:lnTo>
                    <a:pt x="87753" y="223568"/>
                  </a:lnTo>
                  <a:cubicBezTo>
                    <a:pt x="87753" y="223629"/>
                    <a:pt x="87783" y="223720"/>
                    <a:pt x="87844" y="223751"/>
                  </a:cubicBezTo>
                  <a:cubicBezTo>
                    <a:pt x="87889" y="223766"/>
                    <a:pt x="87927" y="223773"/>
                    <a:pt x="87962" y="223773"/>
                  </a:cubicBezTo>
                  <a:cubicBezTo>
                    <a:pt x="87996" y="223773"/>
                    <a:pt x="88026" y="223766"/>
                    <a:pt x="88057" y="223751"/>
                  </a:cubicBezTo>
                  <a:cubicBezTo>
                    <a:pt x="88057" y="223751"/>
                    <a:pt x="88087" y="223751"/>
                    <a:pt x="88087" y="223720"/>
                  </a:cubicBezTo>
                  <a:lnTo>
                    <a:pt x="121583" y="193021"/>
                  </a:lnTo>
                  <a:cubicBezTo>
                    <a:pt x="121644" y="192990"/>
                    <a:pt x="121674" y="192899"/>
                    <a:pt x="121674" y="192869"/>
                  </a:cubicBezTo>
                  <a:cubicBezTo>
                    <a:pt x="121674" y="192778"/>
                    <a:pt x="121644" y="192747"/>
                    <a:pt x="121553" y="192717"/>
                  </a:cubicBezTo>
                  <a:lnTo>
                    <a:pt x="96294" y="177732"/>
                  </a:lnTo>
                  <a:lnTo>
                    <a:pt x="135565" y="171288"/>
                  </a:lnTo>
                  <a:cubicBezTo>
                    <a:pt x="135656" y="171288"/>
                    <a:pt x="135687" y="171197"/>
                    <a:pt x="135717" y="171136"/>
                  </a:cubicBezTo>
                  <a:lnTo>
                    <a:pt x="148179" y="134175"/>
                  </a:lnTo>
                  <a:lnTo>
                    <a:pt x="180672" y="143050"/>
                  </a:lnTo>
                  <a:cubicBezTo>
                    <a:pt x="180694" y="143056"/>
                    <a:pt x="180715" y="143058"/>
                    <a:pt x="180736" y="143058"/>
                  </a:cubicBezTo>
                  <a:cubicBezTo>
                    <a:pt x="180833" y="143058"/>
                    <a:pt x="180915" y="143004"/>
                    <a:pt x="180915" y="142929"/>
                  </a:cubicBezTo>
                  <a:lnTo>
                    <a:pt x="181098" y="142290"/>
                  </a:lnTo>
                  <a:lnTo>
                    <a:pt x="209427" y="110801"/>
                  </a:lnTo>
                  <a:cubicBezTo>
                    <a:pt x="209487" y="110770"/>
                    <a:pt x="209487" y="110709"/>
                    <a:pt x="209487" y="110679"/>
                  </a:cubicBezTo>
                  <a:lnTo>
                    <a:pt x="218363" y="64569"/>
                  </a:lnTo>
                  <a:cubicBezTo>
                    <a:pt x="218363" y="64478"/>
                    <a:pt x="218363" y="64417"/>
                    <a:pt x="218302" y="64356"/>
                  </a:cubicBezTo>
                  <a:cubicBezTo>
                    <a:pt x="218238" y="64335"/>
                    <a:pt x="218188" y="64313"/>
                    <a:pt x="218144" y="64313"/>
                  </a:cubicBezTo>
                  <a:cubicBezTo>
                    <a:pt x="218125" y="64313"/>
                    <a:pt x="218107" y="64317"/>
                    <a:pt x="218089" y="64326"/>
                  </a:cubicBezTo>
                  <a:lnTo>
                    <a:pt x="177420" y="81955"/>
                  </a:lnTo>
                  <a:lnTo>
                    <a:pt x="160763" y="67031"/>
                  </a:lnTo>
                  <a:lnTo>
                    <a:pt x="161645" y="65663"/>
                  </a:lnTo>
                  <a:lnTo>
                    <a:pt x="217846" y="64356"/>
                  </a:lnTo>
                  <a:cubicBezTo>
                    <a:pt x="217937" y="64356"/>
                    <a:pt x="218029" y="64295"/>
                    <a:pt x="218029" y="64204"/>
                  </a:cubicBezTo>
                  <a:cubicBezTo>
                    <a:pt x="218029" y="64143"/>
                    <a:pt x="217998" y="64022"/>
                    <a:pt x="217907" y="63991"/>
                  </a:cubicBezTo>
                  <a:lnTo>
                    <a:pt x="174168" y="45815"/>
                  </a:lnTo>
                  <a:lnTo>
                    <a:pt x="183803" y="30617"/>
                  </a:lnTo>
                  <a:lnTo>
                    <a:pt x="209396" y="34265"/>
                  </a:lnTo>
                  <a:cubicBezTo>
                    <a:pt x="209487" y="34265"/>
                    <a:pt x="209579" y="34234"/>
                    <a:pt x="209639" y="34173"/>
                  </a:cubicBezTo>
                  <a:lnTo>
                    <a:pt x="222922" y="434"/>
                  </a:lnTo>
                  <a:lnTo>
                    <a:pt x="269245" y="10252"/>
                  </a:lnTo>
                  <a:cubicBezTo>
                    <a:pt x="269272" y="10265"/>
                    <a:pt x="269297" y="10271"/>
                    <a:pt x="269320" y="10271"/>
                  </a:cubicBezTo>
                  <a:cubicBezTo>
                    <a:pt x="269403" y="10271"/>
                    <a:pt x="269458" y="10195"/>
                    <a:pt x="269458" y="10100"/>
                  </a:cubicBezTo>
                  <a:cubicBezTo>
                    <a:pt x="269580" y="10009"/>
                    <a:pt x="269549" y="9887"/>
                    <a:pt x="269428" y="9857"/>
                  </a:cubicBezTo>
                  <a:lnTo>
                    <a:pt x="222922" y="9"/>
                  </a:lnTo>
                  <a:cubicBezTo>
                    <a:pt x="222901" y="3"/>
                    <a:pt x="222881" y="1"/>
                    <a:pt x="22286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"/>
            <p:cNvSpPr/>
            <p:nvPr/>
          </p:nvSpPr>
          <p:spPr>
            <a:xfrm>
              <a:off x="3997800" y="48455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12" y="0"/>
                  </a:moveTo>
                  <a:cubicBezTo>
                    <a:pt x="982" y="0"/>
                    <a:pt x="846" y="35"/>
                    <a:pt x="710" y="115"/>
                  </a:cubicBezTo>
                  <a:cubicBezTo>
                    <a:pt x="0" y="571"/>
                    <a:pt x="453" y="1620"/>
                    <a:pt x="1135" y="1620"/>
                  </a:cubicBezTo>
                  <a:cubicBezTo>
                    <a:pt x="1270" y="1620"/>
                    <a:pt x="1415" y="1578"/>
                    <a:pt x="1561" y="1483"/>
                  </a:cubicBezTo>
                  <a:cubicBezTo>
                    <a:pt x="2332" y="1046"/>
                    <a:pt x="1821" y="0"/>
                    <a:pt x="11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"/>
            <p:cNvSpPr/>
            <p:nvPr/>
          </p:nvSpPr>
          <p:spPr>
            <a:xfrm>
              <a:off x="4372550" y="5700400"/>
              <a:ext cx="58950" cy="40500"/>
            </a:xfrm>
            <a:custGeom>
              <a:rect b="b" l="l" r="r" t="t"/>
              <a:pathLst>
                <a:path extrusionOk="0" h="1620" w="2358">
                  <a:moveTo>
                    <a:pt x="1147" y="0"/>
                  </a:moveTo>
                  <a:cubicBezTo>
                    <a:pt x="1016" y="0"/>
                    <a:pt x="876" y="35"/>
                    <a:pt x="736" y="115"/>
                  </a:cubicBezTo>
                  <a:cubicBezTo>
                    <a:pt x="0" y="571"/>
                    <a:pt x="471" y="1620"/>
                    <a:pt x="1158" y="1620"/>
                  </a:cubicBezTo>
                  <a:cubicBezTo>
                    <a:pt x="1295" y="1620"/>
                    <a:pt x="1440" y="1579"/>
                    <a:pt x="1587" y="1483"/>
                  </a:cubicBezTo>
                  <a:cubicBezTo>
                    <a:pt x="2358" y="1046"/>
                    <a:pt x="1868" y="0"/>
                    <a:pt x="11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"/>
            <p:cNvSpPr/>
            <p:nvPr/>
          </p:nvSpPr>
          <p:spPr>
            <a:xfrm>
              <a:off x="4647500" y="5247950"/>
              <a:ext cx="58175" cy="40825"/>
            </a:xfrm>
            <a:custGeom>
              <a:rect b="b" l="l" r="r" t="t"/>
              <a:pathLst>
                <a:path extrusionOk="0" h="1633" w="2327">
                  <a:moveTo>
                    <a:pt x="1130" y="1"/>
                  </a:moveTo>
                  <a:cubicBezTo>
                    <a:pt x="995" y="1"/>
                    <a:pt x="853" y="39"/>
                    <a:pt x="710" y="128"/>
                  </a:cubicBezTo>
                  <a:cubicBezTo>
                    <a:pt x="0" y="584"/>
                    <a:pt x="454" y="1633"/>
                    <a:pt x="1135" y="1633"/>
                  </a:cubicBezTo>
                  <a:cubicBezTo>
                    <a:pt x="1271" y="1633"/>
                    <a:pt x="1415" y="1591"/>
                    <a:pt x="1561" y="1495"/>
                  </a:cubicBezTo>
                  <a:cubicBezTo>
                    <a:pt x="2326" y="1037"/>
                    <a:pt x="1830" y="1"/>
                    <a:pt x="11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"/>
            <p:cNvSpPr/>
            <p:nvPr/>
          </p:nvSpPr>
          <p:spPr>
            <a:xfrm>
              <a:off x="4535925" y="4628950"/>
              <a:ext cx="57675" cy="40525"/>
            </a:xfrm>
            <a:custGeom>
              <a:rect b="b" l="l" r="r" t="t"/>
              <a:pathLst>
                <a:path extrusionOk="0" h="1621" w="2307">
                  <a:moveTo>
                    <a:pt x="1134" y="1"/>
                  </a:moveTo>
                  <a:cubicBezTo>
                    <a:pt x="1006" y="1"/>
                    <a:pt x="872" y="35"/>
                    <a:pt x="736" y="115"/>
                  </a:cubicBezTo>
                  <a:cubicBezTo>
                    <a:pt x="0" y="572"/>
                    <a:pt x="471" y="1620"/>
                    <a:pt x="1158" y="1620"/>
                  </a:cubicBezTo>
                  <a:cubicBezTo>
                    <a:pt x="1295" y="1620"/>
                    <a:pt x="1441" y="1579"/>
                    <a:pt x="1587" y="1483"/>
                  </a:cubicBezTo>
                  <a:cubicBezTo>
                    <a:pt x="2306" y="1046"/>
                    <a:pt x="1831" y="1"/>
                    <a:pt x="113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"/>
            <p:cNvSpPr/>
            <p:nvPr/>
          </p:nvSpPr>
          <p:spPr>
            <a:xfrm>
              <a:off x="5270550" y="5014675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8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"/>
            <p:cNvSpPr/>
            <p:nvPr/>
          </p:nvSpPr>
          <p:spPr>
            <a:xfrm>
              <a:off x="5177275" y="4503575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33" y="0"/>
                  </a:moveTo>
                  <a:cubicBezTo>
                    <a:pt x="1006" y="0"/>
                    <a:pt x="872" y="35"/>
                    <a:pt x="736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6" y="1620"/>
                    <a:pt x="1410" y="1578"/>
                    <a:pt x="1556" y="1483"/>
                  </a:cubicBezTo>
                  <a:cubicBezTo>
                    <a:pt x="2302" y="1046"/>
                    <a:pt x="1830" y="0"/>
                    <a:pt x="113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"/>
            <p:cNvSpPr/>
            <p:nvPr/>
          </p:nvSpPr>
          <p:spPr>
            <a:xfrm>
              <a:off x="5057700" y="596725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53" y="1"/>
                  </a:moveTo>
                  <a:cubicBezTo>
                    <a:pt x="1013" y="1"/>
                    <a:pt x="864" y="43"/>
                    <a:pt x="716" y="140"/>
                  </a:cubicBezTo>
                  <a:cubicBezTo>
                    <a:pt x="0" y="575"/>
                    <a:pt x="467" y="1633"/>
                    <a:pt x="1158" y="1633"/>
                  </a:cubicBezTo>
                  <a:cubicBezTo>
                    <a:pt x="1288" y="1633"/>
                    <a:pt x="1427" y="1595"/>
                    <a:pt x="1567" y="1508"/>
                  </a:cubicBezTo>
                  <a:cubicBezTo>
                    <a:pt x="2325" y="1028"/>
                    <a:pt x="1844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"/>
            <p:cNvSpPr/>
            <p:nvPr/>
          </p:nvSpPr>
          <p:spPr>
            <a:xfrm>
              <a:off x="5883200" y="5973150"/>
              <a:ext cx="57525" cy="40550"/>
            </a:xfrm>
            <a:custGeom>
              <a:rect b="b" l="l" r="r" t="t"/>
              <a:pathLst>
                <a:path extrusionOk="0" h="1622" w="2301">
                  <a:moveTo>
                    <a:pt x="1130" y="0"/>
                  </a:moveTo>
                  <a:cubicBezTo>
                    <a:pt x="1003" y="0"/>
                    <a:pt x="870" y="36"/>
                    <a:pt x="736" y="117"/>
                  </a:cubicBezTo>
                  <a:cubicBezTo>
                    <a:pt x="1" y="573"/>
                    <a:pt x="450" y="1622"/>
                    <a:pt x="1131" y="1622"/>
                  </a:cubicBezTo>
                  <a:cubicBezTo>
                    <a:pt x="1266" y="1622"/>
                    <a:pt x="1411" y="1581"/>
                    <a:pt x="1557" y="1485"/>
                  </a:cubicBezTo>
                  <a:cubicBezTo>
                    <a:pt x="2300" y="1023"/>
                    <a:pt x="1812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"/>
            <p:cNvSpPr/>
            <p:nvPr/>
          </p:nvSpPr>
          <p:spPr>
            <a:xfrm>
              <a:off x="5931725" y="4845275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1"/>
                    <a:pt x="454" y="1630"/>
                    <a:pt x="1135" y="1630"/>
                  </a:cubicBezTo>
                  <a:cubicBezTo>
                    <a:pt x="1271" y="1630"/>
                    <a:pt x="1415" y="1588"/>
                    <a:pt x="1561" y="1493"/>
                  </a:cubicBezTo>
                  <a:cubicBezTo>
                    <a:pt x="2328" y="1058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"/>
            <p:cNvSpPr/>
            <p:nvPr/>
          </p:nvSpPr>
          <p:spPr>
            <a:xfrm>
              <a:off x="5286650" y="7263675"/>
              <a:ext cx="57350" cy="41025"/>
            </a:xfrm>
            <a:custGeom>
              <a:rect b="b" l="l" r="r" t="t"/>
              <a:pathLst>
                <a:path extrusionOk="0" h="1641" w="2294">
                  <a:moveTo>
                    <a:pt x="1153" y="1"/>
                  </a:moveTo>
                  <a:cubicBezTo>
                    <a:pt x="1020" y="1"/>
                    <a:pt x="879" y="42"/>
                    <a:pt x="738" y="138"/>
                  </a:cubicBezTo>
                  <a:cubicBezTo>
                    <a:pt x="0" y="570"/>
                    <a:pt x="454" y="1641"/>
                    <a:pt x="1138" y="1641"/>
                  </a:cubicBezTo>
                  <a:cubicBezTo>
                    <a:pt x="1272" y="1641"/>
                    <a:pt x="1414" y="1600"/>
                    <a:pt x="1558" y="1506"/>
                  </a:cubicBezTo>
                  <a:cubicBezTo>
                    <a:pt x="2294" y="1049"/>
                    <a:pt x="1823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"/>
            <p:cNvSpPr/>
            <p:nvPr/>
          </p:nvSpPr>
          <p:spPr>
            <a:xfrm>
              <a:off x="5314750" y="6321675"/>
              <a:ext cx="58850" cy="40775"/>
            </a:xfrm>
            <a:custGeom>
              <a:rect b="b" l="l" r="r" t="t"/>
              <a:pathLst>
                <a:path extrusionOk="0" h="1631" w="2354">
                  <a:moveTo>
                    <a:pt x="1168" y="1"/>
                  </a:moveTo>
                  <a:cubicBezTo>
                    <a:pt x="1031" y="1"/>
                    <a:pt x="885" y="39"/>
                    <a:pt x="738" y="128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7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"/>
            <p:cNvSpPr/>
            <p:nvPr/>
          </p:nvSpPr>
          <p:spPr>
            <a:xfrm>
              <a:off x="6292525" y="710330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63" y="0"/>
                  </a:moveTo>
                  <a:cubicBezTo>
                    <a:pt x="1021" y="0"/>
                    <a:pt x="870" y="42"/>
                    <a:pt x="716" y="140"/>
                  </a:cubicBezTo>
                  <a:cubicBezTo>
                    <a:pt x="0" y="574"/>
                    <a:pt x="467" y="1632"/>
                    <a:pt x="1158" y="1632"/>
                  </a:cubicBezTo>
                  <a:cubicBezTo>
                    <a:pt x="1288" y="1632"/>
                    <a:pt x="1427" y="1594"/>
                    <a:pt x="1567" y="1507"/>
                  </a:cubicBezTo>
                  <a:cubicBezTo>
                    <a:pt x="2325" y="1027"/>
                    <a:pt x="1865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"/>
            <p:cNvSpPr/>
            <p:nvPr/>
          </p:nvSpPr>
          <p:spPr>
            <a:xfrm>
              <a:off x="6776025" y="5652975"/>
              <a:ext cx="57450" cy="40775"/>
            </a:xfrm>
            <a:custGeom>
              <a:rect b="b" l="l" r="r" t="t"/>
              <a:pathLst>
                <a:path extrusionOk="0" h="1631" w="2298">
                  <a:moveTo>
                    <a:pt x="1143" y="1"/>
                  </a:moveTo>
                  <a:cubicBezTo>
                    <a:pt x="1013" y="1"/>
                    <a:pt x="876" y="39"/>
                    <a:pt x="738" y="127"/>
                  </a:cubicBezTo>
                  <a:cubicBezTo>
                    <a:pt x="1" y="560"/>
                    <a:pt x="455" y="1630"/>
                    <a:pt x="1139" y="1630"/>
                  </a:cubicBezTo>
                  <a:cubicBezTo>
                    <a:pt x="1272" y="1630"/>
                    <a:pt x="1415" y="1590"/>
                    <a:pt x="1559" y="1495"/>
                  </a:cubicBezTo>
                  <a:cubicBezTo>
                    <a:pt x="2298" y="1036"/>
                    <a:pt x="1819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"/>
            <p:cNvSpPr/>
            <p:nvPr/>
          </p:nvSpPr>
          <p:spPr>
            <a:xfrm>
              <a:off x="6423500" y="528550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35" y="0"/>
                  </a:moveTo>
                  <a:cubicBezTo>
                    <a:pt x="1007" y="0"/>
                    <a:pt x="872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7" y="1046"/>
                    <a:pt x="1838" y="0"/>
                    <a:pt x="11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"/>
            <p:cNvSpPr/>
            <p:nvPr/>
          </p:nvSpPr>
          <p:spPr>
            <a:xfrm>
              <a:off x="7421050" y="6393875"/>
              <a:ext cx="57575" cy="40775"/>
            </a:xfrm>
            <a:custGeom>
              <a:rect b="b" l="l" r="r" t="t"/>
              <a:pathLst>
                <a:path extrusionOk="0" h="1631" w="2303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7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"/>
            <p:cNvSpPr/>
            <p:nvPr/>
          </p:nvSpPr>
          <p:spPr>
            <a:xfrm>
              <a:off x="8126400" y="5589200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46" y="0"/>
                  </a:moveTo>
                  <a:cubicBezTo>
                    <a:pt x="1015" y="0"/>
                    <a:pt x="876" y="38"/>
                    <a:pt x="736" y="125"/>
                  </a:cubicBezTo>
                  <a:cubicBezTo>
                    <a:pt x="1" y="582"/>
                    <a:pt x="471" y="1630"/>
                    <a:pt x="1159" y="1630"/>
                  </a:cubicBezTo>
                  <a:cubicBezTo>
                    <a:pt x="1296" y="1630"/>
                    <a:pt x="1441" y="1589"/>
                    <a:pt x="1587" y="1493"/>
                  </a:cubicBezTo>
                  <a:cubicBezTo>
                    <a:pt x="2303" y="1058"/>
                    <a:pt x="1836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"/>
            <p:cNvSpPr/>
            <p:nvPr/>
          </p:nvSpPr>
          <p:spPr>
            <a:xfrm>
              <a:off x="7689425" y="5573200"/>
              <a:ext cx="58850" cy="40750"/>
            </a:xfrm>
            <a:custGeom>
              <a:rect b="b" l="l" r="r" t="t"/>
              <a:pathLst>
                <a:path extrusionOk="0" h="1630" w="2354">
                  <a:moveTo>
                    <a:pt x="1168" y="0"/>
                  </a:moveTo>
                  <a:cubicBezTo>
                    <a:pt x="1031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53" y="1036"/>
                    <a:pt x="1879" y="0"/>
                    <a:pt x="1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"/>
            <p:cNvSpPr/>
            <p:nvPr/>
          </p:nvSpPr>
          <p:spPr>
            <a:xfrm>
              <a:off x="8348175" y="44344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1" y="35"/>
                    <a:pt x="710" y="115"/>
                  </a:cubicBezTo>
                  <a:cubicBezTo>
                    <a:pt x="1" y="571"/>
                    <a:pt x="454" y="1620"/>
                    <a:pt x="1135" y="1620"/>
                  </a:cubicBezTo>
                  <a:cubicBezTo>
                    <a:pt x="1271" y="1620"/>
                    <a:pt x="1415" y="1578"/>
                    <a:pt x="1562" y="1483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"/>
            <p:cNvSpPr/>
            <p:nvPr/>
          </p:nvSpPr>
          <p:spPr>
            <a:xfrm>
              <a:off x="5215200" y="4038225"/>
              <a:ext cx="57475" cy="40750"/>
            </a:xfrm>
            <a:custGeom>
              <a:rect b="b" l="l" r="r" t="t"/>
              <a:pathLst>
                <a:path extrusionOk="0" h="1630" w="2299">
                  <a:moveTo>
                    <a:pt x="1154" y="0"/>
                  </a:moveTo>
                  <a:cubicBezTo>
                    <a:pt x="1021" y="0"/>
                    <a:pt x="881" y="38"/>
                    <a:pt x="738" y="127"/>
                  </a:cubicBezTo>
                  <a:cubicBezTo>
                    <a:pt x="1" y="559"/>
                    <a:pt x="455" y="1630"/>
                    <a:pt x="1139" y="1630"/>
                  </a:cubicBezTo>
                  <a:cubicBezTo>
                    <a:pt x="1273" y="1630"/>
                    <a:pt x="1415" y="1589"/>
                    <a:pt x="1559" y="1495"/>
                  </a:cubicBezTo>
                  <a:cubicBezTo>
                    <a:pt x="2298" y="1036"/>
                    <a:pt x="1840" y="0"/>
                    <a:pt x="115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"/>
            <p:cNvSpPr/>
            <p:nvPr/>
          </p:nvSpPr>
          <p:spPr>
            <a:xfrm>
              <a:off x="5536525" y="3264200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5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"/>
            <p:cNvSpPr/>
            <p:nvPr/>
          </p:nvSpPr>
          <p:spPr>
            <a:xfrm>
              <a:off x="3785025" y="3922000"/>
              <a:ext cx="58225" cy="40775"/>
            </a:xfrm>
            <a:custGeom>
              <a:rect b="b" l="l" r="r" t="t"/>
              <a:pathLst>
                <a:path extrusionOk="0" h="1631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2"/>
                    <a:pt x="454" y="1630"/>
                    <a:pt x="1135" y="1630"/>
                  </a:cubicBezTo>
                  <a:cubicBezTo>
                    <a:pt x="1271" y="1630"/>
                    <a:pt x="1415" y="1589"/>
                    <a:pt x="1561" y="1493"/>
                  </a:cubicBezTo>
                  <a:cubicBezTo>
                    <a:pt x="2328" y="1059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"/>
            <p:cNvSpPr/>
            <p:nvPr/>
          </p:nvSpPr>
          <p:spPr>
            <a:xfrm>
              <a:off x="5940050" y="7646625"/>
              <a:ext cx="57400" cy="40800"/>
            </a:xfrm>
            <a:custGeom>
              <a:rect b="b" l="l" r="r" t="t"/>
              <a:pathLst>
                <a:path extrusionOk="0" h="1632" w="2296">
                  <a:moveTo>
                    <a:pt x="1163" y="0"/>
                  </a:moveTo>
                  <a:cubicBezTo>
                    <a:pt x="1028" y="0"/>
                    <a:pt x="885" y="42"/>
                    <a:pt x="742" y="139"/>
                  </a:cubicBezTo>
                  <a:cubicBezTo>
                    <a:pt x="1" y="574"/>
                    <a:pt x="463" y="1632"/>
                    <a:pt x="1153" y="1632"/>
                  </a:cubicBezTo>
                  <a:cubicBezTo>
                    <a:pt x="1284" y="1632"/>
                    <a:pt x="1422" y="1594"/>
                    <a:pt x="1563" y="1507"/>
                  </a:cubicBezTo>
                  <a:cubicBezTo>
                    <a:pt x="2296" y="1027"/>
                    <a:pt x="1830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"/>
            <p:cNvSpPr/>
            <p:nvPr/>
          </p:nvSpPr>
          <p:spPr>
            <a:xfrm>
              <a:off x="4139200" y="7183900"/>
              <a:ext cx="58000" cy="41025"/>
            </a:xfrm>
            <a:custGeom>
              <a:rect b="b" l="l" r="r" t="t"/>
              <a:pathLst>
                <a:path extrusionOk="0" h="1641" w="2320">
                  <a:moveTo>
                    <a:pt x="1177" y="0"/>
                  </a:moveTo>
                  <a:cubicBezTo>
                    <a:pt x="1038" y="0"/>
                    <a:pt x="889" y="42"/>
                    <a:pt x="738" y="138"/>
                  </a:cubicBezTo>
                  <a:cubicBezTo>
                    <a:pt x="1" y="570"/>
                    <a:pt x="455" y="1640"/>
                    <a:pt x="1139" y="1640"/>
                  </a:cubicBezTo>
                  <a:cubicBezTo>
                    <a:pt x="1272" y="1640"/>
                    <a:pt x="1415" y="1600"/>
                    <a:pt x="1559" y="1505"/>
                  </a:cubicBezTo>
                  <a:cubicBezTo>
                    <a:pt x="2319" y="1049"/>
                    <a:pt x="1874" y="0"/>
                    <a:pt x="11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"/>
            <p:cNvSpPr/>
            <p:nvPr/>
          </p:nvSpPr>
          <p:spPr>
            <a:xfrm>
              <a:off x="3683925" y="6031700"/>
              <a:ext cx="58350" cy="40975"/>
            </a:xfrm>
            <a:custGeom>
              <a:rect b="b" l="l" r="r" t="t"/>
              <a:pathLst>
                <a:path extrusionOk="0" h="1639" w="2334">
                  <a:moveTo>
                    <a:pt x="1141" y="1"/>
                  </a:moveTo>
                  <a:cubicBezTo>
                    <a:pt x="1013" y="1"/>
                    <a:pt x="878" y="36"/>
                    <a:pt x="742" y="115"/>
                  </a:cubicBezTo>
                  <a:cubicBezTo>
                    <a:pt x="0" y="576"/>
                    <a:pt x="485" y="1638"/>
                    <a:pt x="1164" y="1638"/>
                  </a:cubicBezTo>
                  <a:cubicBezTo>
                    <a:pt x="1293" y="1638"/>
                    <a:pt x="1428" y="1600"/>
                    <a:pt x="1563" y="1514"/>
                  </a:cubicBezTo>
                  <a:cubicBezTo>
                    <a:pt x="2334" y="1051"/>
                    <a:pt x="1844" y="1"/>
                    <a:pt x="114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"/>
            <p:cNvSpPr/>
            <p:nvPr/>
          </p:nvSpPr>
          <p:spPr>
            <a:xfrm>
              <a:off x="2993275" y="5645375"/>
              <a:ext cx="58875" cy="40775"/>
            </a:xfrm>
            <a:custGeom>
              <a:rect b="b" l="l" r="r" t="t"/>
              <a:pathLst>
                <a:path extrusionOk="0" h="1631" w="2355">
                  <a:moveTo>
                    <a:pt x="1168" y="1"/>
                  </a:moveTo>
                  <a:cubicBezTo>
                    <a:pt x="1031" y="1"/>
                    <a:pt x="886" y="39"/>
                    <a:pt x="738" y="127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6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"/>
            <p:cNvSpPr/>
            <p:nvPr/>
          </p:nvSpPr>
          <p:spPr>
            <a:xfrm>
              <a:off x="3193950" y="494355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46" y="0"/>
                  </a:moveTo>
                  <a:cubicBezTo>
                    <a:pt x="1015" y="0"/>
                    <a:pt x="877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8" y="1046"/>
                    <a:pt x="1860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"/>
            <p:cNvSpPr/>
            <p:nvPr/>
          </p:nvSpPr>
          <p:spPr>
            <a:xfrm>
              <a:off x="2905900" y="4509350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66" y="0"/>
                  </a:moveTo>
                  <a:cubicBezTo>
                    <a:pt x="1030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28" y="1036"/>
                    <a:pt x="1870" y="0"/>
                    <a:pt x="11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"/>
            <p:cNvSpPr/>
            <p:nvPr/>
          </p:nvSpPr>
          <p:spPr>
            <a:xfrm>
              <a:off x="7494175" y="3580000"/>
              <a:ext cx="58050" cy="40825"/>
            </a:xfrm>
            <a:custGeom>
              <a:rect b="b" l="l" r="r" t="t"/>
              <a:pathLst>
                <a:path extrusionOk="0" h="1633" w="2322">
                  <a:moveTo>
                    <a:pt x="1143" y="1"/>
                  </a:moveTo>
                  <a:cubicBezTo>
                    <a:pt x="1012" y="1"/>
                    <a:pt x="874" y="39"/>
                    <a:pt x="736" y="127"/>
                  </a:cubicBezTo>
                  <a:cubicBezTo>
                    <a:pt x="1" y="584"/>
                    <a:pt x="450" y="1632"/>
                    <a:pt x="1131" y="1632"/>
                  </a:cubicBezTo>
                  <a:cubicBezTo>
                    <a:pt x="1266" y="1632"/>
                    <a:pt x="1411" y="1591"/>
                    <a:pt x="1557" y="1495"/>
                  </a:cubicBezTo>
                  <a:cubicBezTo>
                    <a:pt x="2321" y="1036"/>
                    <a:pt x="1825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"/>
            <p:cNvSpPr/>
            <p:nvPr/>
          </p:nvSpPr>
          <p:spPr>
            <a:xfrm>
              <a:off x="8140100" y="3675300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23" y="0"/>
                  </a:moveTo>
                  <a:cubicBezTo>
                    <a:pt x="998" y="0"/>
                    <a:pt x="867" y="35"/>
                    <a:pt x="735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5" y="1620"/>
                    <a:pt x="1410" y="1578"/>
                    <a:pt x="1556" y="1483"/>
                  </a:cubicBezTo>
                  <a:cubicBezTo>
                    <a:pt x="2301" y="1046"/>
                    <a:pt x="1808" y="0"/>
                    <a:pt x="112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"/>
            <p:cNvSpPr/>
            <p:nvPr/>
          </p:nvSpPr>
          <p:spPr>
            <a:xfrm>
              <a:off x="8477350" y="28280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2" y="35"/>
                    <a:pt x="711" y="115"/>
                  </a:cubicBezTo>
                  <a:cubicBezTo>
                    <a:pt x="1" y="571"/>
                    <a:pt x="454" y="1620"/>
                    <a:pt x="1136" y="1620"/>
                  </a:cubicBezTo>
                  <a:cubicBezTo>
                    <a:pt x="1271" y="1620"/>
                    <a:pt x="1416" y="1578"/>
                    <a:pt x="1562" y="1482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"/>
            <p:cNvSpPr/>
            <p:nvPr/>
          </p:nvSpPr>
          <p:spPr>
            <a:xfrm>
              <a:off x="9636150" y="3074225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4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"/>
            <p:cNvSpPr/>
            <p:nvPr/>
          </p:nvSpPr>
          <p:spPr>
            <a:xfrm>
              <a:off x="5654625" y="1181925"/>
              <a:ext cx="4940850" cy="3255375"/>
            </a:xfrm>
            <a:custGeom>
              <a:rect b="b" l="l" r="r" t="t"/>
              <a:pathLst>
                <a:path extrusionOk="0" h="130215" w="197634">
                  <a:moveTo>
                    <a:pt x="37235" y="851"/>
                  </a:moveTo>
                  <a:lnTo>
                    <a:pt x="49850" y="25988"/>
                  </a:lnTo>
                  <a:lnTo>
                    <a:pt x="12189" y="21642"/>
                  </a:lnTo>
                  <a:lnTo>
                    <a:pt x="37235" y="851"/>
                  </a:lnTo>
                  <a:close/>
                  <a:moveTo>
                    <a:pt x="88908" y="517"/>
                  </a:moveTo>
                  <a:lnTo>
                    <a:pt x="85261" y="34803"/>
                  </a:lnTo>
                  <a:lnTo>
                    <a:pt x="67965" y="28876"/>
                  </a:lnTo>
                  <a:lnTo>
                    <a:pt x="88908" y="517"/>
                  </a:lnTo>
                  <a:close/>
                  <a:moveTo>
                    <a:pt x="73102" y="17478"/>
                  </a:moveTo>
                  <a:lnTo>
                    <a:pt x="67692" y="28846"/>
                  </a:lnTo>
                  <a:cubicBezTo>
                    <a:pt x="67661" y="28937"/>
                    <a:pt x="67692" y="28998"/>
                    <a:pt x="67722" y="29028"/>
                  </a:cubicBezTo>
                  <a:lnTo>
                    <a:pt x="67783" y="29028"/>
                  </a:lnTo>
                  <a:lnTo>
                    <a:pt x="66658" y="35381"/>
                  </a:lnTo>
                  <a:lnTo>
                    <a:pt x="50336" y="26292"/>
                  </a:lnTo>
                  <a:lnTo>
                    <a:pt x="73102" y="17478"/>
                  </a:lnTo>
                  <a:close/>
                  <a:moveTo>
                    <a:pt x="50853" y="26900"/>
                  </a:moveTo>
                  <a:lnTo>
                    <a:pt x="66628" y="35685"/>
                  </a:lnTo>
                  <a:lnTo>
                    <a:pt x="65382" y="42980"/>
                  </a:lnTo>
                  <a:lnTo>
                    <a:pt x="50853" y="26900"/>
                  </a:lnTo>
                  <a:close/>
                  <a:moveTo>
                    <a:pt x="50062" y="26323"/>
                  </a:moveTo>
                  <a:cubicBezTo>
                    <a:pt x="50062" y="26384"/>
                    <a:pt x="50062" y="26414"/>
                    <a:pt x="50093" y="26444"/>
                  </a:cubicBezTo>
                  <a:lnTo>
                    <a:pt x="65078" y="43071"/>
                  </a:lnTo>
                  <a:lnTo>
                    <a:pt x="65078" y="43071"/>
                  </a:lnTo>
                  <a:lnTo>
                    <a:pt x="34500" y="26870"/>
                  </a:lnTo>
                  <a:lnTo>
                    <a:pt x="50062" y="26323"/>
                  </a:lnTo>
                  <a:close/>
                  <a:moveTo>
                    <a:pt x="34591" y="27265"/>
                  </a:moveTo>
                  <a:lnTo>
                    <a:pt x="64835" y="43223"/>
                  </a:lnTo>
                  <a:lnTo>
                    <a:pt x="47175" y="43284"/>
                  </a:lnTo>
                  <a:cubicBezTo>
                    <a:pt x="47175" y="43253"/>
                    <a:pt x="47175" y="43223"/>
                    <a:pt x="47144" y="43162"/>
                  </a:cubicBezTo>
                  <a:lnTo>
                    <a:pt x="34591" y="27265"/>
                  </a:lnTo>
                  <a:close/>
                  <a:moveTo>
                    <a:pt x="89151" y="760"/>
                  </a:moveTo>
                  <a:lnTo>
                    <a:pt x="112070" y="44013"/>
                  </a:lnTo>
                  <a:lnTo>
                    <a:pt x="85504" y="34925"/>
                  </a:lnTo>
                  <a:lnTo>
                    <a:pt x="89151" y="760"/>
                  </a:lnTo>
                  <a:close/>
                  <a:moveTo>
                    <a:pt x="89455" y="730"/>
                  </a:moveTo>
                  <a:lnTo>
                    <a:pt x="126659" y="35107"/>
                  </a:lnTo>
                  <a:lnTo>
                    <a:pt x="114167" y="44743"/>
                  </a:lnTo>
                  <a:lnTo>
                    <a:pt x="112495" y="44135"/>
                  </a:lnTo>
                  <a:lnTo>
                    <a:pt x="89455" y="730"/>
                  </a:lnTo>
                  <a:close/>
                  <a:moveTo>
                    <a:pt x="66902" y="35806"/>
                  </a:moveTo>
                  <a:lnTo>
                    <a:pt x="83467" y="45047"/>
                  </a:lnTo>
                  <a:lnTo>
                    <a:pt x="65595" y="43223"/>
                  </a:lnTo>
                  <a:lnTo>
                    <a:pt x="66902" y="35806"/>
                  </a:lnTo>
                  <a:close/>
                  <a:moveTo>
                    <a:pt x="68026" y="29241"/>
                  </a:moveTo>
                  <a:lnTo>
                    <a:pt x="85230" y="35107"/>
                  </a:lnTo>
                  <a:lnTo>
                    <a:pt x="84197" y="45138"/>
                  </a:lnTo>
                  <a:lnTo>
                    <a:pt x="66932" y="35533"/>
                  </a:lnTo>
                  <a:lnTo>
                    <a:pt x="68026" y="29241"/>
                  </a:lnTo>
                  <a:close/>
                  <a:moveTo>
                    <a:pt x="112677" y="44499"/>
                  </a:moveTo>
                  <a:lnTo>
                    <a:pt x="113893" y="44925"/>
                  </a:lnTo>
                  <a:lnTo>
                    <a:pt x="113164" y="45442"/>
                  </a:lnTo>
                  <a:lnTo>
                    <a:pt x="112677" y="44499"/>
                  </a:lnTo>
                  <a:close/>
                  <a:moveTo>
                    <a:pt x="12250" y="21946"/>
                  </a:moveTo>
                  <a:lnTo>
                    <a:pt x="48634" y="26140"/>
                  </a:lnTo>
                  <a:lnTo>
                    <a:pt x="33983" y="26657"/>
                  </a:lnTo>
                  <a:cubicBezTo>
                    <a:pt x="34013" y="26627"/>
                    <a:pt x="34013" y="26612"/>
                    <a:pt x="34006" y="26612"/>
                  </a:cubicBezTo>
                  <a:lnTo>
                    <a:pt x="34006" y="26612"/>
                  </a:lnTo>
                  <a:cubicBezTo>
                    <a:pt x="33998" y="26612"/>
                    <a:pt x="33983" y="26627"/>
                    <a:pt x="33983" y="26657"/>
                  </a:cubicBezTo>
                  <a:lnTo>
                    <a:pt x="33892" y="26596"/>
                  </a:lnTo>
                  <a:cubicBezTo>
                    <a:pt x="33867" y="26588"/>
                    <a:pt x="33845" y="26584"/>
                    <a:pt x="33824" y="26584"/>
                  </a:cubicBezTo>
                  <a:cubicBezTo>
                    <a:pt x="33768" y="26584"/>
                    <a:pt x="33724" y="26613"/>
                    <a:pt x="33679" y="26657"/>
                  </a:cubicBezTo>
                  <a:lnTo>
                    <a:pt x="14317" y="53861"/>
                  </a:lnTo>
                  <a:lnTo>
                    <a:pt x="12250" y="21946"/>
                  </a:lnTo>
                  <a:close/>
                  <a:moveTo>
                    <a:pt x="65686" y="43496"/>
                  </a:moveTo>
                  <a:lnTo>
                    <a:pt x="83680" y="45350"/>
                  </a:lnTo>
                  <a:lnTo>
                    <a:pt x="68178" y="55016"/>
                  </a:lnTo>
                  <a:lnTo>
                    <a:pt x="65686" y="43496"/>
                  </a:lnTo>
                  <a:close/>
                  <a:moveTo>
                    <a:pt x="65382" y="43527"/>
                  </a:moveTo>
                  <a:lnTo>
                    <a:pt x="67935" y="55168"/>
                  </a:lnTo>
                  <a:lnTo>
                    <a:pt x="67479" y="55472"/>
                  </a:lnTo>
                  <a:lnTo>
                    <a:pt x="47661" y="43588"/>
                  </a:lnTo>
                  <a:lnTo>
                    <a:pt x="65382" y="43527"/>
                  </a:lnTo>
                  <a:close/>
                  <a:moveTo>
                    <a:pt x="67996" y="55472"/>
                  </a:moveTo>
                  <a:lnTo>
                    <a:pt x="68087" y="55867"/>
                  </a:lnTo>
                  <a:lnTo>
                    <a:pt x="67722" y="55685"/>
                  </a:lnTo>
                  <a:lnTo>
                    <a:pt x="67996" y="55472"/>
                  </a:lnTo>
                  <a:close/>
                  <a:moveTo>
                    <a:pt x="47023" y="43466"/>
                  </a:moveTo>
                  <a:cubicBezTo>
                    <a:pt x="47023" y="43527"/>
                    <a:pt x="47053" y="43557"/>
                    <a:pt x="47114" y="43588"/>
                  </a:cubicBezTo>
                  <a:lnTo>
                    <a:pt x="67205" y="55685"/>
                  </a:lnTo>
                  <a:lnTo>
                    <a:pt x="65078" y="56992"/>
                  </a:lnTo>
                  <a:lnTo>
                    <a:pt x="35655" y="52585"/>
                  </a:lnTo>
                  <a:lnTo>
                    <a:pt x="47023" y="43466"/>
                  </a:lnTo>
                  <a:close/>
                  <a:moveTo>
                    <a:pt x="126842" y="35259"/>
                  </a:moveTo>
                  <a:lnTo>
                    <a:pt x="150520" y="57144"/>
                  </a:lnTo>
                  <a:lnTo>
                    <a:pt x="114471" y="44803"/>
                  </a:lnTo>
                  <a:lnTo>
                    <a:pt x="126842" y="35259"/>
                  </a:lnTo>
                  <a:close/>
                  <a:moveTo>
                    <a:pt x="67479" y="55837"/>
                  </a:moveTo>
                  <a:lnTo>
                    <a:pt x="68148" y="56232"/>
                  </a:lnTo>
                  <a:lnTo>
                    <a:pt x="68421" y="57509"/>
                  </a:lnTo>
                  <a:lnTo>
                    <a:pt x="65503" y="57053"/>
                  </a:lnTo>
                  <a:lnTo>
                    <a:pt x="67479" y="55837"/>
                  </a:lnTo>
                  <a:close/>
                  <a:moveTo>
                    <a:pt x="68482" y="56384"/>
                  </a:moveTo>
                  <a:lnTo>
                    <a:pt x="70853" y="57813"/>
                  </a:lnTo>
                  <a:lnTo>
                    <a:pt x="68725" y="57509"/>
                  </a:lnTo>
                  <a:lnTo>
                    <a:pt x="68482" y="56384"/>
                  </a:lnTo>
                  <a:close/>
                  <a:moveTo>
                    <a:pt x="114197" y="45016"/>
                  </a:moveTo>
                  <a:lnTo>
                    <a:pt x="151067" y="57630"/>
                  </a:lnTo>
                  <a:cubicBezTo>
                    <a:pt x="151071" y="57634"/>
                    <a:pt x="151075" y="57637"/>
                    <a:pt x="151078" y="57640"/>
                  </a:cubicBezTo>
                  <a:lnTo>
                    <a:pt x="151078" y="57640"/>
                  </a:lnTo>
                  <a:lnTo>
                    <a:pt x="120580" y="59393"/>
                  </a:lnTo>
                  <a:lnTo>
                    <a:pt x="113316" y="45715"/>
                  </a:lnTo>
                  <a:lnTo>
                    <a:pt x="114197" y="45016"/>
                  </a:lnTo>
                  <a:close/>
                  <a:moveTo>
                    <a:pt x="113073" y="45867"/>
                  </a:moveTo>
                  <a:lnTo>
                    <a:pt x="120246" y="59393"/>
                  </a:lnTo>
                  <a:lnTo>
                    <a:pt x="93467" y="60913"/>
                  </a:lnTo>
                  <a:lnTo>
                    <a:pt x="113073" y="45867"/>
                  </a:lnTo>
                  <a:close/>
                  <a:moveTo>
                    <a:pt x="85504" y="35198"/>
                  </a:moveTo>
                  <a:lnTo>
                    <a:pt x="112313" y="44347"/>
                  </a:lnTo>
                  <a:lnTo>
                    <a:pt x="112981" y="45594"/>
                  </a:lnTo>
                  <a:lnTo>
                    <a:pt x="92981" y="60943"/>
                  </a:lnTo>
                  <a:cubicBezTo>
                    <a:pt x="92951" y="61004"/>
                    <a:pt x="92920" y="61065"/>
                    <a:pt x="92951" y="61095"/>
                  </a:cubicBezTo>
                  <a:lnTo>
                    <a:pt x="92951" y="61156"/>
                  </a:lnTo>
                  <a:lnTo>
                    <a:pt x="92920" y="61156"/>
                  </a:lnTo>
                  <a:lnTo>
                    <a:pt x="71582" y="57965"/>
                  </a:lnTo>
                  <a:lnTo>
                    <a:pt x="68421" y="56050"/>
                  </a:lnTo>
                  <a:lnTo>
                    <a:pt x="68269" y="55320"/>
                  </a:lnTo>
                  <a:lnTo>
                    <a:pt x="84136" y="45411"/>
                  </a:lnTo>
                  <a:lnTo>
                    <a:pt x="84288" y="45411"/>
                  </a:lnTo>
                  <a:cubicBezTo>
                    <a:pt x="84379" y="45411"/>
                    <a:pt x="84440" y="45381"/>
                    <a:pt x="84440" y="45290"/>
                  </a:cubicBezTo>
                  <a:lnTo>
                    <a:pt x="85504" y="35198"/>
                  </a:lnTo>
                  <a:close/>
                  <a:moveTo>
                    <a:pt x="35959" y="52889"/>
                  </a:moveTo>
                  <a:lnTo>
                    <a:pt x="64683" y="57205"/>
                  </a:lnTo>
                  <a:lnTo>
                    <a:pt x="50853" y="65807"/>
                  </a:lnTo>
                  <a:lnTo>
                    <a:pt x="35959" y="52889"/>
                  </a:lnTo>
                  <a:close/>
                  <a:moveTo>
                    <a:pt x="72221" y="58329"/>
                  </a:moveTo>
                  <a:lnTo>
                    <a:pt x="92768" y="61399"/>
                  </a:lnTo>
                  <a:lnTo>
                    <a:pt x="98239" y="73983"/>
                  </a:lnTo>
                  <a:lnTo>
                    <a:pt x="72221" y="58329"/>
                  </a:lnTo>
                  <a:close/>
                  <a:moveTo>
                    <a:pt x="65108" y="57235"/>
                  </a:moveTo>
                  <a:lnTo>
                    <a:pt x="68482" y="57721"/>
                  </a:lnTo>
                  <a:lnTo>
                    <a:pt x="72038" y="73922"/>
                  </a:lnTo>
                  <a:lnTo>
                    <a:pt x="54196" y="77509"/>
                  </a:lnTo>
                  <a:lnTo>
                    <a:pt x="51096" y="66019"/>
                  </a:lnTo>
                  <a:lnTo>
                    <a:pt x="65108" y="57235"/>
                  </a:lnTo>
                  <a:close/>
                  <a:moveTo>
                    <a:pt x="150976" y="57965"/>
                  </a:moveTo>
                  <a:lnTo>
                    <a:pt x="134380" y="85473"/>
                  </a:lnTo>
                  <a:lnTo>
                    <a:pt x="134380" y="85412"/>
                  </a:lnTo>
                  <a:lnTo>
                    <a:pt x="120702" y="59667"/>
                  </a:lnTo>
                  <a:lnTo>
                    <a:pt x="150976" y="57965"/>
                  </a:lnTo>
                  <a:close/>
                  <a:moveTo>
                    <a:pt x="68847" y="57813"/>
                  </a:moveTo>
                  <a:lnTo>
                    <a:pt x="71522" y="58208"/>
                  </a:lnTo>
                  <a:lnTo>
                    <a:pt x="98391" y="74378"/>
                  </a:lnTo>
                  <a:lnTo>
                    <a:pt x="89060" y="85959"/>
                  </a:lnTo>
                  <a:lnTo>
                    <a:pt x="72373" y="74074"/>
                  </a:lnTo>
                  <a:lnTo>
                    <a:pt x="72373" y="74013"/>
                  </a:lnTo>
                  <a:lnTo>
                    <a:pt x="68847" y="57813"/>
                  </a:lnTo>
                  <a:close/>
                  <a:moveTo>
                    <a:pt x="35351" y="52676"/>
                  </a:moveTo>
                  <a:cubicBezTo>
                    <a:pt x="35351" y="52706"/>
                    <a:pt x="35412" y="52737"/>
                    <a:pt x="35412" y="52737"/>
                  </a:cubicBezTo>
                  <a:lnTo>
                    <a:pt x="50609" y="65928"/>
                  </a:lnTo>
                  <a:lnTo>
                    <a:pt x="15259" y="88451"/>
                  </a:lnTo>
                  <a:lnTo>
                    <a:pt x="14499" y="54712"/>
                  </a:lnTo>
                  <a:lnTo>
                    <a:pt x="35351" y="52676"/>
                  </a:lnTo>
                  <a:close/>
                  <a:moveTo>
                    <a:pt x="123103" y="81004"/>
                  </a:moveTo>
                  <a:lnTo>
                    <a:pt x="134198" y="85655"/>
                  </a:lnTo>
                  <a:lnTo>
                    <a:pt x="108969" y="98938"/>
                  </a:lnTo>
                  <a:lnTo>
                    <a:pt x="123103" y="81004"/>
                  </a:lnTo>
                  <a:close/>
                  <a:moveTo>
                    <a:pt x="120428" y="59697"/>
                  </a:moveTo>
                  <a:lnTo>
                    <a:pt x="133954" y="85229"/>
                  </a:lnTo>
                  <a:lnTo>
                    <a:pt x="123134" y="80701"/>
                  </a:lnTo>
                  <a:cubicBezTo>
                    <a:pt x="123109" y="80692"/>
                    <a:pt x="123089" y="80689"/>
                    <a:pt x="123072" y="80689"/>
                  </a:cubicBezTo>
                  <a:cubicBezTo>
                    <a:pt x="123026" y="80689"/>
                    <a:pt x="123004" y="80717"/>
                    <a:pt x="122982" y="80761"/>
                  </a:cubicBezTo>
                  <a:lnTo>
                    <a:pt x="108392" y="99242"/>
                  </a:lnTo>
                  <a:lnTo>
                    <a:pt x="108209" y="99363"/>
                  </a:lnTo>
                  <a:lnTo>
                    <a:pt x="98787" y="74317"/>
                  </a:lnTo>
                  <a:cubicBezTo>
                    <a:pt x="98787" y="74287"/>
                    <a:pt x="98726" y="74287"/>
                    <a:pt x="98695" y="74257"/>
                  </a:cubicBezTo>
                  <a:lnTo>
                    <a:pt x="98665" y="74226"/>
                  </a:lnTo>
                  <a:lnTo>
                    <a:pt x="93011" y="61217"/>
                  </a:lnTo>
                  <a:cubicBezTo>
                    <a:pt x="93042" y="61217"/>
                    <a:pt x="93042" y="61217"/>
                    <a:pt x="93072" y="61247"/>
                  </a:cubicBezTo>
                  <a:lnTo>
                    <a:pt x="120428" y="59697"/>
                  </a:lnTo>
                  <a:close/>
                  <a:moveTo>
                    <a:pt x="98543" y="74561"/>
                  </a:moveTo>
                  <a:lnTo>
                    <a:pt x="107905" y="99455"/>
                  </a:lnTo>
                  <a:lnTo>
                    <a:pt x="89242" y="86141"/>
                  </a:lnTo>
                  <a:lnTo>
                    <a:pt x="98543" y="74561"/>
                  </a:lnTo>
                  <a:close/>
                  <a:moveTo>
                    <a:pt x="53588" y="78208"/>
                  </a:moveTo>
                  <a:lnTo>
                    <a:pt x="42555" y="100883"/>
                  </a:lnTo>
                  <a:lnTo>
                    <a:pt x="15715" y="88999"/>
                  </a:lnTo>
                  <a:lnTo>
                    <a:pt x="53588" y="78208"/>
                  </a:lnTo>
                  <a:close/>
                  <a:moveTo>
                    <a:pt x="50822" y="66171"/>
                  </a:moveTo>
                  <a:lnTo>
                    <a:pt x="53983" y="77752"/>
                  </a:lnTo>
                  <a:lnTo>
                    <a:pt x="53983" y="77783"/>
                  </a:lnTo>
                  <a:cubicBezTo>
                    <a:pt x="54014" y="77813"/>
                    <a:pt x="54044" y="77874"/>
                    <a:pt x="54135" y="77874"/>
                  </a:cubicBezTo>
                  <a:lnTo>
                    <a:pt x="72038" y="74226"/>
                  </a:lnTo>
                  <a:lnTo>
                    <a:pt x="44318" y="101673"/>
                  </a:lnTo>
                  <a:lnTo>
                    <a:pt x="42798" y="101005"/>
                  </a:lnTo>
                  <a:lnTo>
                    <a:pt x="54014" y="78056"/>
                  </a:lnTo>
                  <a:cubicBezTo>
                    <a:pt x="54044" y="78026"/>
                    <a:pt x="54044" y="77935"/>
                    <a:pt x="54014" y="77904"/>
                  </a:cubicBezTo>
                  <a:cubicBezTo>
                    <a:pt x="53993" y="77883"/>
                    <a:pt x="53972" y="77848"/>
                    <a:pt x="53931" y="77848"/>
                  </a:cubicBezTo>
                  <a:cubicBezTo>
                    <a:pt x="53912" y="77848"/>
                    <a:pt x="53890" y="77855"/>
                    <a:pt x="53862" y="77874"/>
                  </a:cubicBezTo>
                  <a:lnTo>
                    <a:pt x="15381" y="88847"/>
                  </a:lnTo>
                  <a:lnTo>
                    <a:pt x="15381" y="88847"/>
                  </a:lnTo>
                  <a:lnTo>
                    <a:pt x="50822" y="66171"/>
                  </a:lnTo>
                  <a:close/>
                  <a:moveTo>
                    <a:pt x="72282" y="74378"/>
                  </a:moveTo>
                  <a:lnTo>
                    <a:pt x="88817" y="86141"/>
                  </a:lnTo>
                  <a:lnTo>
                    <a:pt x="71947" y="107114"/>
                  </a:lnTo>
                  <a:lnTo>
                    <a:pt x="44561" y="101886"/>
                  </a:lnTo>
                  <a:lnTo>
                    <a:pt x="72282" y="74378"/>
                  </a:lnTo>
                  <a:close/>
                  <a:moveTo>
                    <a:pt x="42646" y="101278"/>
                  </a:moveTo>
                  <a:lnTo>
                    <a:pt x="44287" y="101977"/>
                  </a:lnTo>
                  <a:lnTo>
                    <a:pt x="44409" y="101977"/>
                  </a:lnTo>
                  <a:cubicBezTo>
                    <a:pt x="44409" y="102038"/>
                    <a:pt x="44409" y="102069"/>
                    <a:pt x="44439" y="102099"/>
                  </a:cubicBezTo>
                  <a:lnTo>
                    <a:pt x="57388" y="118026"/>
                  </a:lnTo>
                  <a:lnTo>
                    <a:pt x="28785" y="129729"/>
                  </a:lnTo>
                  <a:lnTo>
                    <a:pt x="42646" y="101278"/>
                  </a:lnTo>
                  <a:close/>
                  <a:moveTo>
                    <a:pt x="88999" y="0"/>
                  </a:moveTo>
                  <a:cubicBezTo>
                    <a:pt x="88969" y="0"/>
                    <a:pt x="88938" y="31"/>
                    <a:pt x="88908" y="31"/>
                  </a:cubicBezTo>
                  <a:lnTo>
                    <a:pt x="68543" y="27660"/>
                  </a:lnTo>
                  <a:lnTo>
                    <a:pt x="73437" y="17295"/>
                  </a:lnTo>
                  <a:cubicBezTo>
                    <a:pt x="73467" y="17265"/>
                    <a:pt x="73437" y="17174"/>
                    <a:pt x="73406" y="17143"/>
                  </a:cubicBezTo>
                  <a:cubicBezTo>
                    <a:pt x="73364" y="17122"/>
                    <a:pt x="73322" y="17087"/>
                    <a:pt x="73290" y="17087"/>
                  </a:cubicBezTo>
                  <a:cubicBezTo>
                    <a:pt x="73276" y="17087"/>
                    <a:pt x="73264" y="17094"/>
                    <a:pt x="73254" y="17113"/>
                  </a:cubicBezTo>
                  <a:lnTo>
                    <a:pt x="50184" y="26019"/>
                  </a:lnTo>
                  <a:lnTo>
                    <a:pt x="50153" y="26019"/>
                  </a:lnTo>
                  <a:lnTo>
                    <a:pt x="37327" y="578"/>
                  </a:lnTo>
                  <a:cubicBezTo>
                    <a:pt x="37296" y="547"/>
                    <a:pt x="37296" y="487"/>
                    <a:pt x="37235" y="487"/>
                  </a:cubicBezTo>
                  <a:cubicBezTo>
                    <a:pt x="37175" y="487"/>
                    <a:pt x="37144" y="487"/>
                    <a:pt x="37114" y="547"/>
                  </a:cubicBezTo>
                  <a:lnTo>
                    <a:pt x="12068" y="21368"/>
                  </a:lnTo>
                  <a:lnTo>
                    <a:pt x="8846" y="7569"/>
                  </a:lnTo>
                  <a:cubicBezTo>
                    <a:pt x="8846" y="7478"/>
                    <a:pt x="8755" y="7447"/>
                    <a:pt x="8724" y="7447"/>
                  </a:cubicBezTo>
                  <a:cubicBezTo>
                    <a:pt x="8663" y="7447"/>
                    <a:pt x="8603" y="7478"/>
                    <a:pt x="8572" y="7569"/>
                  </a:cubicBezTo>
                  <a:lnTo>
                    <a:pt x="31" y="37934"/>
                  </a:lnTo>
                  <a:cubicBezTo>
                    <a:pt x="1" y="37995"/>
                    <a:pt x="61" y="38086"/>
                    <a:pt x="153" y="38116"/>
                  </a:cubicBezTo>
                  <a:cubicBezTo>
                    <a:pt x="164" y="38122"/>
                    <a:pt x="177" y="38125"/>
                    <a:pt x="190" y="38125"/>
                  </a:cubicBezTo>
                  <a:cubicBezTo>
                    <a:pt x="246" y="38125"/>
                    <a:pt x="310" y="38080"/>
                    <a:pt x="335" y="38056"/>
                  </a:cubicBezTo>
                  <a:lnTo>
                    <a:pt x="8724" y="8177"/>
                  </a:lnTo>
                  <a:lnTo>
                    <a:pt x="11885" y="21672"/>
                  </a:lnTo>
                  <a:cubicBezTo>
                    <a:pt x="11885" y="21703"/>
                    <a:pt x="11916" y="21733"/>
                    <a:pt x="11946" y="21733"/>
                  </a:cubicBezTo>
                  <a:cubicBezTo>
                    <a:pt x="11946" y="21763"/>
                    <a:pt x="11916" y="21763"/>
                    <a:pt x="11946" y="21824"/>
                  </a:cubicBezTo>
                  <a:lnTo>
                    <a:pt x="14043" y="54317"/>
                  </a:lnTo>
                  <a:cubicBezTo>
                    <a:pt x="14043" y="54378"/>
                    <a:pt x="14074" y="54408"/>
                    <a:pt x="14165" y="54408"/>
                  </a:cubicBezTo>
                  <a:cubicBezTo>
                    <a:pt x="14195" y="54408"/>
                    <a:pt x="14287" y="54408"/>
                    <a:pt x="14317" y="54378"/>
                  </a:cubicBezTo>
                  <a:lnTo>
                    <a:pt x="33831" y="26961"/>
                  </a:lnTo>
                  <a:lnTo>
                    <a:pt x="33953" y="27022"/>
                  </a:lnTo>
                  <a:lnTo>
                    <a:pt x="46810" y="43314"/>
                  </a:lnTo>
                  <a:lnTo>
                    <a:pt x="35351" y="52493"/>
                  </a:lnTo>
                  <a:lnTo>
                    <a:pt x="14317" y="54530"/>
                  </a:lnTo>
                  <a:cubicBezTo>
                    <a:pt x="14226" y="54530"/>
                    <a:pt x="14195" y="54621"/>
                    <a:pt x="14195" y="54682"/>
                  </a:cubicBezTo>
                  <a:lnTo>
                    <a:pt x="14986" y="88847"/>
                  </a:lnTo>
                  <a:cubicBezTo>
                    <a:pt x="14986" y="88877"/>
                    <a:pt x="15046" y="88968"/>
                    <a:pt x="15077" y="88968"/>
                  </a:cubicBezTo>
                  <a:lnTo>
                    <a:pt x="15138" y="88968"/>
                  </a:lnTo>
                  <a:lnTo>
                    <a:pt x="15138" y="89029"/>
                  </a:lnTo>
                  <a:cubicBezTo>
                    <a:pt x="15138" y="89120"/>
                    <a:pt x="15198" y="89150"/>
                    <a:pt x="15229" y="89181"/>
                  </a:cubicBezTo>
                  <a:lnTo>
                    <a:pt x="42403" y="101218"/>
                  </a:lnTo>
                  <a:lnTo>
                    <a:pt x="28360" y="130033"/>
                  </a:lnTo>
                  <a:cubicBezTo>
                    <a:pt x="28329" y="130063"/>
                    <a:pt x="28360" y="130154"/>
                    <a:pt x="28421" y="130185"/>
                  </a:cubicBezTo>
                  <a:cubicBezTo>
                    <a:pt x="28451" y="130215"/>
                    <a:pt x="28481" y="130215"/>
                    <a:pt x="28512" y="130215"/>
                  </a:cubicBezTo>
                  <a:lnTo>
                    <a:pt x="28573" y="130215"/>
                  </a:lnTo>
                  <a:lnTo>
                    <a:pt x="57661" y="118209"/>
                  </a:lnTo>
                  <a:cubicBezTo>
                    <a:pt x="57692" y="118178"/>
                    <a:pt x="57752" y="118178"/>
                    <a:pt x="57752" y="118087"/>
                  </a:cubicBezTo>
                  <a:cubicBezTo>
                    <a:pt x="57752" y="118057"/>
                    <a:pt x="57752" y="118026"/>
                    <a:pt x="57692" y="117996"/>
                  </a:cubicBezTo>
                  <a:lnTo>
                    <a:pt x="44865" y="102221"/>
                  </a:lnTo>
                  <a:lnTo>
                    <a:pt x="44865" y="102221"/>
                  </a:lnTo>
                  <a:lnTo>
                    <a:pt x="71947" y="107418"/>
                  </a:lnTo>
                  <a:cubicBezTo>
                    <a:pt x="71978" y="107418"/>
                    <a:pt x="72069" y="107418"/>
                    <a:pt x="72099" y="107388"/>
                  </a:cubicBezTo>
                  <a:lnTo>
                    <a:pt x="89060" y="86324"/>
                  </a:lnTo>
                  <a:lnTo>
                    <a:pt x="108057" y="99880"/>
                  </a:lnTo>
                  <a:cubicBezTo>
                    <a:pt x="108085" y="99907"/>
                    <a:pt x="108118" y="99922"/>
                    <a:pt x="108149" y="99922"/>
                  </a:cubicBezTo>
                  <a:cubicBezTo>
                    <a:pt x="108188" y="99922"/>
                    <a:pt x="108223" y="99900"/>
                    <a:pt x="108240" y="99850"/>
                  </a:cubicBezTo>
                  <a:lnTo>
                    <a:pt x="108544" y="99485"/>
                  </a:lnTo>
                  <a:lnTo>
                    <a:pt x="134532" y="85807"/>
                  </a:lnTo>
                  <a:cubicBezTo>
                    <a:pt x="134562" y="85807"/>
                    <a:pt x="134562" y="85746"/>
                    <a:pt x="134562" y="85746"/>
                  </a:cubicBezTo>
                  <a:lnTo>
                    <a:pt x="151371" y="57873"/>
                  </a:lnTo>
                  <a:cubicBezTo>
                    <a:pt x="151402" y="57843"/>
                    <a:pt x="151402" y="57752"/>
                    <a:pt x="151371" y="57721"/>
                  </a:cubicBezTo>
                  <a:cubicBezTo>
                    <a:pt x="151310" y="57691"/>
                    <a:pt x="151280" y="57630"/>
                    <a:pt x="151250" y="57630"/>
                  </a:cubicBezTo>
                  <a:lnTo>
                    <a:pt x="151156" y="57636"/>
                  </a:lnTo>
                  <a:lnTo>
                    <a:pt x="151156" y="57636"/>
                  </a:lnTo>
                  <a:cubicBezTo>
                    <a:pt x="151175" y="57619"/>
                    <a:pt x="151194" y="57594"/>
                    <a:pt x="151219" y="57569"/>
                  </a:cubicBezTo>
                  <a:cubicBezTo>
                    <a:pt x="151250" y="57539"/>
                    <a:pt x="151250" y="57448"/>
                    <a:pt x="151158" y="57387"/>
                  </a:cubicBezTo>
                  <a:lnTo>
                    <a:pt x="127085" y="35107"/>
                  </a:lnTo>
                  <a:lnTo>
                    <a:pt x="136964" y="27508"/>
                  </a:lnTo>
                  <a:lnTo>
                    <a:pt x="152739" y="36019"/>
                  </a:lnTo>
                  <a:cubicBezTo>
                    <a:pt x="152748" y="36028"/>
                    <a:pt x="152759" y="36032"/>
                    <a:pt x="152772" y="36032"/>
                  </a:cubicBezTo>
                  <a:cubicBezTo>
                    <a:pt x="152802" y="36032"/>
                    <a:pt x="152839" y="36010"/>
                    <a:pt x="152861" y="35989"/>
                  </a:cubicBezTo>
                  <a:lnTo>
                    <a:pt x="169578" y="17204"/>
                  </a:lnTo>
                  <a:lnTo>
                    <a:pt x="197360" y="34682"/>
                  </a:lnTo>
                  <a:cubicBezTo>
                    <a:pt x="197401" y="34709"/>
                    <a:pt x="197436" y="34724"/>
                    <a:pt x="197464" y="34724"/>
                  </a:cubicBezTo>
                  <a:cubicBezTo>
                    <a:pt x="197500" y="34724"/>
                    <a:pt x="197526" y="34701"/>
                    <a:pt x="197542" y="34651"/>
                  </a:cubicBezTo>
                  <a:cubicBezTo>
                    <a:pt x="197633" y="34590"/>
                    <a:pt x="197633" y="34499"/>
                    <a:pt x="197573" y="34469"/>
                  </a:cubicBezTo>
                  <a:lnTo>
                    <a:pt x="169700" y="16961"/>
                  </a:lnTo>
                  <a:cubicBezTo>
                    <a:pt x="169687" y="16948"/>
                    <a:pt x="169659" y="16941"/>
                    <a:pt x="169628" y="16941"/>
                  </a:cubicBezTo>
                  <a:cubicBezTo>
                    <a:pt x="169584" y="16941"/>
                    <a:pt x="169535" y="16956"/>
                    <a:pt x="169517" y="16991"/>
                  </a:cubicBezTo>
                  <a:lnTo>
                    <a:pt x="152800" y="35776"/>
                  </a:lnTo>
                  <a:lnTo>
                    <a:pt x="137024" y="27295"/>
                  </a:lnTo>
                  <a:cubicBezTo>
                    <a:pt x="137009" y="27280"/>
                    <a:pt x="136986" y="27273"/>
                    <a:pt x="136960" y="27273"/>
                  </a:cubicBezTo>
                  <a:cubicBezTo>
                    <a:pt x="136933" y="27273"/>
                    <a:pt x="136903" y="27280"/>
                    <a:pt x="136872" y="27295"/>
                  </a:cubicBezTo>
                  <a:lnTo>
                    <a:pt x="126903" y="34955"/>
                  </a:lnTo>
                  <a:lnTo>
                    <a:pt x="89121" y="31"/>
                  </a:lnTo>
                  <a:cubicBezTo>
                    <a:pt x="89090" y="0"/>
                    <a:pt x="89060" y="0"/>
                    <a:pt x="8899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"/>
            <p:cNvSpPr/>
            <p:nvPr/>
          </p:nvSpPr>
          <p:spPr>
            <a:xfrm>
              <a:off x="6484000" y="1835075"/>
              <a:ext cx="39550" cy="28850"/>
            </a:xfrm>
            <a:custGeom>
              <a:rect b="b" l="l" r="r" t="t"/>
              <a:pathLst>
                <a:path extrusionOk="0" h="1154" w="1582">
                  <a:moveTo>
                    <a:pt x="791" y="0"/>
                  </a:moveTo>
                  <a:cubicBezTo>
                    <a:pt x="748" y="0"/>
                    <a:pt x="703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82" y="968"/>
                    <a:pt x="1413" y="0"/>
                    <a:pt x="79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"/>
            <p:cNvSpPr/>
            <p:nvPr/>
          </p:nvSpPr>
          <p:spPr>
            <a:xfrm>
              <a:off x="6523575" y="2480975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05" y="1"/>
                  </a:moveTo>
                  <a:cubicBezTo>
                    <a:pt x="767" y="1"/>
                    <a:pt x="726" y="5"/>
                    <a:pt x="684" y="15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380" y="1"/>
                    <a:pt x="80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"/>
            <p:cNvSpPr/>
            <p:nvPr/>
          </p:nvSpPr>
          <p:spPr>
            <a:xfrm>
              <a:off x="6810800" y="2252250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0"/>
                  </a:moveTo>
                  <a:cubicBezTo>
                    <a:pt x="743" y="0"/>
                    <a:pt x="699" y="5"/>
                    <a:pt x="654" y="15"/>
                  </a:cubicBezTo>
                  <a:cubicBezTo>
                    <a:pt x="0" y="157"/>
                    <a:pt x="144" y="1123"/>
                    <a:pt x="762" y="1123"/>
                  </a:cubicBezTo>
                  <a:cubicBezTo>
                    <a:pt x="805" y="1123"/>
                    <a:pt x="850" y="1119"/>
                    <a:pt x="897" y="1109"/>
                  </a:cubicBezTo>
                  <a:cubicBezTo>
                    <a:pt x="1523" y="967"/>
                    <a:pt x="1377" y="0"/>
                    <a:pt x="78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"/>
            <p:cNvSpPr/>
            <p:nvPr/>
          </p:nvSpPr>
          <p:spPr>
            <a:xfrm>
              <a:off x="6885275" y="1823675"/>
              <a:ext cx="38875" cy="28850"/>
            </a:xfrm>
            <a:custGeom>
              <a:rect b="b" l="l" r="r" t="t"/>
              <a:pathLst>
                <a:path extrusionOk="0" h="1154" w="1555">
                  <a:moveTo>
                    <a:pt x="816" y="0"/>
                  </a:moveTo>
                  <a:cubicBezTo>
                    <a:pt x="774" y="0"/>
                    <a:pt x="730" y="5"/>
                    <a:pt x="684" y="15"/>
                  </a:cubicBezTo>
                  <a:cubicBezTo>
                    <a:pt x="1" y="157"/>
                    <a:pt x="171" y="1153"/>
                    <a:pt x="795" y="1153"/>
                  </a:cubicBezTo>
                  <a:cubicBezTo>
                    <a:pt x="837" y="1153"/>
                    <a:pt x="882" y="1149"/>
                    <a:pt x="927" y="1139"/>
                  </a:cubicBezTo>
                  <a:cubicBezTo>
                    <a:pt x="1554" y="997"/>
                    <a:pt x="1433" y="0"/>
                    <a:pt x="8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"/>
            <p:cNvSpPr/>
            <p:nvPr/>
          </p:nvSpPr>
          <p:spPr>
            <a:xfrm>
              <a:off x="7271300" y="2249425"/>
              <a:ext cx="39225" cy="28625"/>
            </a:xfrm>
            <a:custGeom>
              <a:rect b="b" l="l" r="r" t="t"/>
              <a:pathLst>
                <a:path extrusionOk="0" h="1145" w="1569">
                  <a:moveTo>
                    <a:pt x="762" y="1"/>
                  </a:moveTo>
                  <a:cubicBezTo>
                    <a:pt x="737" y="1"/>
                    <a:pt x="711" y="2"/>
                    <a:pt x="684" y="6"/>
                  </a:cubicBezTo>
                  <a:cubicBezTo>
                    <a:pt x="1" y="148"/>
                    <a:pt x="145" y="1145"/>
                    <a:pt x="765" y="1145"/>
                  </a:cubicBezTo>
                  <a:cubicBezTo>
                    <a:pt x="807" y="1145"/>
                    <a:pt x="851" y="1140"/>
                    <a:pt x="897" y="1131"/>
                  </a:cubicBezTo>
                  <a:cubicBezTo>
                    <a:pt x="1568" y="1014"/>
                    <a:pt x="1371" y="1"/>
                    <a:pt x="7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"/>
            <p:cNvSpPr/>
            <p:nvPr/>
          </p:nvSpPr>
          <p:spPr>
            <a:xfrm>
              <a:off x="7332900" y="18951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7" y="0"/>
                    <a:pt x="726" y="5"/>
                    <a:pt x="682" y="15"/>
                  </a:cubicBezTo>
                  <a:cubicBezTo>
                    <a:pt x="0" y="157"/>
                    <a:pt x="169" y="1123"/>
                    <a:pt x="765" y="1123"/>
                  </a:cubicBezTo>
                  <a:cubicBezTo>
                    <a:pt x="807" y="1123"/>
                    <a:pt x="850" y="1119"/>
                    <a:pt x="895" y="1109"/>
                  </a:cubicBezTo>
                  <a:cubicBezTo>
                    <a:pt x="1549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"/>
            <p:cNvSpPr/>
            <p:nvPr/>
          </p:nvSpPr>
          <p:spPr>
            <a:xfrm>
              <a:off x="6905775" y="2817725"/>
              <a:ext cx="38300" cy="27975"/>
            </a:xfrm>
            <a:custGeom>
              <a:rect b="b" l="l" r="r" t="t"/>
              <a:pathLst>
                <a:path extrusionOk="0" h="1119" w="1532">
                  <a:moveTo>
                    <a:pt x="761" y="1"/>
                  </a:moveTo>
                  <a:cubicBezTo>
                    <a:pt x="727" y="1"/>
                    <a:pt x="691" y="4"/>
                    <a:pt x="655" y="10"/>
                  </a:cubicBezTo>
                  <a:cubicBezTo>
                    <a:pt x="1" y="152"/>
                    <a:pt x="145" y="1119"/>
                    <a:pt x="763" y="1119"/>
                  </a:cubicBezTo>
                  <a:cubicBezTo>
                    <a:pt x="806" y="1119"/>
                    <a:pt x="851" y="1114"/>
                    <a:pt x="898" y="1104"/>
                  </a:cubicBezTo>
                  <a:cubicBezTo>
                    <a:pt x="1531" y="989"/>
                    <a:pt x="1374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"/>
            <p:cNvSpPr/>
            <p:nvPr/>
          </p:nvSpPr>
          <p:spPr>
            <a:xfrm>
              <a:off x="7440025" y="3019100"/>
              <a:ext cx="39000" cy="27975"/>
            </a:xfrm>
            <a:custGeom>
              <a:rect b="b" l="l" r="r" t="t"/>
              <a:pathLst>
                <a:path extrusionOk="0" h="1119" w="1560">
                  <a:moveTo>
                    <a:pt x="789" y="0"/>
                  </a:moveTo>
                  <a:cubicBezTo>
                    <a:pt x="755" y="0"/>
                    <a:pt x="720" y="3"/>
                    <a:pt x="683" y="10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60" y="989"/>
                    <a:pt x="1402" y="0"/>
                    <a:pt x="78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"/>
            <p:cNvSpPr/>
            <p:nvPr/>
          </p:nvSpPr>
          <p:spPr>
            <a:xfrm>
              <a:off x="7741650" y="2297825"/>
              <a:ext cx="39525" cy="28125"/>
            </a:xfrm>
            <a:custGeom>
              <a:rect b="b" l="l" r="r" t="t"/>
              <a:pathLst>
                <a:path extrusionOk="0" h="1125" w="1581">
                  <a:moveTo>
                    <a:pt x="790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80" y="967"/>
                    <a:pt x="1412" y="1"/>
                    <a:pt x="7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"/>
            <p:cNvSpPr/>
            <p:nvPr/>
          </p:nvSpPr>
          <p:spPr>
            <a:xfrm>
              <a:off x="6743175" y="3715800"/>
              <a:ext cx="39525" cy="28850"/>
            </a:xfrm>
            <a:custGeom>
              <a:rect b="b" l="l" r="r" t="t"/>
              <a:pathLst>
                <a:path extrusionOk="0" h="1154" w="1581">
                  <a:moveTo>
                    <a:pt x="811" y="0"/>
                  </a:moveTo>
                  <a:cubicBezTo>
                    <a:pt x="771" y="0"/>
                    <a:pt x="728" y="5"/>
                    <a:pt x="684" y="15"/>
                  </a:cubicBezTo>
                  <a:cubicBezTo>
                    <a:pt x="1" y="157"/>
                    <a:pt x="145" y="1153"/>
                    <a:pt x="765" y="1153"/>
                  </a:cubicBezTo>
                  <a:cubicBezTo>
                    <a:pt x="807" y="1153"/>
                    <a:pt x="851" y="1149"/>
                    <a:pt x="897" y="1139"/>
                  </a:cubicBezTo>
                  <a:cubicBezTo>
                    <a:pt x="1581" y="997"/>
                    <a:pt x="1410" y="0"/>
                    <a:pt x="81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"/>
            <p:cNvSpPr/>
            <p:nvPr/>
          </p:nvSpPr>
          <p:spPr>
            <a:xfrm>
              <a:off x="6987900" y="3110275"/>
              <a:ext cx="38975" cy="27975"/>
            </a:xfrm>
            <a:custGeom>
              <a:rect b="b" l="l" r="r" t="t"/>
              <a:pathLst>
                <a:path extrusionOk="0" h="1119" w="1559">
                  <a:moveTo>
                    <a:pt x="791" y="1"/>
                  </a:moveTo>
                  <a:cubicBezTo>
                    <a:pt x="757" y="1"/>
                    <a:pt x="720" y="4"/>
                    <a:pt x="683" y="10"/>
                  </a:cubicBezTo>
                  <a:cubicBezTo>
                    <a:pt x="0" y="152"/>
                    <a:pt x="169" y="1119"/>
                    <a:pt x="791" y="1119"/>
                  </a:cubicBezTo>
                  <a:cubicBezTo>
                    <a:pt x="834" y="1119"/>
                    <a:pt x="879" y="1114"/>
                    <a:pt x="926" y="1104"/>
                  </a:cubicBezTo>
                  <a:cubicBezTo>
                    <a:pt x="1559" y="961"/>
                    <a:pt x="1402" y="1"/>
                    <a:pt x="79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"/>
            <p:cNvSpPr/>
            <p:nvPr/>
          </p:nvSpPr>
          <p:spPr>
            <a:xfrm>
              <a:off x="7436225" y="3851800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8" y="1"/>
                  </a:moveTo>
                  <a:cubicBezTo>
                    <a:pt x="775" y="1"/>
                    <a:pt x="730" y="5"/>
                    <a:pt x="683" y="15"/>
                  </a:cubicBezTo>
                  <a:cubicBezTo>
                    <a:pt x="1" y="157"/>
                    <a:pt x="170" y="1124"/>
                    <a:pt x="791" y="1124"/>
                  </a:cubicBezTo>
                  <a:cubicBezTo>
                    <a:pt x="834" y="1124"/>
                    <a:pt x="879" y="1119"/>
                    <a:pt x="926" y="1110"/>
                  </a:cubicBezTo>
                  <a:cubicBezTo>
                    <a:pt x="1552" y="967"/>
                    <a:pt x="1433" y="1"/>
                    <a:pt x="8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"/>
            <p:cNvSpPr/>
            <p:nvPr/>
          </p:nvSpPr>
          <p:spPr>
            <a:xfrm>
              <a:off x="8097525" y="3024500"/>
              <a:ext cx="39000" cy="28025"/>
            </a:xfrm>
            <a:custGeom>
              <a:rect b="b" l="l" r="r" t="t"/>
              <a:pathLst>
                <a:path extrusionOk="0" h="1121" w="1560">
                  <a:moveTo>
                    <a:pt x="761" y="1"/>
                  </a:moveTo>
                  <a:cubicBezTo>
                    <a:pt x="734" y="1"/>
                    <a:pt x="705" y="3"/>
                    <a:pt x="675" y="7"/>
                  </a:cubicBezTo>
                  <a:cubicBezTo>
                    <a:pt x="0" y="147"/>
                    <a:pt x="158" y="1121"/>
                    <a:pt x="764" y="1121"/>
                  </a:cubicBezTo>
                  <a:cubicBezTo>
                    <a:pt x="812" y="1121"/>
                    <a:pt x="864" y="1114"/>
                    <a:pt x="919" y="1101"/>
                  </a:cubicBezTo>
                  <a:cubicBezTo>
                    <a:pt x="1559" y="955"/>
                    <a:pt x="1391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"/>
            <p:cNvSpPr/>
            <p:nvPr/>
          </p:nvSpPr>
          <p:spPr>
            <a:xfrm>
              <a:off x="7955975" y="2701350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15" y="0"/>
                  </a:moveTo>
                  <a:cubicBezTo>
                    <a:pt x="774" y="0"/>
                    <a:pt x="730" y="5"/>
                    <a:pt x="684" y="14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433" y="0"/>
                    <a:pt x="81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"/>
            <p:cNvSpPr/>
            <p:nvPr/>
          </p:nvSpPr>
          <p:spPr>
            <a:xfrm>
              <a:off x="8338975" y="3661075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3" y="1"/>
                  </a:moveTo>
                  <a:cubicBezTo>
                    <a:pt x="772" y="1"/>
                    <a:pt x="728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78" y="967"/>
                    <a:pt x="1410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"/>
            <p:cNvSpPr/>
            <p:nvPr/>
          </p:nvSpPr>
          <p:spPr>
            <a:xfrm>
              <a:off x="8990225" y="3306975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7" y="0"/>
                  </a:moveTo>
                  <a:cubicBezTo>
                    <a:pt x="774" y="0"/>
                    <a:pt x="730" y="5"/>
                    <a:pt x="682" y="15"/>
                  </a:cubicBezTo>
                  <a:cubicBezTo>
                    <a:pt x="0" y="157"/>
                    <a:pt x="169" y="1123"/>
                    <a:pt x="790" y="1123"/>
                  </a:cubicBezTo>
                  <a:cubicBezTo>
                    <a:pt x="833" y="1123"/>
                    <a:pt x="878" y="1119"/>
                    <a:pt x="926" y="1109"/>
                  </a:cubicBezTo>
                  <a:cubicBezTo>
                    <a:pt x="1551" y="967"/>
                    <a:pt x="1432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"/>
            <p:cNvSpPr/>
            <p:nvPr/>
          </p:nvSpPr>
          <p:spPr>
            <a:xfrm>
              <a:off x="8710700" y="3191475"/>
              <a:ext cx="39375" cy="28225"/>
            </a:xfrm>
            <a:custGeom>
              <a:rect b="b" l="l" r="r" t="t"/>
              <a:pathLst>
                <a:path extrusionOk="0" h="1129" w="1575">
                  <a:moveTo>
                    <a:pt x="780" y="0"/>
                  </a:moveTo>
                  <a:cubicBezTo>
                    <a:pt x="738" y="0"/>
                    <a:pt x="693" y="5"/>
                    <a:pt x="647" y="15"/>
                  </a:cubicBezTo>
                  <a:cubicBezTo>
                    <a:pt x="0" y="155"/>
                    <a:pt x="134" y="1129"/>
                    <a:pt x="736" y="1129"/>
                  </a:cubicBezTo>
                  <a:cubicBezTo>
                    <a:pt x="785" y="1129"/>
                    <a:pt x="836" y="1122"/>
                    <a:pt x="891" y="1109"/>
                  </a:cubicBezTo>
                  <a:cubicBezTo>
                    <a:pt x="1574" y="995"/>
                    <a:pt x="1404" y="0"/>
                    <a:pt x="7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"/>
            <p:cNvSpPr/>
            <p:nvPr/>
          </p:nvSpPr>
          <p:spPr>
            <a:xfrm>
              <a:off x="9411200" y="260862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7" y="1"/>
                    <a:pt x="726" y="5"/>
                    <a:pt x="683" y="15"/>
                  </a:cubicBezTo>
                  <a:cubicBezTo>
                    <a:pt x="0" y="157"/>
                    <a:pt x="169" y="1124"/>
                    <a:pt x="766" y="1124"/>
                  </a:cubicBezTo>
                  <a:cubicBezTo>
                    <a:pt x="807" y="1124"/>
                    <a:pt x="850" y="1119"/>
                    <a:pt x="895" y="1109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"/>
            <p:cNvSpPr/>
            <p:nvPr/>
          </p:nvSpPr>
          <p:spPr>
            <a:xfrm>
              <a:off x="7468900" y="16017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8" y="1"/>
                    <a:pt x="726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50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"/>
            <p:cNvSpPr/>
            <p:nvPr/>
          </p:nvSpPr>
          <p:spPr>
            <a:xfrm>
              <a:off x="7863250" y="1175475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1"/>
                  </a:moveTo>
                  <a:cubicBezTo>
                    <a:pt x="743" y="1"/>
                    <a:pt x="699" y="5"/>
                    <a:pt x="654" y="15"/>
                  </a:cubicBezTo>
                  <a:cubicBezTo>
                    <a:pt x="0" y="157"/>
                    <a:pt x="144" y="1124"/>
                    <a:pt x="762" y="1124"/>
                  </a:cubicBezTo>
                  <a:cubicBezTo>
                    <a:pt x="805" y="1124"/>
                    <a:pt x="850" y="1119"/>
                    <a:pt x="897" y="1109"/>
                  </a:cubicBezTo>
                  <a:cubicBezTo>
                    <a:pt x="1523" y="967"/>
                    <a:pt x="1377" y="1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"/>
            <p:cNvSpPr/>
            <p:nvPr/>
          </p:nvSpPr>
          <p:spPr>
            <a:xfrm>
              <a:off x="6566150" y="1183975"/>
              <a:ext cx="39725" cy="27975"/>
            </a:xfrm>
            <a:custGeom>
              <a:rect b="b" l="l" r="r" t="t"/>
              <a:pathLst>
                <a:path extrusionOk="0" h="1119" w="1589">
                  <a:moveTo>
                    <a:pt x="794" y="0"/>
                  </a:moveTo>
                  <a:cubicBezTo>
                    <a:pt x="758" y="0"/>
                    <a:pt x="721" y="3"/>
                    <a:pt x="683" y="9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89" y="988"/>
                    <a:pt x="1432" y="0"/>
                    <a:pt x="79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"/>
            <p:cNvSpPr/>
            <p:nvPr/>
          </p:nvSpPr>
          <p:spPr>
            <a:xfrm>
              <a:off x="7077575" y="4120800"/>
              <a:ext cx="38750" cy="28125"/>
            </a:xfrm>
            <a:custGeom>
              <a:rect b="b" l="l" r="r" t="t"/>
              <a:pathLst>
                <a:path extrusionOk="0" h="1125" w="1550">
                  <a:moveTo>
                    <a:pt x="807" y="1"/>
                  </a:moveTo>
                  <a:cubicBezTo>
                    <a:pt x="767" y="1"/>
                    <a:pt x="726" y="6"/>
                    <a:pt x="682" y="15"/>
                  </a:cubicBezTo>
                  <a:cubicBezTo>
                    <a:pt x="0" y="158"/>
                    <a:pt x="142" y="1124"/>
                    <a:pt x="760" y="1124"/>
                  </a:cubicBezTo>
                  <a:cubicBezTo>
                    <a:pt x="803" y="1124"/>
                    <a:pt x="848" y="1119"/>
                    <a:pt x="895" y="1110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"/>
            <p:cNvSpPr/>
            <p:nvPr/>
          </p:nvSpPr>
          <p:spPr>
            <a:xfrm>
              <a:off x="6351025" y="4418700"/>
              <a:ext cx="38850" cy="28850"/>
            </a:xfrm>
            <a:custGeom>
              <a:rect b="b" l="l" r="r" t="t"/>
              <a:pathLst>
                <a:path extrusionOk="0" h="1154" w="1554">
                  <a:moveTo>
                    <a:pt x="787" y="0"/>
                  </a:moveTo>
                  <a:cubicBezTo>
                    <a:pt x="746" y="0"/>
                    <a:pt x="702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54" y="997"/>
                    <a:pt x="1408" y="0"/>
                    <a:pt x="7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"/>
            <p:cNvSpPr/>
            <p:nvPr/>
          </p:nvSpPr>
          <p:spPr>
            <a:xfrm>
              <a:off x="6017475" y="3389250"/>
              <a:ext cx="39200" cy="28650"/>
            </a:xfrm>
            <a:custGeom>
              <a:rect b="b" l="l" r="r" t="t"/>
              <a:pathLst>
                <a:path extrusionOk="0" h="1146" w="1568">
                  <a:moveTo>
                    <a:pt x="764" y="1"/>
                  </a:moveTo>
                  <a:cubicBezTo>
                    <a:pt x="739" y="1"/>
                    <a:pt x="712" y="3"/>
                    <a:pt x="684" y="6"/>
                  </a:cubicBezTo>
                  <a:cubicBezTo>
                    <a:pt x="1" y="149"/>
                    <a:pt x="145" y="1145"/>
                    <a:pt x="766" y="1145"/>
                  </a:cubicBezTo>
                  <a:cubicBezTo>
                    <a:pt x="807" y="1145"/>
                    <a:pt x="851" y="1141"/>
                    <a:pt x="897" y="1131"/>
                  </a:cubicBezTo>
                  <a:cubicBezTo>
                    <a:pt x="1568" y="985"/>
                    <a:pt x="1371" y="1"/>
                    <a:pt x="76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"/>
            <p:cNvSpPr/>
            <p:nvPr/>
          </p:nvSpPr>
          <p:spPr>
            <a:xfrm>
              <a:off x="5996250" y="2531875"/>
              <a:ext cx="38775" cy="28100"/>
            </a:xfrm>
            <a:custGeom>
              <a:rect b="b" l="l" r="r" t="t"/>
              <a:pathLst>
                <a:path extrusionOk="0" h="1124" w="1551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90" y="1124"/>
                  </a:cubicBezTo>
                  <a:cubicBezTo>
                    <a:pt x="833" y="1124"/>
                    <a:pt x="878" y="1119"/>
                    <a:pt x="926" y="1109"/>
                  </a:cubicBezTo>
                  <a:cubicBezTo>
                    <a:pt x="1551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"/>
            <p:cNvSpPr/>
            <p:nvPr/>
          </p:nvSpPr>
          <p:spPr>
            <a:xfrm>
              <a:off x="5640550" y="2115450"/>
              <a:ext cx="38100" cy="28125"/>
            </a:xfrm>
            <a:custGeom>
              <a:rect b="b" l="l" r="r" t="t"/>
              <a:pathLst>
                <a:path extrusionOk="0" h="1125" w="1524">
                  <a:moveTo>
                    <a:pt x="789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23" y="968"/>
                    <a:pt x="1404" y="1"/>
                    <a:pt x="78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"/>
            <p:cNvSpPr/>
            <p:nvPr/>
          </p:nvSpPr>
          <p:spPr>
            <a:xfrm>
              <a:off x="5938475" y="1706775"/>
              <a:ext cx="38975" cy="28725"/>
            </a:xfrm>
            <a:custGeom>
              <a:rect b="b" l="l" r="r" t="t"/>
              <a:pathLst>
                <a:path extrusionOk="0" h="1149" w="1559">
                  <a:moveTo>
                    <a:pt x="785" y="0"/>
                  </a:moveTo>
                  <a:cubicBezTo>
                    <a:pt x="752" y="0"/>
                    <a:pt x="718" y="3"/>
                    <a:pt x="683" y="10"/>
                  </a:cubicBezTo>
                  <a:cubicBezTo>
                    <a:pt x="1" y="180"/>
                    <a:pt x="170" y="1149"/>
                    <a:pt x="766" y="1149"/>
                  </a:cubicBezTo>
                  <a:cubicBezTo>
                    <a:pt x="808" y="1149"/>
                    <a:pt x="851" y="1144"/>
                    <a:pt x="896" y="1134"/>
                  </a:cubicBezTo>
                  <a:cubicBezTo>
                    <a:pt x="1558" y="990"/>
                    <a:pt x="1375" y="0"/>
                    <a:pt x="78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"/>
            <p:cNvSpPr/>
            <p:nvPr/>
          </p:nvSpPr>
          <p:spPr>
            <a:xfrm>
              <a:off x="5854900" y="1355700"/>
              <a:ext cx="38925" cy="27975"/>
            </a:xfrm>
            <a:custGeom>
              <a:rect b="b" l="l" r="r" t="t"/>
              <a:pathLst>
                <a:path extrusionOk="0" h="1119" w="1557">
                  <a:moveTo>
                    <a:pt x="796" y="0"/>
                  </a:moveTo>
                  <a:cubicBezTo>
                    <a:pt x="760" y="0"/>
                    <a:pt x="722" y="3"/>
                    <a:pt x="683" y="10"/>
                  </a:cubicBezTo>
                  <a:cubicBezTo>
                    <a:pt x="0" y="152"/>
                    <a:pt x="169" y="1119"/>
                    <a:pt x="766" y="1119"/>
                  </a:cubicBezTo>
                  <a:cubicBezTo>
                    <a:pt x="807" y="1119"/>
                    <a:pt x="850" y="1114"/>
                    <a:pt x="896" y="1104"/>
                  </a:cubicBezTo>
                  <a:cubicBezTo>
                    <a:pt x="1557" y="960"/>
                    <a:pt x="1429" y="0"/>
                    <a:pt x="79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"/>
            <p:cNvSpPr/>
            <p:nvPr/>
          </p:nvSpPr>
          <p:spPr>
            <a:xfrm>
              <a:off x="9060075" y="1848750"/>
              <a:ext cx="39500" cy="28100"/>
            </a:xfrm>
            <a:custGeom>
              <a:rect b="b" l="l" r="r" t="t"/>
              <a:pathLst>
                <a:path extrusionOk="0" h="1124" w="1580">
                  <a:moveTo>
                    <a:pt x="790" y="0"/>
                  </a:moveTo>
                  <a:cubicBezTo>
                    <a:pt x="747" y="0"/>
                    <a:pt x="702" y="5"/>
                    <a:pt x="654" y="15"/>
                  </a:cubicBezTo>
                  <a:cubicBezTo>
                    <a:pt x="1" y="157"/>
                    <a:pt x="144" y="1123"/>
                    <a:pt x="763" y="1123"/>
                  </a:cubicBezTo>
                  <a:cubicBezTo>
                    <a:pt x="805" y="1123"/>
                    <a:pt x="850" y="1119"/>
                    <a:pt x="898" y="1109"/>
                  </a:cubicBezTo>
                  <a:cubicBezTo>
                    <a:pt x="1580" y="967"/>
                    <a:pt x="1411" y="0"/>
                    <a:pt x="79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"/>
            <p:cNvSpPr/>
            <p:nvPr/>
          </p:nvSpPr>
          <p:spPr>
            <a:xfrm>
              <a:off x="9456800" y="20653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65" y="1124"/>
                  </a:cubicBezTo>
                  <a:cubicBezTo>
                    <a:pt x="807" y="1124"/>
                    <a:pt x="850" y="1119"/>
                    <a:pt x="895" y="1110"/>
                  </a:cubicBezTo>
                  <a:cubicBezTo>
                    <a:pt x="1549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"/>
            <p:cNvSpPr/>
            <p:nvPr/>
          </p:nvSpPr>
          <p:spPr>
            <a:xfrm>
              <a:off x="9878525" y="1594950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8" y="0"/>
                  </a:moveTo>
                  <a:cubicBezTo>
                    <a:pt x="775" y="0"/>
                    <a:pt x="730" y="5"/>
                    <a:pt x="683" y="14"/>
                  </a:cubicBezTo>
                  <a:cubicBezTo>
                    <a:pt x="1" y="157"/>
                    <a:pt x="169" y="1123"/>
                    <a:pt x="766" y="1123"/>
                  </a:cubicBezTo>
                  <a:cubicBezTo>
                    <a:pt x="807" y="1123"/>
                    <a:pt x="851" y="1119"/>
                    <a:pt x="896" y="1109"/>
                  </a:cubicBezTo>
                  <a:cubicBezTo>
                    <a:pt x="1578" y="967"/>
                    <a:pt x="143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"/>
            <p:cNvSpPr/>
            <p:nvPr/>
          </p:nvSpPr>
          <p:spPr>
            <a:xfrm>
              <a:off x="10573825" y="20318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8" y="0"/>
                    <a:pt x="726" y="5"/>
                    <a:pt x="683" y="15"/>
                  </a:cubicBezTo>
                  <a:cubicBezTo>
                    <a:pt x="1" y="157"/>
                    <a:pt x="169" y="1124"/>
                    <a:pt x="766" y="1124"/>
                  </a:cubicBezTo>
                  <a:cubicBezTo>
                    <a:pt x="807" y="1124"/>
                    <a:pt x="851" y="1119"/>
                    <a:pt x="896" y="1109"/>
                  </a:cubicBezTo>
                  <a:cubicBezTo>
                    <a:pt x="1550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6" name="Google Shape;1186;p5"/>
          <p:cNvSpPr txBox="1"/>
          <p:nvPr>
            <p:ph idx="1" type="body"/>
          </p:nvPr>
        </p:nvSpPr>
        <p:spPr>
          <a:xfrm>
            <a:off x="713325" y="2198444"/>
            <a:ext cx="27891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7" name="Google Shape;1187;p5"/>
          <p:cNvSpPr txBox="1"/>
          <p:nvPr>
            <p:ph idx="2" type="body"/>
          </p:nvPr>
        </p:nvSpPr>
        <p:spPr>
          <a:xfrm>
            <a:off x="5641238" y="2194350"/>
            <a:ext cx="27891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8" name="Google Shape;1188;p5"/>
          <p:cNvSpPr txBox="1"/>
          <p:nvPr>
            <p:ph idx="3" type="subTitle"/>
          </p:nvPr>
        </p:nvSpPr>
        <p:spPr>
          <a:xfrm>
            <a:off x="713325" y="1700625"/>
            <a:ext cx="27852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9" name="Google Shape;1189;p5"/>
          <p:cNvSpPr txBox="1"/>
          <p:nvPr>
            <p:ph idx="4" type="subTitle"/>
          </p:nvPr>
        </p:nvSpPr>
        <p:spPr>
          <a:xfrm>
            <a:off x="5645572" y="1700625"/>
            <a:ext cx="27852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0" name="Google Shape;1190;p5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191" name="Google Shape;119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6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grpSp>
        <p:nvGrpSpPr>
          <p:cNvPr id="1194" name="Google Shape;1194;p6"/>
          <p:cNvGrpSpPr/>
          <p:nvPr/>
        </p:nvGrpSpPr>
        <p:grpSpPr>
          <a:xfrm flipH="1" rot="5400000">
            <a:off x="3436200" y="659438"/>
            <a:ext cx="9036625" cy="5462925"/>
            <a:chOff x="-1554275" y="-744050"/>
            <a:chExt cx="9036625" cy="5462925"/>
          </a:xfrm>
        </p:grpSpPr>
        <p:sp>
          <p:nvSpPr>
            <p:cNvPr id="1195" name="Google Shape;1195;p6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6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7" name="Google Shape;1197;p6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1198" name="Google Shape;1198;p6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6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6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6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6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6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6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6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6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6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6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6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6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6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6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6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6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6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6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6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6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6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6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6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6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6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6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6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6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6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6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6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6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6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6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6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6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6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6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6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6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6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6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6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6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6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6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6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6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6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6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6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6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6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6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6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6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6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6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6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6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6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6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6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6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6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6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6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6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6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6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6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6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6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6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6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6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6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6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6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6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6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6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6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6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6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6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6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6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6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6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6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6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6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6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6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6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6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6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6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6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6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6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6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6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6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6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6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6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6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6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6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6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6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6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6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6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6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6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6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6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6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20" name="Google Shape;132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2" name="Google Shape;1322;p7"/>
          <p:cNvGrpSpPr/>
          <p:nvPr/>
        </p:nvGrpSpPr>
        <p:grpSpPr>
          <a:xfrm rot="-778054">
            <a:off x="3248929" y="772075"/>
            <a:ext cx="7706697" cy="7263245"/>
            <a:chOff x="2905900" y="1175475"/>
            <a:chExt cx="7706675" cy="7263225"/>
          </a:xfrm>
        </p:grpSpPr>
        <p:sp>
          <p:nvSpPr>
            <p:cNvPr id="1323" name="Google Shape;1323;p7"/>
            <p:cNvSpPr/>
            <p:nvPr/>
          </p:nvSpPr>
          <p:spPr>
            <a:xfrm>
              <a:off x="2928900" y="2844350"/>
              <a:ext cx="6739500" cy="5594350"/>
            </a:xfrm>
            <a:custGeom>
              <a:rect b="b" l="l" r="r" t="t"/>
              <a:pathLst>
                <a:path extrusionOk="0" h="223774" w="269580">
                  <a:moveTo>
                    <a:pt x="174016" y="46210"/>
                  </a:moveTo>
                  <a:lnTo>
                    <a:pt x="216965" y="64022"/>
                  </a:lnTo>
                  <a:lnTo>
                    <a:pt x="161979" y="65268"/>
                  </a:lnTo>
                  <a:lnTo>
                    <a:pt x="174016" y="46210"/>
                  </a:lnTo>
                  <a:close/>
                  <a:moveTo>
                    <a:pt x="106172" y="18003"/>
                  </a:moveTo>
                  <a:lnTo>
                    <a:pt x="173681" y="46058"/>
                  </a:lnTo>
                  <a:lnTo>
                    <a:pt x="161523" y="65298"/>
                  </a:lnTo>
                  <a:lnTo>
                    <a:pt x="158970" y="65359"/>
                  </a:lnTo>
                  <a:lnTo>
                    <a:pt x="106172" y="18003"/>
                  </a:lnTo>
                  <a:close/>
                  <a:moveTo>
                    <a:pt x="105777" y="18185"/>
                  </a:moveTo>
                  <a:lnTo>
                    <a:pt x="158362" y="65359"/>
                  </a:lnTo>
                  <a:lnTo>
                    <a:pt x="117875" y="66271"/>
                  </a:lnTo>
                  <a:lnTo>
                    <a:pt x="105777" y="18185"/>
                  </a:lnTo>
                  <a:close/>
                  <a:moveTo>
                    <a:pt x="161249" y="65694"/>
                  </a:moveTo>
                  <a:lnTo>
                    <a:pt x="160581" y="66788"/>
                  </a:lnTo>
                  <a:lnTo>
                    <a:pt x="159395" y="65724"/>
                  </a:lnTo>
                  <a:lnTo>
                    <a:pt x="161249" y="65694"/>
                  </a:lnTo>
                  <a:close/>
                  <a:moveTo>
                    <a:pt x="105291" y="18003"/>
                  </a:moveTo>
                  <a:lnTo>
                    <a:pt x="117449" y="66302"/>
                  </a:lnTo>
                  <a:lnTo>
                    <a:pt x="91127" y="66909"/>
                  </a:lnTo>
                  <a:lnTo>
                    <a:pt x="105291" y="18003"/>
                  </a:lnTo>
                  <a:close/>
                  <a:moveTo>
                    <a:pt x="92312" y="48915"/>
                  </a:moveTo>
                  <a:lnTo>
                    <a:pt x="90671" y="66940"/>
                  </a:lnTo>
                  <a:cubicBezTo>
                    <a:pt x="90671" y="67061"/>
                    <a:pt x="90731" y="67153"/>
                    <a:pt x="90823" y="67183"/>
                  </a:cubicBezTo>
                  <a:lnTo>
                    <a:pt x="90853" y="67183"/>
                  </a:lnTo>
                  <a:lnTo>
                    <a:pt x="92525" y="76302"/>
                  </a:lnTo>
                  <a:lnTo>
                    <a:pt x="65868" y="72107"/>
                  </a:lnTo>
                  <a:lnTo>
                    <a:pt x="92312" y="48915"/>
                  </a:lnTo>
                  <a:close/>
                  <a:moveTo>
                    <a:pt x="117571" y="66697"/>
                  </a:moveTo>
                  <a:lnTo>
                    <a:pt x="121097" y="80770"/>
                  </a:lnTo>
                  <a:lnTo>
                    <a:pt x="92981" y="76362"/>
                  </a:lnTo>
                  <a:lnTo>
                    <a:pt x="91309" y="67305"/>
                  </a:lnTo>
                  <a:lnTo>
                    <a:pt x="117571" y="66697"/>
                  </a:lnTo>
                  <a:close/>
                  <a:moveTo>
                    <a:pt x="35411" y="44204"/>
                  </a:moveTo>
                  <a:lnTo>
                    <a:pt x="65047" y="71955"/>
                  </a:lnTo>
                  <a:lnTo>
                    <a:pt x="11855" y="84812"/>
                  </a:lnTo>
                  <a:lnTo>
                    <a:pt x="11855" y="84812"/>
                  </a:lnTo>
                  <a:lnTo>
                    <a:pt x="35411" y="44204"/>
                  </a:lnTo>
                  <a:close/>
                  <a:moveTo>
                    <a:pt x="66932" y="72685"/>
                  </a:moveTo>
                  <a:lnTo>
                    <a:pt x="92677" y="76727"/>
                  </a:lnTo>
                  <a:lnTo>
                    <a:pt x="94592" y="87244"/>
                  </a:lnTo>
                  <a:lnTo>
                    <a:pt x="66932" y="72685"/>
                  </a:lnTo>
                  <a:close/>
                  <a:moveTo>
                    <a:pt x="65503" y="72381"/>
                  </a:moveTo>
                  <a:lnTo>
                    <a:pt x="65625" y="72502"/>
                  </a:lnTo>
                  <a:lnTo>
                    <a:pt x="94196" y="87518"/>
                  </a:lnTo>
                  <a:lnTo>
                    <a:pt x="44682" y="80861"/>
                  </a:lnTo>
                  <a:lnTo>
                    <a:pt x="65503" y="72381"/>
                  </a:lnTo>
                  <a:close/>
                  <a:moveTo>
                    <a:pt x="93011" y="76818"/>
                  </a:moveTo>
                  <a:lnTo>
                    <a:pt x="120124" y="81043"/>
                  </a:lnTo>
                  <a:lnTo>
                    <a:pt x="94987" y="87518"/>
                  </a:lnTo>
                  <a:lnTo>
                    <a:pt x="93011" y="76818"/>
                  </a:lnTo>
                  <a:close/>
                  <a:moveTo>
                    <a:pt x="45047" y="81317"/>
                  </a:moveTo>
                  <a:lnTo>
                    <a:pt x="93984" y="87882"/>
                  </a:lnTo>
                  <a:lnTo>
                    <a:pt x="70062" y="96788"/>
                  </a:lnTo>
                  <a:cubicBezTo>
                    <a:pt x="70062" y="96728"/>
                    <a:pt x="70032" y="96667"/>
                    <a:pt x="69971" y="96636"/>
                  </a:cubicBezTo>
                  <a:lnTo>
                    <a:pt x="45047" y="81317"/>
                  </a:lnTo>
                  <a:close/>
                  <a:moveTo>
                    <a:pt x="160702" y="67396"/>
                  </a:moveTo>
                  <a:lnTo>
                    <a:pt x="177116" y="82198"/>
                  </a:lnTo>
                  <a:lnTo>
                    <a:pt x="141614" y="97579"/>
                  </a:lnTo>
                  <a:lnTo>
                    <a:pt x="160702" y="67396"/>
                  </a:lnTo>
                  <a:close/>
                  <a:moveTo>
                    <a:pt x="120580" y="81347"/>
                  </a:moveTo>
                  <a:lnTo>
                    <a:pt x="104379" y="102168"/>
                  </a:lnTo>
                  <a:lnTo>
                    <a:pt x="95230" y="87852"/>
                  </a:lnTo>
                  <a:lnTo>
                    <a:pt x="120580" y="81347"/>
                  </a:lnTo>
                  <a:close/>
                  <a:moveTo>
                    <a:pt x="94835" y="88004"/>
                  </a:moveTo>
                  <a:lnTo>
                    <a:pt x="104105" y="102503"/>
                  </a:lnTo>
                  <a:lnTo>
                    <a:pt x="103619" y="103171"/>
                  </a:lnTo>
                  <a:lnTo>
                    <a:pt x="70883" y="96940"/>
                  </a:lnTo>
                  <a:lnTo>
                    <a:pt x="94835" y="88004"/>
                  </a:lnTo>
                  <a:close/>
                  <a:moveTo>
                    <a:pt x="104349" y="102898"/>
                  </a:moveTo>
                  <a:lnTo>
                    <a:pt x="104653" y="103354"/>
                  </a:lnTo>
                  <a:lnTo>
                    <a:pt x="104075" y="103232"/>
                  </a:lnTo>
                  <a:lnTo>
                    <a:pt x="104349" y="102898"/>
                  </a:lnTo>
                  <a:close/>
                  <a:moveTo>
                    <a:pt x="158818" y="65815"/>
                  </a:moveTo>
                  <a:lnTo>
                    <a:pt x="160338" y="67183"/>
                  </a:lnTo>
                  <a:lnTo>
                    <a:pt x="140884" y="97913"/>
                  </a:lnTo>
                  <a:cubicBezTo>
                    <a:pt x="140854" y="98004"/>
                    <a:pt x="140854" y="98095"/>
                    <a:pt x="140884" y="98156"/>
                  </a:cubicBezTo>
                  <a:lnTo>
                    <a:pt x="140945" y="98186"/>
                  </a:lnTo>
                  <a:lnTo>
                    <a:pt x="140854" y="98186"/>
                  </a:lnTo>
                  <a:lnTo>
                    <a:pt x="110428" y="104448"/>
                  </a:lnTo>
                  <a:lnTo>
                    <a:pt x="105169" y="103445"/>
                  </a:lnTo>
                  <a:lnTo>
                    <a:pt x="104622" y="102533"/>
                  </a:lnTo>
                  <a:lnTo>
                    <a:pt x="121218" y="81195"/>
                  </a:lnTo>
                  <a:lnTo>
                    <a:pt x="121401" y="81165"/>
                  </a:lnTo>
                  <a:cubicBezTo>
                    <a:pt x="121522" y="81104"/>
                    <a:pt x="121583" y="81013"/>
                    <a:pt x="121553" y="80922"/>
                  </a:cubicBezTo>
                  <a:lnTo>
                    <a:pt x="117996" y="66727"/>
                  </a:lnTo>
                  <a:lnTo>
                    <a:pt x="158818" y="65815"/>
                  </a:lnTo>
                  <a:close/>
                  <a:moveTo>
                    <a:pt x="105473" y="103931"/>
                  </a:moveTo>
                  <a:lnTo>
                    <a:pt x="109394" y="104691"/>
                  </a:lnTo>
                  <a:lnTo>
                    <a:pt x="106355" y="105299"/>
                  </a:lnTo>
                  <a:lnTo>
                    <a:pt x="105473" y="103931"/>
                  </a:lnTo>
                  <a:close/>
                  <a:moveTo>
                    <a:pt x="103771" y="103567"/>
                  </a:moveTo>
                  <a:lnTo>
                    <a:pt x="104926" y="103810"/>
                  </a:lnTo>
                  <a:lnTo>
                    <a:pt x="105899" y="105360"/>
                  </a:lnTo>
                  <a:lnTo>
                    <a:pt x="101735" y="106241"/>
                  </a:lnTo>
                  <a:lnTo>
                    <a:pt x="103771" y="103567"/>
                  </a:lnTo>
                  <a:close/>
                  <a:moveTo>
                    <a:pt x="218029" y="64903"/>
                  </a:moveTo>
                  <a:lnTo>
                    <a:pt x="209244" y="110466"/>
                  </a:lnTo>
                  <a:lnTo>
                    <a:pt x="209214" y="110406"/>
                  </a:lnTo>
                  <a:lnTo>
                    <a:pt x="177876" y="82290"/>
                  </a:lnTo>
                  <a:lnTo>
                    <a:pt x="218029" y="64903"/>
                  </a:lnTo>
                  <a:close/>
                  <a:moveTo>
                    <a:pt x="140854" y="98551"/>
                  </a:moveTo>
                  <a:lnTo>
                    <a:pt x="154532" y="112837"/>
                  </a:lnTo>
                  <a:lnTo>
                    <a:pt x="154532" y="112837"/>
                  </a:lnTo>
                  <a:lnTo>
                    <a:pt x="111461" y="104630"/>
                  </a:lnTo>
                  <a:lnTo>
                    <a:pt x="140854" y="98551"/>
                  </a:lnTo>
                  <a:close/>
                  <a:moveTo>
                    <a:pt x="69971" y="97092"/>
                  </a:moveTo>
                  <a:cubicBezTo>
                    <a:pt x="70001" y="97123"/>
                    <a:pt x="70032" y="97153"/>
                    <a:pt x="70093" y="97183"/>
                  </a:cubicBezTo>
                  <a:lnTo>
                    <a:pt x="103346" y="103536"/>
                  </a:lnTo>
                  <a:lnTo>
                    <a:pt x="101127" y="106393"/>
                  </a:lnTo>
                  <a:lnTo>
                    <a:pt x="59089" y="115056"/>
                  </a:lnTo>
                  <a:lnTo>
                    <a:pt x="69971" y="97092"/>
                  </a:lnTo>
                  <a:close/>
                  <a:moveTo>
                    <a:pt x="100701" y="106880"/>
                  </a:moveTo>
                  <a:lnTo>
                    <a:pt x="86294" y="125421"/>
                  </a:lnTo>
                  <a:lnTo>
                    <a:pt x="59667" y="115360"/>
                  </a:lnTo>
                  <a:lnTo>
                    <a:pt x="100701" y="106880"/>
                  </a:lnTo>
                  <a:close/>
                  <a:moveTo>
                    <a:pt x="63466" y="72745"/>
                  </a:moveTo>
                  <a:lnTo>
                    <a:pt x="43922" y="80709"/>
                  </a:lnTo>
                  <a:cubicBezTo>
                    <a:pt x="43922" y="80739"/>
                    <a:pt x="43922" y="80739"/>
                    <a:pt x="43892" y="80739"/>
                  </a:cubicBezTo>
                  <a:lnTo>
                    <a:pt x="43740" y="80709"/>
                  </a:lnTo>
                  <a:cubicBezTo>
                    <a:pt x="43618" y="80709"/>
                    <a:pt x="43557" y="80739"/>
                    <a:pt x="43527" y="80861"/>
                  </a:cubicBezTo>
                  <a:lnTo>
                    <a:pt x="30791" y="127397"/>
                  </a:lnTo>
                  <a:lnTo>
                    <a:pt x="12098" y="85177"/>
                  </a:lnTo>
                  <a:lnTo>
                    <a:pt x="63466" y="72745"/>
                  </a:lnTo>
                  <a:close/>
                  <a:moveTo>
                    <a:pt x="110428" y="104874"/>
                  </a:moveTo>
                  <a:lnTo>
                    <a:pt x="154866" y="113323"/>
                  </a:lnTo>
                  <a:lnTo>
                    <a:pt x="147997" y="133689"/>
                  </a:lnTo>
                  <a:lnTo>
                    <a:pt x="119486" y="125907"/>
                  </a:lnTo>
                  <a:lnTo>
                    <a:pt x="119455" y="125877"/>
                  </a:lnTo>
                  <a:lnTo>
                    <a:pt x="106568" y="105664"/>
                  </a:lnTo>
                  <a:lnTo>
                    <a:pt x="110428" y="104874"/>
                  </a:lnTo>
                  <a:close/>
                  <a:moveTo>
                    <a:pt x="106172" y="105725"/>
                  </a:moveTo>
                  <a:lnTo>
                    <a:pt x="119060" y="125907"/>
                  </a:lnTo>
                  <a:lnTo>
                    <a:pt x="96719" y="139707"/>
                  </a:lnTo>
                  <a:lnTo>
                    <a:pt x="86689" y="125603"/>
                  </a:lnTo>
                  <a:lnTo>
                    <a:pt x="101339" y="106728"/>
                  </a:lnTo>
                  <a:lnTo>
                    <a:pt x="106172" y="105725"/>
                  </a:lnTo>
                  <a:close/>
                  <a:moveTo>
                    <a:pt x="191736" y="110041"/>
                  </a:moveTo>
                  <a:lnTo>
                    <a:pt x="209062" y="110770"/>
                  </a:lnTo>
                  <a:lnTo>
                    <a:pt x="181523" y="141379"/>
                  </a:lnTo>
                  <a:lnTo>
                    <a:pt x="191736" y="110041"/>
                  </a:lnTo>
                  <a:close/>
                  <a:moveTo>
                    <a:pt x="177481" y="82533"/>
                  </a:moveTo>
                  <a:lnTo>
                    <a:pt x="208515" y="110345"/>
                  </a:lnTo>
                  <a:lnTo>
                    <a:pt x="191584" y="109615"/>
                  </a:lnTo>
                  <a:cubicBezTo>
                    <a:pt x="191493" y="109615"/>
                    <a:pt x="191402" y="109646"/>
                    <a:pt x="191402" y="109767"/>
                  </a:cubicBezTo>
                  <a:lnTo>
                    <a:pt x="180824" y="142138"/>
                  </a:lnTo>
                  <a:lnTo>
                    <a:pt x="180642" y="142382"/>
                  </a:lnTo>
                  <a:lnTo>
                    <a:pt x="155413" y="113111"/>
                  </a:lnTo>
                  <a:cubicBezTo>
                    <a:pt x="155383" y="113080"/>
                    <a:pt x="155322" y="113080"/>
                    <a:pt x="155292" y="113050"/>
                  </a:cubicBezTo>
                  <a:lnTo>
                    <a:pt x="155231" y="113050"/>
                  </a:lnTo>
                  <a:lnTo>
                    <a:pt x="141097" y="98247"/>
                  </a:lnTo>
                  <a:lnTo>
                    <a:pt x="141188" y="98247"/>
                  </a:lnTo>
                  <a:lnTo>
                    <a:pt x="177481" y="82533"/>
                  </a:lnTo>
                  <a:close/>
                  <a:moveTo>
                    <a:pt x="155261" y="113506"/>
                  </a:moveTo>
                  <a:lnTo>
                    <a:pt x="180308" y="142564"/>
                  </a:lnTo>
                  <a:lnTo>
                    <a:pt x="148392" y="133810"/>
                  </a:lnTo>
                  <a:lnTo>
                    <a:pt x="155261" y="113506"/>
                  </a:lnTo>
                  <a:close/>
                  <a:moveTo>
                    <a:pt x="58785" y="115390"/>
                  </a:moveTo>
                  <a:cubicBezTo>
                    <a:pt x="58816" y="115421"/>
                    <a:pt x="58877" y="115482"/>
                    <a:pt x="58907" y="115482"/>
                  </a:cubicBezTo>
                  <a:lnTo>
                    <a:pt x="86081" y="125755"/>
                  </a:lnTo>
                  <a:lnTo>
                    <a:pt x="49454" y="173902"/>
                  </a:lnTo>
                  <a:lnTo>
                    <a:pt x="31551" y="128552"/>
                  </a:lnTo>
                  <a:lnTo>
                    <a:pt x="58785" y="115390"/>
                  </a:lnTo>
                  <a:close/>
                  <a:moveTo>
                    <a:pt x="96172" y="140831"/>
                  </a:moveTo>
                  <a:lnTo>
                    <a:pt x="92494" y="177093"/>
                  </a:lnTo>
                  <a:lnTo>
                    <a:pt x="50244" y="174358"/>
                  </a:lnTo>
                  <a:lnTo>
                    <a:pt x="96172" y="140831"/>
                  </a:lnTo>
                  <a:close/>
                  <a:moveTo>
                    <a:pt x="86415" y="125907"/>
                  </a:moveTo>
                  <a:lnTo>
                    <a:pt x="96446" y="140041"/>
                  </a:lnTo>
                  <a:lnTo>
                    <a:pt x="96476" y="140102"/>
                  </a:lnTo>
                  <a:cubicBezTo>
                    <a:pt x="96530" y="140138"/>
                    <a:pt x="96573" y="140152"/>
                    <a:pt x="96623" y="140152"/>
                  </a:cubicBezTo>
                  <a:cubicBezTo>
                    <a:pt x="96659" y="140152"/>
                    <a:pt x="96699" y="140145"/>
                    <a:pt x="96750" y="140132"/>
                  </a:cubicBezTo>
                  <a:lnTo>
                    <a:pt x="119151" y="126302"/>
                  </a:lnTo>
                  <a:lnTo>
                    <a:pt x="95291" y="177337"/>
                  </a:lnTo>
                  <a:lnTo>
                    <a:pt x="92859" y="177185"/>
                  </a:lnTo>
                  <a:lnTo>
                    <a:pt x="96598" y="140467"/>
                  </a:lnTo>
                  <a:cubicBezTo>
                    <a:pt x="96598" y="140406"/>
                    <a:pt x="96567" y="140315"/>
                    <a:pt x="96476" y="140284"/>
                  </a:cubicBezTo>
                  <a:cubicBezTo>
                    <a:pt x="96446" y="140269"/>
                    <a:pt x="96408" y="140262"/>
                    <a:pt x="96370" y="140262"/>
                  </a:cubicBezTo>
                  <a:cubicBezTo>
                    <a:pt x="96332" y="140262"/>
                    <a:pt x="96294" y="140269"/>
                    <a:pt x="96263" y="140284"/>
                  </a:cubicBezTo>
                  <a:lnTo>
                    <a:pt x="49606" y="174327"/>
                  </a:lnTo>
                  <a:lnTo>
                    <a:pt x="86415" y="125907"/>
                  </a:lnTo>
                  <a:close/>
                  <a:moveTo>
                    <a:pt x="119577" y="126333"/>
                  </a:moveTo>
                  <a:lnTo>
                    <a:pt x="147845" y="134084"/>
                  </a:lnTo>
                  <a:lnTo>
                    <a:pt x="135413" y="170893"/>
                  </a:lnTo>
                  <a:lnTo>
                    <a:pt x="95716" y="177397"/>
                  </a:lnTo>
                  <a:lnTo>
                    <a:pt x="119577" y="126333"/>
                  </a:lnTo>
                  <a:close/>
                  <a:moveTo>
                    <a:pt x="92829" y="177549"/>
                  </a:moveTo>
                  <a:lnTo>
                    <a:pt x="95412" y="177701"/>
                  </a:lnTo>
                  <a:cubicBezTo>
                    <a:pt x="95443" y="177701"/>
                    <a:pt x="95534" y="177701"/>
                    <a:pt x="95564" y="177671"/>
                  </a:cubicBezTo>
                  <a:cubicBezTo>
                    <a:pt x="95564" y="177701"/>
                    <a:pt x="95595" y="177732"/>
                    <a:pt x="95655" y="177762"/>
                  </a:cubicBezTo>
                  <a:lnTo>
                    <a:pt x="121127" y="192899"/>
                  </a:lnTo>
                  <a:lnTo>
                    <a:pt x="88239" y="223021"/>
                  </a:lnTo>
                  <a:lnTo>
                    <a:pt x="92829" y="177549"/>
                  </a:lnTo>
                  <a:close/>
                  <a:moveTo>
                    <a:pt x="222863" y="1"/>
                  </a:moveTo>
                  <a:cubicBezTo>
                    <a:pt x="222780" y="1"/>
                    <a:pt x="222735" y="55"/>
                    <a:pt x="222710" y="130"/>
                  </a:cubicBezTo>
                  <a:lnTo>
                    <a:pt x="209366" y="33900"/>
                  </a:lnTo>
                  <a:lnTo>
                    <a:pt x="183803" y="30252"/>
                  </a:lnTo>
                  <a:cubicBezTo>
                    <a:pt x="183712" y="30252"/>
                    <a:pt x="183651" y="30283"/>
                    <a:pt x="183590" y="30313"/>
                  </a:cubicBezTo>
                  <a:lnTo>
                    <a:pt x="173924" y="45724"/>
                  </a:lnTo>
                  <a:lnTo>
                    <a:pt x="105382" y="17243"/>
                  </a:lnTo>
                  <a:cubicBezTo>
                    <a:pt x="105342" y="17243"/>
                    <a:pt x="105301" y="17230"/>
                    <a:pt x="105270" y="17230"/>
                  </a:cubicBezTo>
                  <a:cubicBezTo>
                    <a:pt x="105254" y="17230"/>
                    <a:pt x="105240" y="17233"/>
                    <a:pt x="105230" y="17243"/>
                  </a:cubicBezTo>
                  <a:lnTo>
                    <a:pt x="105109" y="17365"/>
                  </a:lnTo>
                  <a:lnTo>
                    <a:pt x="91309" y="64934"/>
                  </a:lnTo>
                  <a:lnTo>
                    <a:pt x="92798" y="48459"/>
                  </a:lnTo>
                  <a:cubicBezTo>
                    <a:pt x="92798" y="48368"/>
                    <a:pt x="92768" y="48307"/>
                    <a:pt x="92677" y="48247"/>
                  </a:cubicBezTo>
                  <a:cubicBezTo>
                    <a:pt x="92654" y="48235"/>
                    <a:pt x="92628" y="48228"/>
                    <a:pt x="92601" y="48228"/>
                  </a:cubicBezTo>
                  <a:cubicBezTo>
                    <a:pt x="92553" y="48228"/>
                    <a:pt x="92502" y="48250"/>
                    <a:pt x="92464" y="48307"/>
                  </a:cubicBezTo>
                  <a:lnTo>
                    <a:pt x="65625" y="71864"/>
                  </a:lnTo>
                  <a:lnTo>
                    <a:pt x="65564" y="71894"/>
                  </a:lnTo>
                  <a:lnTo>
                    <a:pt x="35533" y="43748"/>
                  </a:lnTo>
                  <a:cubicBezTo>
                    <a:pt x="35511" y="43704"/>
                    <a:pt x="35456" y="43675"/>
                    <a:pt x="35416" y="43675"/>
                  </a:cubicBezTo>
                  <a:cubicBezTo>
                    <a:pt x="35401" y="43675"/>
                    <a:pt x="35389" y="43679"/>
                    <a:pt x="35381" y="43687"/>
                  </a:cubicBezTo>
                  <a:cubicBezTo>
                    <a:pt x="35320" y="43687"/>
                    <a:pt x="35259" y="43748"/>
                    <a:pt x="35229" y="43809"/>
                  </a:cubicBezTo>
                  <a:lnTo>
                    <a:pt x="11672" y="84478"/>
                  </a:lnTo>
                  <a:lnTo>
                    <a:pt x="395" y="67365"/>
                  </a:lnTo>
                  <a:cubicBezTo>
                    <a:pt x="374" y="67322"/>
                    <a:pt x="307" y="67279"/>
                    <a:pt x="237" y="67279"/>
                  </a:cubicBezTo>
                  <a:cubicBezTo>
                    <a:pt x="208" y="67279"/>
                    <a:pt x="179" y="67287"/>
                    <a:pt x="152" y="67305"/>
                  </a:cubicBezTo>
                  <a:cubicBezTo>
                    <a:pt x="91" y="67335"/>
                    <a:pt x="0" y="67396"/>
                    <a:pt x="0" y="67487"/>
                  </a:cubicBezTo>
                  <a:lnTo>
                    <a:pt x="3556" y="112898"/>
                  </a:lnTo>
                  <a:cubicBezTo>
                    <a:pt x="3556" y="112989"/>
                    <a:pt x="3648" y="113080"/>
                    <a:pt x="3769" y="113080"/>
                  </a:cubicBezTo>
                  <a:cubicBezTo>
                    <a:pt x="3891" y="113080"/>
                    <a:pt x="3952" y="112959"/>
                    <a:pt x="3952" y="112837"/>
                  </a:cubicBezTo>
                  <a:lnTo>
                    <a:pt x="456" y="68216"/>
                  </a:lnTo>
                  <a:lnTo>
                    <a:pt x="11490" y="84934"/>
                  </a:lnTo>
                  <a:cubicBezTo>
                    <a:pt x="11520" y="84964"/>
                    <a:pt x="11551" y="84995"/>
                    <a:pt x="11642" y="84995"/>
                  </a:cubicBezTo>
                  <a:lnTo>
                    <a:pt x="11642" y="85116"/>
                  </a:lnTo>
                  <a:lnTo>
                    <a:pt x="30669" y="128096"/>
                  </a:lnTo>
                  <a:cubicBezTo>
                    <a:pt x="30700" y="128157"/>
                    <a:pt x="30791" y="128187"/>
                    <a:pt x="30852" y="128187"/>
                  </a:cubicBezTo>
                  <a:cubicBezTo>
                    <a:pt x="30943" y="128187"/>
                    <a:pt x="31004" y="128126"/>
                    <a:pt x="31065" y="128035"/>
                  </a:cubicBezTo>
                  <a:lnTo>
                    <a:pt x="43861" y="81165"/>
                  </a:lnTo>
                  <a:lnTo>
                    <a:pt x="44044" y="81195"/>
                  </a:lnTo>
                  <a:lnTo>
                    <a:pt x="69576" y="96879"/>
                  </a:lnTo>
                  <a:lnTo>
                    <a:pt x="58634" y="115026"/>
                  </a:lnTo>
                  <a:lnTo>
                    <a:pt x="31156" y="128278"/>
                  </a:lnTo>
                  <a:cubicBezTo>
                    <a:pt x="31095" y="128309"/>
                    <a:pt x="31004" y="128430"/>
                    <a:pt x="31034" y="128552"/>
                  </a:cubicBezTo>
                  <a:lnTo>
                    <a:pt x="49150" y="174449"/>
                  </a:lnTo>
                  <a:cubicBezTo>
                    <a:pt x="49180" y="174510"/>
                    <a:pt x="49211" y="174540"/>
                    <a:pt x="49272" y="174540"/>
                  </a:cubicBezTo>
                  <a:lnTo>
                    <a:pt x="49393" y="174540"/>
                  </a:lnTo>
                  <a:lnTo>
                    <a:pt x="49393" y="174631"/>
                  </a:lnTo>
                  <a:cubicBezTo>
                    <a:pt x="49454" y="174692"/>
                    <a:pt x="49515" y="174783"/>
                    <a:pt x="49576" y="174783"/>
                  </a:cubicBezTo>
                  <a:lnTo>
                    <a:pt x="92403" y="177549"/>
                  </a:lnTo>
                  <a:lnTo>
                    <a:pt x="87753" y="223568"/>
                  </a:lnTo>
                  <a:cubicBezTo>
                    <a:pt x="87753" y="223629"/>
                    <a:pt x="87783" y="223720"/>
                    <a:pt x="87844" y="223751"/>
                  </a:cubicBezTo>
                  <a:cubicBezTo>
                    <a:pt x="87889" y="223766"/>
                    <a:pt x="87927" y="223773"/>
                    <a:pt x="87962" y="223773"/>
                  </a:cubicBezTo>
                  <a:cubicBezTo>
                    <a:pt x="87996" y="223773"/>
                    <a:pt x="88026" y="223766"/>
                    <a:pt x="88057" y="223751"/>
                  </a:cubicBezTo>
                  <a:cubicBezTo>
                    <a:pt x="88057" y="223751"/>
                    <a:pt x="88087" y="223751"/>
                    <a:pt x="88087" y="223720"/>
                  </a:cubicBezTo>
                  <a:lnTo>
                    <a:pt x="121583" y="193021"/>
                  </a:lnTo>
                  <a:cubicBezTo>
                    <a:pt x="121644" y="192990"/>
                    <a:pt x="121674" y="192899"/>
                    <a:pt x="121674" y="192869"/>
                  </a:cubicBezTo>
                  <a:cubicBezTo>
                    <a:pt x="121674" y="192778"/>
                    <a:pt x="121644" y="192747"/>
                    <a:pt x="121553" y="192717"/>
                  </a:cubicBezTo>
                  <a:lnTo>
                    <a:pt x="96294" y="177732"/>
                  </a:lnTo>
                  <a:lnTo>
                    <a:pt x="135565" y="171288"/>
                  </a:lnTo>
                  <a:cubicBezTo>
                    <a:pt x="135656" y="171288"/>
                    <a:pt x="135687" y="171197"/>
                    <a:pt x="135717" y="171136"/>
                  </a:cubicBezTo>
                  <a:lnTo>
                    <a:pt x="148179" y="134175"/>
                  </a:lnTo>
                  <a:lnTo>
                    <a:pt x="180672" y="143050"/>
                  </a:lnTo>
                  <a:cubicBezTo>
                    <a:pt x="180694" y="143056"/>
                    <a:pt x="180715" y="143058"/>
                    <a:pt x="180736" y="143058"/>
                  </a:cubicBezTo>
                  <a:cubicBezTo>
                    <a:pt x="180833" y="143058"/>
                    <a:pt x="180915" y="143004"/>
                    <a:pt x="180915" y="142929"/>
                  </a:cubicBezTo>
                  <a:lnTo>
                    <a:pt x="181098" y="142290"/>
                  </a:lnTo>
                  <a:lnTo>
                    <a:pt x="209427" y="110801"/>
                  </a:lnTo>
                  <a:cubicBezTo>
                    <a:pt x="209487" y="110770"/>
                    <a:pt x="209487" y="110709"/>
                    <a:pt x="209487" y="110679"/>
                  </a:cubicBezTo>
                  <a:lnTo>
                    <a:pt x="218363" y="64569"/>
                  </a:lnTo>
                  <a:cubicBezTo>
                    <a:pt x="218363" y="64478"/>
                    <a:pt x="218363" y="64417"/>
                    <a:pt x="218302" y="64356"/>
                  </a:cubicBezTo>
                  <a:cubicBezTo>
                    <a:pt x="218238" y="64335"/>
                    <a:pt x="218188" y="64313"/>
                    <a:pt x="218144" y="64313"/>
                  </a:cubicBezTo>
                  <a:cubicBezTo>
                    <a:pt x="218125" y="64313"/>
                    <a:pt x="218107" y="64317"/>
                    <a:pt x="218089" y="64326"/>
                  </a:cubicBezTo>
                  <a:lnTo>
                    <a:pt x="177420" y="81955"/>
                  </a:lnTo>
                  <a:lnTo>
                    <a:pt x="160763" y="67031"/>
                  </a:lnTo>
                  <a:lnTo>
                    <a:pt x="161645" y="65663"/>
                  </a:lnTo>
                  <a:lnTo>
                    <a:pt x="217846" y="64356"/>
                  </a:lnTo>
                  <a:cubicBezTo>
                    <a:pt x="217937" y="64356"/>
                    <a:pt x="218029" y="64295"/>
                    <a:pt x="218029" y="64204"/>
                  </a:cubicBezTo>
                  <a:cubicBezTo>
                    <a:pt x="218029" y="64143"/>
                    <a:pt x="217998" y="64022"/>
                    <a:pt x="217907" y="63991"/>
                  </a:cubicBezTo>
                  <a:lnTo>
                    <a:pt x="174168" y="45815"/>
                  </a:lnTo>
                  <a:lnTo>
                    <a:pt x="183803" y="30617"/>
                  </a:lnTo>
                  <a:lnTo>
                    <a:pt x="209396" y="34265"/>
                  </a:lnTo>
                  <a:cubicBezTo>
                    <a:pt x="209487" y="34265"/>
                    <a:pt x="209579" y="34234"/>
                    <a:pt x="209639" y="34173"/>
                  </a:cubicBezTo>
                  <a:lnTo>
                    <a:pt x="222922" y="434"/>
                  </a:lnTo>
                  <a:lnTo>
                    <a:pt x="269245" y="10252"/>
                  </a:lnTo>
                  <a:cubicBezTo>
                    <a:pt x="269272" y="10265"/>
                    <a:pt x="269297" y="10271"/>
                    <a:pt x="269320" y="10271"/>
                  </a:cubicBezTo>
                  <a:cubicBezTo>
                    <a:pt x="269403" y="10271"/>
                    <a:pt x="269458" y="10195"/>
                    <a:pt x="269458" y="10100"/>
                  </a:cubicBezTo>
                  <a:cubicBezTo>
                    <a:pt x="269580" y="10009"/>
                    <a:pt x="269549" y="9887"/>
                    <a:pt x="269428" y="9857"/>
                  </a:cubicBezTo>
                  <a:lnTo>
                    <a:pt x="222922" y="9"/>
                  </a:lnTo>
                  <a:cubicBezTo>
                    <a:pt x="222901" y="3"/>
                    <a:pt x="222881" y="1"/>
                    <a:pt x="22286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3997800" y="48455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12" y="0"/>
                  </a:moveTo>
                  <a:cubicBezTo>
                    <a:pt x="982" y="0"/>
                    <a:pt x="846" y="35"/>
                    <a:pt x="710" y="115"/>
                  </a:cubicBezTo>
                  <a:cubicBezTo>
                    <a:pt x="0" y="571"/>
                    <a:pt x="453" y="1620"/>
                    <a:pt x="1135" y="1620"/>
                  </a:cubicBezTo>
                  <a:cubicBezTo>
                    <a:pt x="1270" y="1620"/>
                    <a:pt x="1415" y="1578"/>
                    <a:pt x="1561" y="1483"/>
                  </a:cubicBezTo>
                  <a:cubicBezTo>
                    <a:pt x="2332" y="1046"/>
                    <a:pt x="1821" y="0"/>
                    <a:pt x="11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4372550" y="5700400"/>
              <a:ext cx="58950" cy="40500"/>
            </a:xfrm>
            <a:custGeom>
              <a:rect b="b" l="l" r="r" t="t"/>
              <a:pathLst>
                <a:path extrusionOk="0" h="1620" w="2358">
                  <a:moveTo>
                    <a:pt x="1147" y="0"/>
                  </a:moveTo>
                  <a:cubicBezTo>
                    <a:pt x="1016" y="0"/>
                    <a:pt x="876" y="35"/>
                    <a:pt x="736" y="115"/>
                  </a:cubicBezTo>
                  <a:cubicBezTo>
                    <a:pt x="0" y="571"/>
                    <a:pt x="471" y="1620"/>
                    <a:pt x="1158" y="1620"/>
                  </a:cubicBezTo>
                  <a:cubicBezTo>
                    <a:pt x="1295" y="1620"/>
                    <a:pt x="1440" y="1579"/>
                    <a:pt x="1587" y="1483"/>
                  </a:cubicBezTo>
                  <a:cubicBezTo>
                    <a:pt x="2358" y="1046"/>
                    <a:pt x="1868" y="0"/>
                    <a:pt x="11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4647500" y="5247950"/>
              <a:ext cx="58175" cy="40825"/>
            </a:xfrm>
            <a:custGeom>
              <a:rect b="b" l="l" r="r" t="t"/>
              <a:pathLst>
                <a:path extrusionOk="0" h="1633" w="2327">
                  <a:moveTo>
                    <a:pt x="1130" y="1"/>
                  </a:moveTo>
                  <a:cubicBezTo>
                    <a:pt x="995" y="1"/>
                    <a:pt x="853" y="39"/>
                    <a:pt x="710" y="128"/>
                  </a:cubicBezTo>
                  <a:cubicBezTo>
                    <a:pt x="0" y="584"/>
                    <a:pt x="454" y="1633"/>
                    <a:pt x="1135" y="1633"/>
                  </a:cubicBezTo>
                  <a:cubicBezTo>
                    <a:pt x="1271" y="1633"/>
                    <a:pt x="1415" y="1591"/>
                    <a:pt x="1561" y="1495"/>
                  </a:cubicBezTo>
                  <a:cubicBezTo>
                    <a:pt x="2326" y="1037"/>
                    <a:pt x="1830" y="1"/>
                    <a:pt x="11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4535925" y="4628950"/>
              <a:ext cx="57675" cy="40525"/>
            </a:xfrm>
            <a:custGeom>
              <a:rect b="b" l="l" r="r" t="t"/>
              <a:pathLst>
                <a:path extrusionOk="0" h="1621" w="2307">
                  <a:moveTo>
                    <a:pt x="1134" y="1"/>
                  </a:moveTo>
                  <a:cubicBezTo>
                    <a:pt x="1006" y="1"/>
                    <a:pt x="872" y="35"/>
                    <a:pt x="736" y="115"/>
                  </a:cubicBezTo>
                  <a:cubicBezTo>
                    <a:pt x="0" y="572"/>
                    <a:pt x="471" y="1620"/>
                    <a:pt x="1158" y="1620"/>
                  </a:cubicBezTo>
                  <a:cubicBezTo>
                    <a:pt x="1295" y="1620"/>
                    <a:pt x="1441" y="1579"/>
                    <a:pt x="1587" y="1483"/>
                  </a:cubicBezTo>
                  <a:cubicBezTo>
                    <a:pt x="2306" y="1046"/>
                    <a:pt x="1831" y="1"/>
                    <a:pt x="113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5270550" y="5014675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8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5177275" y="4503575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33" y="0"/>
                  </a:moveTo>
                  <a:cubicBezTo>
                    <a:pt x="1006" y="0"/>
                    <a:pt x="872" y="35"/>
                    <a:pt x="736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6" y="1620"/>
                    <a:pt x="1410" y="1578"/>
                    <a:pt x="1556" y="1483"/>
                  </a:cubicBezTo>
                  <a:cubicBezTo>
                    <a:pt x="2302" y="1046"/>
                    <a:pt x="1830" y="0"/>
                    <a:pt x="113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5057700" y="596725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53" y="1"/>
                  </a:moveTo>
                  <a:cubicBezTo>
                    <a:pt x="1013" y="1"/>
                    <a:pt x="864" y="43"/>
                    <a:pt x="716" y="140"/>
                  </a:cubicBezTo>
                  <a:cubicBezTo>
                    <a:pt x="0" y="575"/>
                    <a:pt x="467" y="1633"/>
                    <a:pt x="1158" y="1633"/>
                  </a:cubicBezTo>
                  <a:cubicBezTo>
                    <a:pt x="1288" y="1633"/>
                    <a:pt x="1427" y="1595"/>
                    <a:pt x="1567" y="1508"/>
                  </a:cubicBezTo>
                  <a:cubicBezTo>
                    <a:pt x="2325" y="1028"/>
                    <a:pt x="1844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5883200" y="5973150"/>
              <a:ext cx="57525" cy="40550"/>
            </a:xfrm>
            <a:custGeom>
              <a:rect b="b" l="l" r="r" t="t"/>
              <a:pathLst>
                <a:path extrusionOk="0" h="1622" w="2301">
                  <a:moveTo>
                    <a:pt x="1130" y="0"/>
                  </a:moveTo>
                  <a:cubicBezTo>
                    <a:pt x="1003" y="0"/>
                    <a:pt x="870" y="36"/>
                    <a:pt x="736" y="117"/>
                  </a:cubicBezTo>
                  <a:cubicBezTo>
                    <a:pt x="1" y="573"/>
                    <a:pt x="450" y="1622"/>
                    <a:pt x="1131" y="1622"/>
                  </a:cubicBezTo>
                  <a:cubicBezTo>
                    <a:pt x="1266" y="1622"/>
                    <a:pt x="1411" y="1581"/>
                    <a:pt x="1557" y="1485"/>
                  </a:cubicBezTo>
                  <a:cubicBezTo>
                    <a:pt x="2300" y="1023"/>
                    <a:pt x="1812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5931725" y="4845275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1"/>
                    <a:pt x="454" y="1630"/>
                    <a:pt x="1135" y="1630"/>
                  </a:cubicBezTo>
                  <a:cubicBezTo>
                    <a:pt x="1271" y="1630"/>
                    <a:pt x="1415" y="1588"/>
                    <a:pt x="1561" y="1493"/>
                  </a:cubicBezTo>
                  <a:cubicBezTo>
                    <a:pt x="2328" y="1058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5286650" y="7263675"/>
              <a:ext cx="57350" cy="41025"/>
            </a:xfrm>
            <a:custGeom>
              <a:rect b="b" l="l" r="r" t="t"/>
              <a:pathLst>
                <a:path extrusionOk="0" h="1641" w="2294">
                  <a:moveTo>
                    <a:pt x="1153" y="1"/>
                  </a:moveTo>
                  <a:cubicBezTo>
                    <a:pt x="1020" y="1"/>
                    <a:pt x="879" y="42"/>
                    <a:pt x="738" y="138"/>
                  </a:cubicBezTo>
                  <a:cubicBezTo>
                    <a:pt x="0" y="570"/>
                    <a:pt x="454" y="1641"/>
                    <a:pt x="1138" y="1641"/>
                  </a:cubicBezTo>
                  <a:cubicBezTo>
                    <a:pt x="1272" y="1641"/>
                    <a:pt x="1414" y="1600"/>
                    <a:pt x="1558" y="1506"/>
                  </a:cubicBezTo>
                  <a:cubicBezTo>
                    <a:pt x="2294" y="1049"/>
                    <a:pt x="1823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5314750" y="6321675"/>
              <a:ext cx="58850" cy="40775"/>
            </a:xfrm>
            <a:custGeom>
              <a:rect b="b" l="l" r="r" t="t"/>
              <a:pathLst>
                <a:path extrusionOk="0" h="1631" w="2354">
                  <a:moveTo>
                    <a:pt x="1168" y="1"/>
                  </a:moveTo>
                  <a:cubicBezTo>
                    <a:pt x="1031" y="1"/>
                    <a:pt x="885" y="39"/>
                    <a:pt x="738" y="128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7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6292525" y="710330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63" y="0"/>
                  </a:moveTo>
                  <a:cubicBezTo>
                    <a:pt x="1021" y="0"/>
                    <a:pt x="870" y="42"/>
                    <a:pt x="716" y="140"/>
                  </a:cubicBezTo>
                  <a:cubicBezTo>
                    <a:pt x="0" y="574"/>
                    <a:pt x="467" y="1632"/>
                    <a:pt x="1158" y="1632"/>
                  </a:cubicBezTo>
                  <a:cubicBezTo>
                    <a:pt x="1288" y="1632"/>
                    <a:pt x="1427" y="1594"/>
                    <a:pt x="1567" y="1507"/>
                  </a:cubicBezTo>
                  <a:cubicBezTo>
                    <a:pt x="2325" y="1027"/>
                    <a:pt x="1865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6776025" y="5652975"/>
              <a:ext cx="57450" cy="40775"/>
            </a:xfrm>
            <a:custGeom>
              <a:rect b="b" l="l" r="r" t="t"/>
              <a:pathLst>
                <a:path extrusionOk="0" h="1631" w="2298">
                  <a:moveTo>
                    <a:pt x="1143" y="1"/>
                  </a:moveTo>
                  <a:cubicBezTo>
                    <a:pt x="1013" y="1"/>
                    <a:pt x="876" y="39"/>
                    <a:pt x="738" y="127"/>
                  </a:cubicBezTo>
                  <a:cubicBezTo>
                    <a:pt x="1" y="560"/>
                    <a:pt x="455" y="1630"/>
                    <a:pt x="1139" y="1630"/>
                  </a:cubicBezTo>
                  <a:cubicBezTo>
                    <a:pt x="1272" y="1630"/>
                    <a:pt x="1415" y="1590"/>
                    <a:pt x="1559" y="1495"/>
                  </a:cubicBezTo>
                  <a:cubicBezTo>
                    <a:pt x="2298" y="1036"/>
                    <a:pt x="1819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6423500" y="528550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35" y="0"/>
                  </a:moveTo>
                  <a:cubicBezTo>
                    <a:pt x="1007" y="0"/>
                    <a:pt x="872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7" y="1046"/>
                    <a:pt x="1838" y="0"/>
                    <a:pt x="11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7421050" y="6393875"/>
              <a:ext cx="57575" cy="40775"/>
            </a:xfrm>
            <a:custGeom>
              <a:rect b="b" l="l" r="r" t="t"/>
              <a:pathLst>
                <a:path extrusionOk="0" h="1631" w="2303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7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8126400" y="5589200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46" y="0"/>
                  </a:moveTo>
                  <a:cubicBezTo>
                    <a:pt x="1015" y="0"/>
                    <a:pt x="876" y="38"/>
                    <a:pt x="736" y="125"/>
                  </a:cubicBezTo>
                  <a:cubicBezTo>
                    <a:pt x="1" y="582"/>
                    <a:pt x="471" y="1630"/>
                    <a:pt x="1159" y="1630"/>
                  </a:cubicBezTo>
                  <a:cubicBezTo>
                    <a:pt x="1296" y="1630"/>
                    <a:pt x="1441" y="1589"/>
                    <a:pt x="1587" y="1493"/>
                  </a:cubicBezTo>
                  <a:cubicBezTo>
                    <a:pt x="2303" y="1058"/>
                    <a:pt x="1836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7689425" y="5573200"/>
              <a:ext cx="58850" cy="40750"/>
            </a:xfrm>
            <a:custGeom>
              <a:rect b="b" l="l" r="r" t="t"/>
              <a:pathLst>
                <a:path extrusionOk="0" h="1630" w="2354">
                  <a:moveTo>
                    <a:pt x="1168" y="0"/>
                  </a:moveTo>
                  <a:cubicBezTo>
                    <a:pt x="1031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53" y="1036"/>
                    <a:pt x="1879" y="0"/>
                    <a:pt x="1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8348175" y="44344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1" y="35"/>
                    <a:pt x="710" y="115"/>
                  </a:cubicBezTo>
                  <a:cubicBezTo>
                    <a:pt x="1" y="571"/>
                    <a:pt x="454" y="1620"/>
                    <a:pt x="1135" y="1620"/>
                  </a:cubicBezTo>
                  <a:cubicBezTo>
                    <a:pt x="1271" y="1620"/>
                    <a:pt x="1415" y="1578"/>
                    <a:pt x="1562" y="1483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5215200" y="4038225"/>
              <a:ext cx="57475" cy="40750"/>
            </a:xfrm>
            <a:custGeom>
              <a:rect b="b" l="l" r="r" t="t"/>
              <a:pathLst>
                <a:path extrusionOk="0" h="1630" w="2299">
                  <a:moveTo>
                    <a:pt x="1154" y="0"/>
                  </a:moveTo>
                  <a:cubicBezTo>
                    <a:pt x="1021" y="0"/>
                    <a:pt x="881" y="38"/>
                    <a:pt x="738" y="127"/>
                  </a:cubicBezTo>
                  <a:cubicBezTo>
                    <a:pt x="1" y="559"/>
                    <a:pt x="455" y="1630"/>
                    <a:pt x="1139" y="1630"/>
                  </a:cubicBezTo>
                  <a:cubicBezTo>
                    <a:pt x="1273" y="1630"/>
                    <a:pt x="1415" y="1589"/>
                    <a:pt x="1559" y="1495"/>
                  </a:cubicBezTo>
                  <a:cubicBezTo>
                    <a:pt x="2298" y="1036"/>
                    <a:pt x="1840" y="0"/>
                    <a:pt x="115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5536525" y="3264200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5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3785025" y="3922000"/>
              <a:ext cx="58225" cy="40775"/>
            </a:xfrm>
            <a:custGeom>
              <a:rect b="b" l="l" r="r" t="t"/>
              <a:pathLst>
                <a:path extrusionOk="0" h="1631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2"/>
                    <a:pt x="454" y="1630"/>
                    <a:pt x="1135" y="1630"/>
                  </a:cubicBezTo>
                  <a:cubicBezTo>
                    <a:pt x="1271" y="1630"/>
                    <a:pt x="1415" y="1589"/>
                    <a:pt x="1561" y="1493"/>
                  </a:cubicBezTo>
                  <a:cubicBezTo>
                    <a:pt x="2328" y="1059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5940050" y="7646625"/>
              <a:ext cx="57400" cy="40800"/>
            </a:xfrm>
            <a:custGeom>
              <a:rect b="b" l="l" r="r" t="t"/>
              <a:pathLst>
                <a:path extrusionOk="0" h="1632" w="2296">
                  <a:moveTo>
                    <a:pt x="1163" y="0"/>
                  </a:moveTo>
                  <a:cubicBezTo>
                    <a:pt x="1028" y="0"/>
                    <a:pt x="885" y="42"/>
                    <a:pt x="742" y="139"/>
                  </a:cubicBezTo>
                  <a:cubicBezTo>
                    <a:pt x="1" y="574"/>
                    <a:pt x="463" y="1632"/>
                    <a:pt x="1153" y="1632"/>
                  </a:cubicBezTo>
                  <a:cubicBezTo>
                    <a:pt x="1284" y="1632"/>
                    <a:pt x="1422" y="1594"/>
                    <a:pt x="1563" y="1507"/>
                  </a:cubicBezTo>
                  <a:cubicBezTo>
                    <a:pt x="2296" y="1027"/>
                    <a:pt x="1830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4139200" y="7183900"/>
              <a:ext cx="58000" cy="41025"/>
            </a:xfrm>
            <a:custGeom>
              <a:rect b="b" l="l" r="r" t="t"/>
              <a:pathLst>
                <a:path extrusionOk="0" h="1641" w="2320">
                  <a:moveTo>
                    <a:pt x="1177" y="0"/>
                  </a:moveTo>
                  <a:cubicBezTo>
                    <a:pt x="1038" y="0"/>
                    <a:pt x="889" y="42"/>
                    <a:pt x="738" y="138"/>
                  </a:cubicBezTo>
                  <a:cubicBezTo>
                    <a:pt x="1" y="570"/>
                    <a:pt x="455" y="1640"/>
                    <a:pt x="1139" y="1640"/>
                  </a:cubicBezTo>
                  <a:cubicBezTo>
                    <a:pt x="1272" y="1640"/>
                    <a:pt x="1415" y="1600"/>
                    <a:pt x="1559" y="1505"/>
                  </a:cubicBezTo>
                  <a:cubicBezTo>
                    <a:pt x="2319" y="1049"/>
                    <a:pt x="1874" y="0"/>
                    <a:pt x="11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3683925" y="6031700"/>
              <a:ext cx="58350" cy="40975"/>
            </a:xfrm>
            <a:custGeom>
              <a:rect b="b" l="l" r="r" t="t"/>
              <a:pathLst>
                <a:path extrusionOk="0" h="1639" w="2334">
                  <a:moveTo>
                    <a:pt x="1141" y="1"/>
                  </a:moveTo>
                  <a:cubicBezTo>
                    <a:pt x="1013" y="1"/>
                    <a:pt x="878" y="36"/>
                    <a:pt x="742" y="115"/>
                  </a:cubicBezTo>
                  <a:cubicBezTo>
                    <a:pt x="0" y="576"/>
                    <a:pt x="485" y="1638"/>
                    <a:pt x="1164" y="1638"/>
                  </a:cubicBezTo>
                  <a:cubicBezTo>
                    <a:pt x="1293" y="1638"/>
                    <a:pt x="1428" y="1600"/>
                    <a:pt x="1563" y="1514"/>
                  </a:cubicBezTo>
                  <a:cubicBezTo>
                    <a:pt x="2334" y="1051"/>
                    <a:pt x="1844" y="1"/>
                    <a:pt x="114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2993275" y="5645375"/>
              <a:ext cx="58875" cy="40775"/>
            </a:xfrm>
            <a:custGeom>
              <a:rect b="b" l="l" r="r" t="t"/>
              <a:pathLst>
                <a:path extrusionOk="0" h="1631" w="2355">
                  <a:moveTo>
                    <a:pt x="1168" y="1"/>
                  </a:moveTo>
                  <a:cubicBezTo>
                    <a:pt x="1031" y="1"/>
                    <a:pt x="886" y="39"/>
                    <a:pt x="738" y="127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6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3193950" y="494355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46" y="0"/>
                  </a:moveTo>
                  <a:cubicBezTo>
                    <a:pt x="1015" y="0"/>
                    <a:pt x="877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8" y="1046"/>
                    <a:pt x="1860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2905900" y="4509350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66" y="0"/>
                  </a:moveTo>
                  <a:cubicBezTo>
                    <a:pt x="1030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28" y="1036"/>
                    <a:pt x="1870" y="0"/>
                    <a:pt x="11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7"/>
            <p:cNvSpPr/>
            <p:nvPr/>
          </p:nvSpPr>
          <p:spPr>
            <a:xfrm>
              <a:off x="7494175" y="3580000"/>
              <a:ext cx="58050" cy="40825"/>
            </a:xfrm>
            <a:custGeom>
              <a:rect b="b" l="l" r="r" t="t"/>
              <a:pathLst>
                <a:path extrusionOk="0" h="1633" w="2322">
                  <a:moveTo>
                    <a:pt x="1143" y="1"/>
                  </a:moveTo>
                  <a:cubicBezTo>
                    <a:pt x="1012" y="1"/>
                    <a:pt x="874" y="39"/>
                    <a:pt x="736" y="127"/>
                  </a:cubicBezTo>
                  <a:cubicBezTo>
                    <a:pt x="1" y="584"/>
                    <a:pt x="450" y="1632"/>
                    <a:pt x="1131" y="1632"/>
                  </a:cubicBezTo>
                  <a:cubicBezTo>
                    <a:pt x="1266" y="1632"/>
                    <a:pt x="1411" y="1591"/>
                    <a:pt x="1557" y="1495"/>
                  </a:cubicBezTo>
                  <a:cubicBezTo>
                    <a:pt x="2321" y="1036"/>
                    <a:pt x="1825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7"/>
            <p:cNvSpPr/>
            <p:nvPr/>
          </p:nvSpPr>
          <p:spPr>
            <a:xfrm>
              <a:off x="8140100" y="3675300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23" y="0"/>
                  </a:moveTo>
                  <a:cubicBezTo>
                    <a:pt x="998" y="0"/>
                    <a:pt x="867" y="35"/>
                    <a:pt x="735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5" y="1620"/>
                    <a:pt x="1410" y="1578"/>
                    <a:pt x="1556" y="1483"/>
                  </a:cubicBezTo>
                  <a:cubicBezTo>
                    <a:pt x="2301" y="1046"/>
                    <a:pt x="1808" y="0"/>
                    <a:pt x="112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7"/>
            <p:cNvSpPr/>
            <p:nvPr/>
          </p:nvSpPr>
          <p:spPr>
            <a:xfrm>
              <a:off x="8477350" y="28280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2" y="35"/>
                    <a:pt x="711" y="115"/>
                  </a:cubicBezTo>
                  <a:cubicBezTo>
                    <a:pt x="1" y="571"/>
                    <a:pt x="454" y="1620"/>
                    <a:pt x="1136" y="1620"/>
                  </a:cubicBezTo>
                  <a:cubicBezTo>
                    <a:pt x="1271" y="1620"/>
                    <a:pt x="1416" y="1578"/>
                    <a:pt x="1562" y="1482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7"/>
            <p:cNvSpPr/>
            <p:nvPr/>
          </p:nvSpPr>
          <p:spPr>
            <a:xfrm>
              <a:off x="9636150" y="3074225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4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7"/>
            <p:cNvSpPr/>
            <p:nvPr/>
          </p:nvSpPr>
          <p:spPr>
            <a:xfrm>
              <a:off x="5654625" y="1181925"/>
              <a:ext cx="4940850" cy="3255375"/>
            </a:xfrm>
            <a:custGeom>
              <a:rect b="b" l="l" r="r" t="t"/>
              <a:pathLst>
                <a:path extrusionOk="0" h="130215" w="197634">
                  <a:moveTo>
                    <a:pt x="37235" y="851"/>
                  </a:moveTo>
                  <a:lnTo>
                    <a:pt x="49850" y="25988"/>
                  </a:lnTo>
                  <a:lnTo>
                    <a:pt x="12189" y="21642"/>
                  </a:lnTo>
                  <a:lnTo>
                    <a:pt x="37235" y="851"/>
                  </a:lnTo>
                  <a:close/>
                  <a:moveTo>
                    <a:pt x="88908" y="517"/>
                  </a:moveTo>
                  <a:lnTo>
                    <a:pt x="85261" y="34803"/>
                  </a:lnTo>
                  <a:lnTo>
                    <a:pt x="67965" y="28876"/>
                  </a:lnTo>
                  <a:lnTo>
                    <a:pt x="88908" y="517"/>
                  </a:lnTo>
                  <a:close/>
                  <a:moveTo>
                    <a:pt x="73102" y="17478"/>
                  </a:moveTo>
                  <a:lnTo>
                    <a:pt x="67692" y="28846"/>
                  </a:lnTo>
                  <a:cubicBezTo>
                    <a:pt x="67661" y="28937"/>
                    <a:pt x="67692" y="28998"/>
                    <a:pt x="67722" y="29028"/>
                  </a:cubicBezTo>
                  <a:lnTo>
                    <a:pt x="67783" y="29028"/>
                  </a:lnTo>
                  <a:lnTo>
                    <a:pt x="66658" y="35381"/>
                  </a:lnTo>
                  <a:lnTo>
                    <a:pt x="50336" y="26292"/>
                  </a:lnTo>
                  <a:lnTo>
                    <a:pt x="73102" y="17478"/>
                  </a:lnTo>
                  <a:close/>
                  <a:moveTo>
                    <a:pt x="50853" y="26900"/>
                  </a:moveTo>
                  <a:lnTo>
                    <a:pt x="66628" y="35685"/>
                  </a:lnTo>
                  <a:lnTo>
                    <a:pt x="65382" y="42980"/>
                  </a:lnTo>
                  <a:lnTo>
                    <a:pt x="50853" y="26900"/>
                  </a:lnTo>
                  <a:close/>
                  <a:moveTo>
                    <a:pt x="50062" y="26323"/>
                  </a:moveTo>
                  <a:cubicBezTo>
                    <a:pt x="50062" y="26384"/>
                    <a:pt x="50062" y="26414"/>
                    <a:pt x="50093" y="26444"/>
                  </a:cubicBezTo>
                  <a:lnTo>
                    <a:pt x="65078" y="43071"/>
                  </a:lnTo>
                  <a:lnTo>
                    <a:pt x="65078" y="43071"/>
                  </a:lnTo>
                  <a:lnTo>
                    <a:pt x="34500" y="26870"/>
                  </a:lnTo>
                  <a:lnTo>
                    <a:pt x="50062" y="26323"/>
                  </a:lnTo>
                  <a:close/>
                  <a:moveTo>
                    <a:pt x="34591" y="27265"/>
                  </a:moveTo>
                  <a:lnTo>
                    <a:pt x="64835" y="43223"/>
                  </a:lnTo>
                  <a:lnTo>
                    <a:pt x="47175" y="43284"/>
                  </a:lnTo>
                  <a:cubicBezTo>
                    <a:pt x="47175" y="43253"/>
                    <a:pt x="47175" y="43223"/>
                    <a:pt x="47144" y="43162"/>
                  </a:cubicBezTo>
                  <a:lnTo>
                    <a:pt x="34591" y="27265"/>
                  </a:lnTo>
                  <a:close/>
                  <a:moveTo>
                    <a:pt x="89151" y="760"/>
                  </a:moveTo>
                  <a:lnTo>
                    <a:pt x="112070" y="44013"/>
                  </a:lnTo>
                  <a:lnTo>
                    <a:pt x="85504" y="34925"/>
                  </a:lnTo>
                  <a:lnTo>
                    <a:pt x="89151" y="760"/>
                  </a:lnTo>
                  <a:close/>
                  <a:moveTo>
                    <a:pt x="89455" y="730"/>
                  </a:moveTo>
                  <a:lnTo>
                    <a:pt x="126659" y="35107"/>
                  </a:lnTo>
                  <a:lnTo>
                    <a:pt x="114167" y="44743"/>
                  </a:lnTo>
                  <a:lnTo>
                    <a:pt x="112495" y="44135"/>
                  </a:lnTo>
                  <a:lnTo>
                    <a:pt x="89455" y="730"/>
                  </a:lnTo>
                  <a:close/>
                  <a:moveTo>
                    <a:pt x="66902" y="35806"/>
                  </a:moveTo>
                  <a:lnTo>
                    <a:pt x="83467" y="45047"/>
                  </a:lnTo>
                  <a:lnTo>
                    <a:pt x="65595" y="43223"/>
                  </a:lnTo>
                  <a:lnTo>
                    <a:pt x="66902" y="35806"/>
                  </a:lnTo>
                  <a:close/>
                  <a:moveTo>
                    <a:pt x="68026" y="29241"/>
                  </a:moveTo>
                  <a:lnTo>
                    <a:pt x="85230" y="35107"/>
                  </a:lnTo>
                  <a:lnTo>
                    <a:pt x="84197" y="45138"/>
                  </a:lnTo>
                  <a:lnTo>
                    <a:pt x="66932" y="35533"/>
                  </a:lnTo>
                  <a:lnTo>
                    <a:pt x="68026" y="29241"/>
                  </a:lnTo>
                  <a:close/>
                  <a:moveTo>
                    <a:pt x="112677" y="44499"/>
                  </a:moveTo>
                  <a:lnTo>
                    <a:pt x="113893" y="44925"/>
                  </a:lnTo>
                  <a:lnTo>
                    <a:pt x="113164" y="45442"/>
                  </a:lnTo>
                  <a:lnTo>
                    <a:pt x="112677" y="44499"/>
                  </a:lnTo>
                  <a:close/>
                  <a:moveTo>
                    <a:pt x="12250" y="21946"/>
                  </a:moveTo>
                  <a:lnTo>
                    <a:pt x="48634" y="26140"/>
                  </a:lnTo>
                  <a:lnTo>
                    <a:pt x="33983" y="26657"/>
                  </a:lnTo>
                  <a:cubicBezTo>
                    <a:pt x="34013" y="26627"/>
                    <a:pt x="34013" y="26612"/>
                    <a:pt x="34006" y="26612"/>
                  </a:cubicBezTo>
                  <a:lnTo>
                    <a:pt x="34006" y="26612"/>
                  </a:lnTo>
                  <a:cubicBezTo>
                    <a:pt x="33998" y="26612"/>
                    <a:pt x="33983" y="26627"/>
                    <a:pt x="33983" y="26657"/>
                  </a:cubicBezTo>
                  <a:lnTo>
                    <a:pt x="33892" y="26596"/>
                  </a:lnTo>
                  <a:cubicBezTo>
                    <a:pt x="33867" y="26588"/>
                    <a:pt x="33845" y="26584"/>
                    <a:pt x="33824" y="26584"/>
                  </a:cubicBezTo>
                  <a:cubicBezTo>
                    <a:pt x="33768" y="26584"/>
                    <a:pt x="33724" y="26613"/>
                    <a:pt x="33679" y="26657"/>
                  </a:cubicBezTo>
                  <a:lnTo>
                    <a:pt x="14317" y="53861"/>
                  </a:lnTo>
                  <a:lnTo>
                    <a:pt x="12250" y="21946"/>
                  </a:lnTo>
                  <a:close/>
                  <a:moveTo>
                    <a:pt x="65686" y="43496"/>
                  </a:moveTo>
                  <a:lnTo>
                    <a:pt x="83680" y="45350"/>
                  </a:lnTo>
                  <a:lnTo>
                    <a:pt x="68178" y="55016"/>
                  </a:lnTo>
                  <a:lnTo>
                    <a:pt x="65686" y="43496"/>
                  </a:lnTo>
                  <a:close/>
                  <a:moveTo>
                    <a:pt x="65382" y="43527"/>
                  </a:moveTo>
                  <a:lnTo>
                    <a:pt x="67935" y="55168"/>
                  </a:lnTo>
                  <a:lnTo>
                    <a:pt x="67479" y="55472"/>
                  </a:lnTo>
                  <a:lnTo>
                    <a:pt x="47661" y="43588"/>
                  </a:lnTo>
                  <a:lnTo>
                    <a:pt x="65382" y="43527"/>
                  </a:lnTo>
                  <a:close/>
                  <a:moveTo>
                    <a:pt x="67996" y="55472"/>
                  </a:moveTo>
                  <a:lnTo>
                    <a:pt x="68087" y="55867"/>
                  </a:lnTo>
                  <a:lnTo>
                    <a:pt x="67722" y="55685"/>
                  </a:lnTo>
                  <a:lnTo>
                    <a:pt x="67996" y="55472"/>
                  </a:lnTo>
                  <a:close/>
                  <a:moveTo>
                    <a:pt x="47023" y="43466"/>
                  </a:moveTo>
                  <a:cubicBezTo>
                    <a:pt x="47023" y="43527"/>
                    <a:pt x="47053" y="43557"/>
                    <a:pt x="47114" y="43588"/>
                  </a:cubicBezTo>
                  <a:lnTo>
                    <a:pt x="67205" y="55685"/>
                  </a:lnTo>
                  <a:lnTo>
                    <a:pt x="65078" y="56992"/>
                  </a:lnTo>
                  <a:lnTo>
                    <a:pt x="35655" y="52585"/>
                  </a:lnTo>
                  <a:lnTo>
                    <a:pt x="47023" y="43466"/>
                  </a:lnTo>
                  <a:close/>
                  <a:moveTo>
                    <a:pt x="126842" y="35259"/>
                  </a:moveTo>
                  <a:lnTo>
                    <a:pt x="150520" y="57144"/>
                  </a:lnTo>
                  <a:lnTo>
                    <a:pt x="114471" y="44803"/>
                  </a:lnTo>
                  <a:lnTo>
                    <a:pt x="126842" y="35259"/>
                  </a:lnTo>
                  <a:close/>
                  <a:moveTo>
                    <a:pt x="67479" y="55837"/>
                  </a:moveTo>
                  <a:lnTo>
                    <a:pt x="68148" y="56232"/>
                  </a:lnTo>
                  <a:lnTo>
                    <a:pt x="68421" y="57509"/>
                  </a:lnTo>
                  <a:lnTo>
                    <a:pt x="65503" y="57053"/>
                  </a:lnTo>
                  <a:lnTo>
                    <a:pt x="67479" y="55837"/>
                  </a:lnTo>
                  <a:close/>
                  <a:moveTo>
                    <a:pt x="68482" y="56384"/>
                  </a:moveTo>
                  <a:lnTo>
                    <a:pt x="70853" y="57813"/>
                  </a:lnTo>
                  <a:lnTo>
                    <a:pt x="68725" y="57509"/>
                  </a:lnTo>
                  <a:lnTo>
                    <a:pt x="68482" y="56384"/>
                  </a:lnTo>
                  <a:close/>
                  <a:moveTo>
                    <a:pt x="114197" y="45016"/>
                  </a:moveTo>
                  <a:lnTo>
                    <a:pt x="151067" y="57630"/>
                  </a:lnTo>
                  <a:cubicBezTo>
                    <a:pt x="151071" y="57634"/>
                    <a:pt x="151075" y="57637"/>
                    <a:pt x="151078" y="57640"/>
                  </a:cubicBezTo>
                  <a:lnTo>
                    <a:pt x="151078" y="57640"/>
                  </a:lnTo>
                  <a:lnTo>
                    <a:pt x="120580" y="59393"/>
                  </a:lnTo>
                  <a:lnTo>
                    <a:pt x="113316" y="45715"/>
                  </a:lnTo>
                  <a:lnTo>
                    <a:pt x="114197" y="45016"/>
                  </a:lnTo>
                  <a:close/>
                  <a:moveTo>
                    <a:pt x="113073" y="45867"/>
                  </a:moveTo>
                  <a:lnTo>
                    <a:pt x="120246" y="59393"/>
                  </a:lnTo>
                  <a:lnTo>
                    <a:pt x="93467" y="60913"/>
                  </a:lnTo>
                  <a:lnTo>
                    <a:pt x="113073" y="45867"/>
                  </a:lnTo>
                  <a:close/>
                  <a:moveTo>
                    <a:pt x="85504" y="35198"/>
                  </a:moveTo>
                  <a:lnTo>
                    <a:pt x="112313" y="44347"/>
                  </a:lnTo>
                  <a:lnTo>
                    <a:pt x="112981" y="45594"/>
                  </a:lnTo>
                  <a:lnTo>
                    <a:pt x="92981" y="60943"/>
                  </a:lnTo>
                  <a:cubicBezTo>
                    <a:pt x="92951" y="61004"/>
                    <a:pt x="92920" y="61065"/>
                    <a:pt x="92951" y="61095"/>
                  </a:cubicBezTo>
                  <a:lnTo>
                    <a:pt x="92951" y="61156"/>
                  </a:lnTo>
                  <a:lnTo>
                    <a:pt x="92920" y="61156"/>
                  </a:lnTo>
                  <a:lnTo>
                    <a:pt x="71582" y="57965"/>
                  </a:lnTo>
                  <a:lnTo>
                    <a:pt x="68421" y="56050"/>
                  </a:lnTo>
                  <a:lnTo>
                    <a:pt x="68269" y="55320"/>
                  </a:lnTo>
                  <a:lnTo>
                    <a:pt x="84136" y="45411"/>
                  </a:lnTo>
                  <a:lnTo>
                    <a:pt x="84288" y="45411"/>
                  </a:lnTo>
                  <a:cubicBezTo>
                    <a:pt x="84379" y="45411"/>
                    <a:pt x="84440" y="45381"/>
                    <a:pt x="84440" y="45290"/>
                  </a:cubicBezTo>
                  <a:lnTo>
                    <a:pt x="85504" y="35198"/>
                  </a:lnTo>
                  <a:close/>
                  <a:moveTo>
                    <a:pt x="35959" y="52889"/>
                  </a:moveTo>
                  <a:lnTo>
                    <a:pt x="64683" y="57205"/>
                  </a:lnTo>
                  <a:lnTo>
                    <a:pt x="50853" y="65807"/>
                  </a:lnTo>
                  <a:lnTo>
                    <a:pt x="35959" y="52889"/>
                  </a:lnTo>
                  <a:close/>
                  <a:moveTo>
                    <a:pt x="72221" y="58329"/>
                  </a:moveTo>
                  <a:lnTo>
                    <a:pt x="92768" y="61399"/>
                  </a:lnTo>
                  <a:lnTo>
                    <a:pt x="98239" y="73983"/>
                  </a:lnTo>
                  <a:lnTo>
                    <a:pt x="72221" y="58329"/>
                  </a:lnTo>
                  <a:close/>
                  <a:moveTo>
                    <a:pt x="65108" y="57235"/>
                  </a:moveTo>
                  <a:lnTo>
                    <a:pt x="68482" y="57721"/>
                  </a:lnTo>
                  <a:lnTo>
                    <a:pt x="72038" y="73922"/>
                  </a:lnTo>
                  <a:lnTo>
                    <a:pt x="54196" y="77509"/>
                  </a:lnTo>
                  <a:lnTo>
                    <a:pt x="51096" y="66019"/>
                  </a:lnTo>
                  <a:lnTo>
                    <a:pt x="65108" y="57235"/>
                  </a:lnTo>
                  <a:close/>
                  <a:moveTo>
                    <a:pt x="150976" y="57965"/>
                  </a:moveTo>
                  <a:lnTo>
                    <a:pt x="134380" y="85473"/>
                  </a:lnTo>
                  <a:lnTo>
                    <a:pt x="134380" y="85412"/>
                  </a:lnTo>
                  <a:lnTo>
                    <a:pt x="120702" y="59667"/>
                  </a:lnTo>
                  <a:lnTo>
                    <a:pt x="150976" y="57965"/>
                  </a:lnTo>
                  <a:close/>
                  <a:moveTo>
                    <a:pt x="68847" y="57813"/>
                  </a:moveTo>
                  <a:lnTo>
                    <a:pt x="71522" y="58208"/>
                  </a:lnTo>
                  <a:lnTo>
                    <a:pt x="98391" y="74378"/>
                  </a:lnTo>
                  <a:lnTo>
                    <a:pt x="89060" y="85959"/>
                  </a:lnTo>
                  <a:lnTo>
                    <a:pt x="72373" y="74074"/>
                  </a:lnTo>
                  <a:lnTo>
                    <a:pt x="72373" y="74013"/>
                  </a:lnTo>
                  <a:lnTo>
                    <a:pt x="68847" y="57813"/>
                  </a:lnTo>
                  <a:close/>
                  <a:moveTo>
                    <a:pt x="35351" y="52676"/>
                  </a:moveTo>
                  <a:cubicBezTo>
                    <a:pt x="35351" y="52706"/>
                    <a:pt x="35412" y="52737"/>
                    <a:pt x="35412" y="52737"/>
                  </a:cubicBezTo>
                  <a:lnTo>
                    <a:pt x="50609" y="65928"/>
                  </a:lnTo>
                  <a:lnTo>
                    <a:pt x="15259" y="88451"/>
                  </a:lnTo>
                  <a:lnTo>
                    <a:pt x="14499" y="54712"/>
                  </a:lnTo>
                  <a:lnTo>
                    <a:pt x="35351" y="52676"/>
                  </a:lnTo>
                  <a:close/>
                  <a:moveTo>
                    <a:pt x="123103" y="81004"/>
                  </a:moveTo>
                  <a:lnTo>
                    <a:pt x="134198" y="85655"/>
                  </a:lnTo>
                  <a:lnTo>
                    <a:pt x="108969" y="98938"/>
                  </a:lnTo>
                  <a:lnTo>
                    <a:pt x="123103" y="81004"/>
                  </a:lnTo>
                  <a:close/>
                  <a:moveTo>
                    <a:pt x="120428" y="59697"/>
                  </a:moveTo>
                  <a:lnTo>
                    <a:pt x="133954" y="85229"/>
                  </a:lnTo>
                  <a:lnTo>
                    <a:pt x="123134" y="80701"/>
                  </a:lnTo>
                  <a:cubicBezTo>
                    <a:pt x="123109" y="80692"/>
                    <a:pt x="123089" y="80689"/>
                    <a:pt x="123072" y="80689"/>
                  </a:cubicBezTo>
                  <a:cubicBezTo>
                    <a:pt x="123026" y="80689"/>
                    <a:pt x="123004" y="80717"/>
                    <a:pt x="122982" y="80761"/>
                  </a:cubicBezTo>
                  <a:lnTo>
                    <a:pt x="108392" y="99242"/>
                  </a:lnTo>
                  <a:lnTo>
                    <a:pt x="108209" y="99363"/>
                  </a:lnTo>
                  <a:lnTo>
                    <a:pt x="98787" y="74317"/>
                  </a:lnTo>
                  <a:cubicBezTo>
                    <a:pt x="98787" y="74287"/>
                    <a:pt x="98726" y="74287"/>
                    <a:pt x="98695" y="74257"/>
                  </a:cubicBezTo>
                  <a:lnTo>
                    <a:pt x="98665" y="74226"/>
                  </a:lnTo>
                  <a:lnTo>
                    <a:pt x="93011" y="61217"/>
                  </a:lnTo>
                  <a:cubicBezTo>
                    <a:pt x="93042" y="61217"/>
                    <a:pt x="93042" y="61217"/>
                    <a:pt x="93072" y="61247"/>
                  </a:cubicBezTo>
                  <a:lnTo>
                    <a:pt x="120428" y="59697"/>
                  </a:lnTo>
                  <a:close/>
                  <a:moveTo>
                    <a:pt x="98543" y="74561"/>
                  </a:moveTo>
                  <a:lnTo>
                    <a:pt x="107905" y="99455"/>
                  </a:lnTo>
                  <a:lnTo>
                    <a:pt x="89242" y="86141"/>
                  </a:lnTo>
                  <a:lnTo>
                    <a:pt x="98543" y="74561"/>
                  </a:lnTo>
                  <a:close/>
                  <a:moveTo>
                    <a:pt x="53588" y="78208"/>
                  </a:moveTo>
                  <a:lnTo>
                    <a:pt x="42555" y="100883"/>
                  </a:lnTo>
                  <a:lnTo>
                    <a:pt x="15715" y="88999"/>
                  </a:lnTo>
                  <a:lnTo>
                    <a:pt x="53588" y="78208"/>
                  </a:lnTo>
                  <a:close/>
                  <a:moveTo>
                    <a:pt x="50822" y="66171"/>
                  </a:moveTo>
                  <a:lnTo>
                    <a:pt x="53983" y="77752"/>
                  </a:lnTo>
                  <a:lnTo>
                    <a:pt x="53983" y="77783"/>
                  </a:lnTo>
                  <a:cubicBezTo>
                    <a:pt x="54014" y="77813"/>
                    <a:pt x="54044" y="77874"/>
                    <a:pt x="54135" y="77874"/>
                  </a:cubicBezTo>
                  <a:lnTo>
                    <a:pt x="72038" y="74226"/>
                  </a:lnTo>
                  <a:lnTo>
                    <a:pt x="44318" y="101673"/>
                  </a:lnTo>
                  <a:lnTo>
                    <a:pt x="42798" y="101005"/>
                  </a:lnTo>
                  <a:lnTo>
                    <a:pt x="54014" y="78056"/>
                  </a:lnTo>
                  <a:cubicBezTo>
                    <a:pt x="54044" y="78026"/>
                    <a:pt x="54044" y="77935"/>
                    <a:pt x="54014" y="77904"/>
                  </a:cubicBezTo>
                  <a:cubicBezTo>
                    <a:pt x="53993" y="77883"/>
                    <a:pt x="53972" y="77848"/>
                    <a:pt x="53931" y="77848"/>
                  </a:cubicBezTo>
                  <a:cubicBezTo>
                    <a:pt x="53912" y="77848"/>
                    <a:pt x="53890" y="77855"/>
                    <a:pt x="53862" y="77874"/>
                  </a:cubicBezTo>
                  <a:lnTo>
                    <a:pt x="15381" y="88847"/>
                  </a:lnTo>
                  <a:lnTo>
                    <a:pt x="15381" y="88847"/>
                  </a:lnTo>
                  <a:lnTo>
                    <a:pt x="50822" y="66171"/>
                  </a:lnTo>
                  <a:close/>
                  <a:moveTo>
                    <a:pt x="72282" y="74378"/>
                  </a:moveTo>
                  <a:lnTo>
                    <a:pt x="88817" y="86141"/>
                  </a:lnTo>
                  <a:lnTo>
                    <a:pt x="71947" y="107114"/>
                  </a:lnTo>
                  <a:lnTo>
                    <a:pt x="44561" y="101886"/>
                  </a:lnTo>
                  <a:lnTo>
                    <a:pt x="72282" y="74378"/>
                  </a:lnTo>
                  <a:close/>
                  <a:moveTo>
                    <a:pt x="42646" y="101278"/>
                  </a:moveTo>
                  <a:lnTo>
                    <a:pt x="44287" y="101977"/>
                  </a:lnTo>
                  <a:lnTo>
                    <a:pt x="44409" y="101977"/>
                  </a:lnTo>
                  <a:cubicBezTo>
                    <a:pt x="44409" y="102038"/>
                    <a:pt x="44409" y="102069"/>
                    <a:pt x="44439" y="102099"/>
                  </a:cubicBezTo>
                  <a:lnTo>
                    <a:pt x="57388" y="118026"/>
                  </a:lnTo>
                  <a:lnTo>
                    <a:pt x="28785" y="129729"/>
                  </a:lnTo>
                  <a:lnTo>
                    <a:pt x="42646" y="101278"/>
                  </a:lnTo>
                  <a:close/>
                  <a:moveTo>
                    <a:pt x="88999" y="0"/>
                  </a:moveTo>
                  <a:cubicBezTo>
                    <a:pt x="88969" y="0"/>
                    <a:pt x="88938" y="31"/>
                    <a:pt x="88908" y="31"/>
                  </a:cubicBezTo>
                  <a:lnTo>
                    <a:pt x="68543" y="27660"/>
                  </a:lnTo>
                  <a:lnTo>
                    <a:pt x="73437" y="17295"/>
                  </a:lnTo>
                  <a:cubicBezTo>
                    <a:pt x="73467" y="17265"/>
                    <a:pt x="73437" y="17174"/>
                    <a:pt x="73406" y="17143"/>
                  </a:cubicBezTo>
                  <a:cubicBezTo>
                    <a:pt x="73364" y="17122"/>
                    <a:pt x="73322" y="17087"/>
                    <a:pt x="73290" y="17087"/>
                  </a:cubicBezTo>
                  <a:cubicBezTo>
                    <a:pt x="73276" y="17087"/>
                    <a:pt x="73264" y="17094"/>
                    <a:pt x="73254" y="17113"/>
                  </a:cubicBezTo>
                  <a:lnTo>
                    <a:pt x="50184" y="26019"/>
                  </a:lnTo>
                  <a:lnTo>
                    <a:pt x="50153" y="26019"/>
                  </a:lnTo>
                  <a:lnTo>
                    <a:pt x="37327" y="578"/>
                  </a:lnTo>
                  <a:cubicBezTo>
                    <a:pt x="37296" y="547"/>
                    <a:pt x="37296" y="487"/>
                    <a:pt x="37235" y="487"/>
                  </a:cubicBezTo>
                  <a:cubicBezTo>
                    <a:pt x="37175" y="487"/>
                    <a:pt x="37144" y="487"/>
                    <a:pt x="37114" y="547"/>
                  </a:cubicBezTo>
                  <a:lnTo>
                    <a:pt x="12068" y="21368"/>
                  </a:lnTo>
                  <a:lnTo>
                    <a:pt x="8846" y="7569"/>
                  </a:lnTo>
                  <a:cubicBezTo>
                    <a:pt x="8846" y="7478"/>
                    <a:pt x="8755" y="7447"/>
                    <a:pt x="8724" y="7447"/>
                  </a:cubicBezTo>
                  <a:cubicBezTo>
                    <a:pt x="8663" y="7447"/>
                    <a:pt x="8603" y="7478"/>
                    <a:pt x="8572" y="7569"/>
                  </a:cubicBezTo>
                  <a:lnTo>
                    <a:pt x="31" y="37934"/>
                  </a:lnTo>
                  <a:cubicBezTo>
                    <a:pt x="1" y="37995"/>
                    <a:pt x="61" y="38086"/>
                    <a:pt x="153" y="38116"/>
                  </a:cubicBezTo>
                  <a:cubicBezTo>
                    <a:pt x="164" y="38122"/>
                    <a:pt x="177" y="38125"/>
                    <a:pt x="190" y="38125"/>
                  </a:cubicBezTo>
                  <a:cubicBezTo>
                    <a:pt x="246" y="38125"/>
                    <a:pt x="310" y="38080"/>
                    <a:pt x="335" y="38056"/>
                  </a:cubicBezTo>
                  <a:lnTo>
                    <a:pt x="8724" y="8177"/>
                  </a:lnTo>
                  <a:lnTo>
                    <a:pt x="11885" y="21672"/>
                  </a:lnTo>
                  <a:cubicBezTo>
                    <a:pt x="11885" y="21703"/>
                    <a:pt x="11916" y="21733"/>
                    <a:pt x="11946" y="21733"/>
                  </a:cubicBezTo>
                  <a:cubicBezTo>
                    <a:pt x="11946" y="21763"/>
                    <a:pt x="11916" y="21763"/>
                    <a:pt x="11946" y="21824"/>
                  </a:cubicBezTo>
                  <a:lnTo>
                    <a:pt x="14043" y="54317"/>
                  </a:lnTo>
                  <a:cubicBezTo>
                    <a:pt x="14043" y="54378"/>
                    <a:pt x="14074" y="54408"/>
                    <a:pt x="14165" y="54408"/>
                  </a:cubicBezTo>
                  <a:cubicBezTo>
                    <a:pt x="14195" y="54408"/>
                    <a:pt x="14287" y="54408"/>
                    <a:pt x="14317" y="54378"/>
                  </a:cubicBezTo>
                  <a:lnTo>
                    <a:pt x="33831" y="26961"/>
                  </a:lnTo>
                  <a:lnTo>
                    <a:pt x="33953" y="27022"/>
                  </a:lnTo>
                  <a:lnTo>
                    <a:pt x="46810" y="43314"/>
                  </a:lnTo>
                  <a:lnTo>
                    <a:pt x="35351" y="52493"/>
                  </a:lnTo>
                  <a:lnTo>
                    <a:pt x="14317" y="54530"/>
                  </a:lnTo>
                  <a:cubicBezTo>
                    <a:pt x="14226" y="54530"/>
                    <a:pt x="14195" y="54621"/>
                    <a:pt x="14195" y="54682"/>
                  </a:cubicBezTo>
                  <a:lnTo>
                    <a:pt x="14986" y="88847"/>
                  </a:lnTo>
                  <a:cubicBezTo>
                    <a:pt x="14986" y="88877"/>
                    <a:pt x="15046" y="88968"/>
                    <a:pt x="15077" y="88968"/>
                  </a:cubicBezTo>
                  <a:lnTo>
                    <a:pt x="15138" y="88968"/>
                  </a:lnTo>
                  <a:lnTo>
                    <a:pt x="15138" y="89029"/>
                  </a:lnTo>
                  <a:cubicBezTo>
                    <a:pt x="15138" y="89120"/>
                    <a:pt x="15198" y="89150"/>
                    <a:pt x="15229" y="89181"/>
                  </a:cubicBezTo>
                  <a:lnTo>
                    <a:pt x="42403" y="101218"/>
                  </a:lnTo>
                  <a:lnTo>
                    <a:pt x="28360" y="130033"/>
                  </a:lnTo>
                  <a:cubicBezTo>
                    <a:pt x="28329" y="130063"/>
                    <a:pt x="28360" y="130154"/>
                    <a:pt x="28421" y="130185"/>
                  </a:cubicBezTo>
                  <a:cubicBezTo>
                    <a:pt x="28451" y="130215"/>
                    <a:pt x="28481" y="130215"/>
                    <a:pt x="28512" y="130215"/>
                  </a:cubicBezTo>
                  <a:lnTo>
                    <a:pt x="28573" y="130215"/>
                  </a:lnTo>
                  <a:lnTo>
                    <a:pt x="57661" y="118209"/>
                  </a:lnTo>
                  <a:cubicBezTo>
                    <a:pt x="57692" y="118178"/>
                    <a:pt x="57752" y="118178"/>
                    <a:pt x="57752" y="118087"/>
                  </a:cubicBezTo>
                  <a:cubicBezTo>
                    <a:pt x="57752" y="118057"/>
                    <a:pt x="57752" y="118026"/>
                    <a:pt x="57692" y="117996"/>
                  </a:cubicBezTo>
                  <a:lnTo>
                    <a:pt x="44865" y="102221"/>
                  </a:lnTo>
                  <a:lnTo>
                    <a:pt x="44865" y="102221"/>
                  </a:lnTo>
                  <a:lnTo>
                    <a:pt x="71947" y="107418"/>
                  </a:lnTo>
                  <a:cubicBezTo>
                    <a:pt x="71978" y="107418"/>
                    <a:pt x="72069" y="107418"/>
                    <a:pt x="72099" y="107388"/>
                  </a:cubicBezTo>
                  <a:lnTo>
                    <a:pt x="89060" y="86324"/>
                  </a:lnTo>
                  <a:lnTo>
                    <a:pt x="108057" y="99880"/>
                  </a:lnTo>
                  <a:cubicBezTo>
                    <a:pt x="108085" y="99907"/>
                    <a:pt x="108118" y="99922"/>
                    <a:pt x="108149" y="99922"/>
                  </a:cubicBezTo>
                  <a:cubicBezTo>
                    <a:pt x="108188" y="99922"/>
                    <a:pt x="108223" y="99900"/>
                    <a:pt x="108240" y="99850"/>
                  </a:cubicBezTo>
                  <a:lnTo>
                    <a:pt x="108544" y="99485"/>
                  </a:lnTo>
                  <a:lnTo>
                    <a:pt x="134532" y="85807"/>
                  </a:lnTo>
                  <a:cubicBezTo>
                    <a:pt x="134562" y="85807"/>
                    <a:pt x="134562" y="85746"/>
                    <a:pt x="134562" y="85746"/>
                  </a:cubicBezTo>
                  <a:lnTo>
                    <a:pt x="151371" y="57873"/>
                  </a:lnTo>
                  <a:cubicBezTo>
                    <a:pt x="151402" y="57843"/>
                    <a:pt x="151402" y="57752"/>
                    <a:pt x="151371" y="57721"/>
                  </a:cubicBezTo>
                  <a:cubicBezTo>
                    <a:pt x="151310" y="57691"/>
                    <a:pt x="151280" y="57630"/>
                    <a:pt x="151250" y="57630"/>
                  </a:cubicBezTo>
                  <a:lnTo>
                    <a:pt x="151156" y="57636"/>
                  </a:lnTo>
                  <a:lnTo>
                    <a:pt x="151156" y="57636"/>
                  </a:lnTo>
                  <a:cubicBezTo>
                    <a:pt x="151175" y="57619"/>
                    <a:pt x="151194" y="57594"/>
                    <a:pt x="151219" y="57569"/>
                  </a:cubicBezTo>
                  <a:cubicBezTo>
                    <a:pt x="151250" y="57539"/>
                    <a:pt x="151250" y="57448"/>
                    <a:pt x="151158" y="57387"/>
                  </a:cubicBezTo>
                  <a:lnTo>
                    <a:pt x="127085" y="35107"/>
                  </a:lnTo>
                  <a:lnTo>
                    <a:pt x="136964" y="27508"/>
                  </a:lnTo>
                  <a:lnTo>
                    <a:pt x="152739" y="36019"/>
                  </a:lnTo>
                  <a:cubicBezTo>
                    <a:pt x="152748" y="36028"/>
                    <a:pt x="152759" y="36032"/>
                    <a:pt x="152772" y="36032"/>
                  </a:cubicBezTo>
                  <a:cubicBezTo>
                    <a:pt x="152802" y="36032"/>
                    <a:pt x="152839" y="36010"/>
                    <a:pt x="152861" y="35989"/>
                  </a:cubicBezTo>
                  <a:lnTo>
                    <a:pt x="169578" y="17204"/>
                  </a:lnTo>
                  <a:lnTo>
                    <a:pt x="197360" y="34682"/>
                  </a:lnTo>
                  <a:cubicBezTo>
                    <a:pt x="197401" y="34709"/>
                    <a:pt x="197436" y="34724"/>
                    <a:pt x="197464" y="34724"/>
                  </a:cubicBezTo>
                  <a:cubicBezTo>
                    <a:pt x="197500" y="34724"/>
                    <a:pt x="197526" y="34701"/>
                    <a:pt x="197542" y="34651"/>
                  </a:cubicBezTo>
                  <a:cubicBezTo>
                    <a:pt x="197633" y="34590"/>
                    <a:pt x="197633" y="34499"/>
                    <a:pt x="197573" y="34469"/>
                  </a:cubicBezTo>
                  <a:lnTo>
                    <a:pt x="169700" y="16961"/>
                  </a:lnTo>
                  <a:cubicBezTo>
                    <a:pt x="169687" y="16948"/>
                    <a:pt x="169659" y="16941"/>
                    <a:pt x="169628" y="16941"/>
                  </a:cubicBezTo>
                  <a:cubicBezTo>
                    <a:pt x="169584" y="16941"/>
                    <a:pt x="169535" y="16956"/>
                    <a:pt x="169517" y="16991"/>
                  </a:cubicBezTo>
                  <a:lnTo>
                    <a:pt x="152800" y="35776"/>
                  </a:lnTo>
                  <a:lnTo>
                    <a:pt x="137024" y="27295"/>
                  </a:lnTo>
                  <a:cubicBezTo>
                    <a:pt x="137009" y="27280"/>
                    <a:pt x="136986" y="27273"/>
                    <a:pt x="136960" y="27273"/>
                  </a:cubicBezTo>
                  <a:cubicBezTo>
                    <a:pt x="136933" y="27273"/>
                    <a:pt x="136903" y="27280"/>
                    <a:pt x="136872" y="27295"/>
                  </a:cubicBezTo>
                  <a:lnTo>
                    <a:pt x="126903" y="34955"/>
                  </a:lnTo>
                  <a:lnTo>
                    <a:pt x="89121" y="31"/>
                  </a:lnTo>
                  <a:cubicBezTo>
                    <a:pt x="89090" y="0"/>
                    <a:pt x="89060" y="0"/>
                    <a:pt x="8899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7"/>
            <p:cNvSpPr/>
            <p:nvPr/>
          </p:nvSpPr>
          <p:spPr>
            <a:xfrm>
              <a:off x="6484000" y="1835075"/>
              <a:ext cx="39550" cy="28850"/>
            </a:xfrm>
            <a:custGeom>
              <a:rect b="b" l="l" r="r" t="t"/>
              <a:pathLst>
                <a:path extrusionOk="0" h="1154" w="1582">
                  <a:moveTo>
                    <a:pt x="791" y="0"/>
                  </a:moveTo>
                  <a:cubicBezTo>
                    <a:pt x="748" y="0"/>
                    <a:pt x="703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82" y="968"/>
                    <a:pt x="1413" y="0"/>
                    <a:pt x="79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7"/>
            <p:cNvSpPr/>
            <p:nvPr/>
          </p:nvSpPr>
          <p:spPr>
            <a:xfrm>
              <a:off x="6523575" y="2480975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05" y="1"/>
                  </a:moveTo>
                  <a:cubicBezTo>
                    <a:pt x="767" y="1"/>
                    <a:pt x="726" y="5"/>
                    <a:pt x="684" y="15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380" y="1"/>
                    <a:pt x="80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7"/>
            <p:cNvSpPr/>
            <p:nvPr/>
          </p:nvSpPr>
          <p:spPr>
            <a:xfrm>
              <a:off x="6810800" y="2252250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0"/>
                  </a:moveTo>
                  <a:cubicBezTo>
                    <a:pt x="743" y="0"/>
                    <a:pt x="699" y="5"/>
                    <a:pt x="654" y="15"/>
                  </a:cubicBezTo>
                  <a:cubicBezTo>
                    <a:pt x="0" y="157"/>
                    <a:pt x="144" y="1123"/>
                    <a:pt x="762" y="1123"/>
                  </a:cubicBezTo>
                  <a:cubicBezTo>
                    <a:pt x="805" y="1123"/>
                    <a:pt x="850" y="1119"/>
                    <a:pt x="897" y="1109"/>
                  </a:cubicBezTo>
                  <a:cubicBezTo>
                    <a:pt x="1523" y="967"/>
                    <a:pt x="1377" y="0"/>
                    <a:pt x="78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7"/>
            <p:cNvSpPr/>
            <p:nvPr/>
          </p:nvSpPr>
          <p:spPr>
            <a:xfrm>
              <a:off x="6885275" y="1823675"/>
              <a:ext cx="38875" cy="28850"/>
            </a:xfrm>
            <a:custGeom>
              <a:rect b="b" l="l" r="r" t="t"/>
              <a:pathLst>
                <a:path extrusionOk="0" h="1154" w="1555">
                  <a:moveTo>
                    <a:pt x="816" y="0"/>
                  </a:moveTo>
                  <a:cubicBezTo>
                    <a:pt x="774" y="0"/>
                    <a:pt x="730" y="5"/>
                    <a:pt x="684" y="15"/>
                  </a:cubicBezTo>
                  <a:cubicBezTo>
                    <a:pt x="1" y="157"/>
                    <a:pt x="171" y="1153"/>
                    <a:pt x="795" y="1153"/>
                  </a:cubicBezTo>
                  <a:cubicBezTo>
                    <a:pt x="837" y="1153"/>
                    <a:pt x="882" y="1149"/>
                    <a:pt x="927" y="1139"/>
                  </a:cubicBezTo>
                  <a:cubicBezTo>
                    <a:pt x="1554" y="997"/>
                    <a:pt x="1433" y="0"/>
                    <a:pt x="8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7"/>
            <p:cNvSpPr/>
            <p:nvPr/>
          </p:nvSpPr>
          <p:spPr>
            <a:xfrm>
              <a:off x="7271300" y="2249425"/>
              <a:ext cx="39225" cy="28625"/>
            </a:xfrm>
            <a:custGeom>
              <a:rect b="b" l="l" r="r" t="t"/>
              <a:pathLst>
                <a:path extrusionOk="0" h="1145" w="1569">
                  <a:moveTo>
                    <a:pt x="762" y="1"/>
                  </a:moveTo>
                  <a:cubicBezTo>
                    <a:pt x="737" y="1"/>
                    <a:pt x="711" y="2"/>
                    <a:pt x="684" y="6"/>
                  </a:cubicBezTo>
                  <a:cubicBezTo>
                    <a:pt x="1" y="148"/>
                    <a:pt x="145" y="1145"/>
                    <a:pt x="765" y="1145"/>
                  </a:cubicBezTo>
                  <a:cubicBezTo>
                    <a:pt x="807" y="1145"/>
                    <a:pt x="851" y="1140"/>
                    <a:pt x="897" y="1131"/>
                  </a:cubicBezTo>
                  <a:cubicBezTo>
                    <a:pt x="1568" y="1014"/>
                    <a:pt x="1371" y="1"/>
                    <a:pt x="7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7"/>
            <p:cNvSpPr/>
            <p:nvPr/>
          </p:nvSpPr>
          <p:spPr>
            <a:xfrm>
              <a:off x="7332900" y="18951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7" y="0"/>
                    <a:pt x="726" y="5"/>
                    <a:pt x="682" y="15"/>
                  </a:cubicBezTo>
                  <a:cubicBezTo>
                    <a:pt x="0" y="157"/>
                    <a:pt x="169" y="1123"/>
                    <a:pt x="765" y="1123"/>
                  </a:cubicBezTo>
                  <a:cubicBezTo>
                    <a:pt x="807" y="1123"/>
                    <a:pt x="850" y="1119"/>
                    <a:pt x="895" y="1109"/>
                  </a:cubicBezTo>
                  <a:cubicBezTo>
                    <a:pt x="1549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7"/>
            <p:cNvSpPr/>
            <p:nvPr/>
          </p:nvSpPr>
          <p:spPr>
            <a:xfrm>
              <a:off x="6905775" y="2817725"/>
              <a:ext cx="38300" cy="27975"/>
            </a:xfrm>
            <a:custGeom>
              <a:rect b="b" l="l" r="r" t="t"/>
              <a:pathLst>
                <a:path extrusionOk="0" h="1119" w="1532">
                  <a:moveTo>
                    <a:pt x="761" y="1"/>
                  </a:moveTo>
                  <a:cubicBezTo>
                    <a:pt x="727" y="1"/>
                    <a:pt x="691" y="4"/>
                    <a:pt x="655" y="10"/>
                  </a:cubicBezTo>
                  <a:cubicBezTo>
                    <a:pt x="1" y="152"/>
                    <a:pt x="145" y="1119"/>
                    <a:pt x="763" y="1119"/>
                  </a:cubicBezTo>
                  <a:cubicBezTo>
                    <a:pt x="806" y="1119"/>
                    <a:pt x="851" y="1114"/>
                    <a:pt x="898" y="1104"/>
                  </a:cubicBezTo>
                  <a:cubicBezTo>
                    <a:pt x="1531" y="989"/>
                    <a:pt x="1374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7"/>
            <p:cNvSpPr/>
            <p:nvPr/>
          </p:nvSpPr>
          <p:spPr>
            <a:xfrm>
              <a:off x="7440025" y="3019100"/>
              <a:ext cx="39000" cy="27975"/>
            </a:xfrm>
            <a:custGeom>
              <a:rect b="b" l="l" r="r" t="t"/>
              <a:pathLst>
                <a:path extrusionOk="0" h="1119" w="1560">
                  <a:moveTo>
                    <a:pt x="789" y="0"/>
                  </a:moveTo>
                  <a:cubicBezTo>
                    <a:pt x="755" y="0"/>
                    <a:pt x="720" y="3"/>
                    <a:pt x="683" y="10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60" y="989"/>
                    <a:pt x="1402" y="0"/>
                    <a:pt x="78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7"/>
            <p:cNvSpPr/>
            <p:nvPr/>
          </p:nvSpPr>
          <p:spPr>
            <a:xfrm>
              <a:off x="7741650" y="2297825"/>
              <a:ext cx="39525" cy="28125"/>
            </a:xfrm>
            <a:custGeom>
              <a:rect b="b" l="l" r="r" t="t"/>
              <a:pathLst>
                <a:path extrusionOk="0" h="1125" w="1581">
                  <a:moveTo>
                    <a:pt x="790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80" y="967"/>
                    <a:pt x="1412" y="1"/>
                    <a:pt x="7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7"/>
            <p:cNvSpPr/>
            <p:nvPr/>
          </p:nvSpPr>
          <p:spPr>
            <a:xfrm>
              <a:off x="6743175" y="3715800"/>
              <a:ext cx="39525" cy="28850"/>
            </a:xfrm>
            <a:custGeom>
              <a:rect b="b" l="l" r="r" t="t"/>
              <a:pathLst>
                <a:path extrusionOk="0" h="1154" w="1581">
                  <a:moveTo>
                    <a:pt x="811" y="0"/>
                  </a:moveTo>
                  <a:cubicBezTo>
                    <a:pt x="771" y="0"/>
                    <a:pt x="728" y="5"/>
                    <a:pt x="684" y="15"/>
                  </a:cubicBezTo>
                  <a:cubicBezTo>
                    <a:pt x="1" y="157"/>
                    <a:pt x="145" y="1153"/>
                    <a:pt x="765" y="1153"/>
                  </a:cubicBezTo>
                  <a:cubicBezTo>
                    <a:pt x="807" y="1153"/>
                    <a:pt x="851" y="1149"/>
                    <a:pt x="897" y="1139"/>
                  </a:cubicBezTo>
                  <a:cubicBezTo>
                    <a:pt x="1581" y="997"/>
                    <a:pt x="1410" y="0"/>
                    <a:pt x="81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7"/>
            <p:cNvSpPr/>
            <p:nvPr/>
          </p:nvSpPr>
          <p:spPr>
            <a:xfrm>
              <a:off x="6987900" y="3110275"/>
              <a:ext cx="38975" cy="27975"/>
            </a:xfrm>
            <a:custGeom>
              <a:rect b="b" l="l" r="r" t="t"/>
              <a:pathLst>
                <a:path extrusionOk="0" h="1119" w="1559">
                  <a:moveTo>
                    <a:pt x="791" y="1"/>
                  </a:moveTo>
                  <a:cubicBezTo>
                    <a:pt x="757" y="1"/>
                    <a:pt x="720" y="4"/>
                    <a:pt x="683" y="10"/>
                  </a:cubicBezTo>
                  <a:cubicBezTo>
                    <a:pt x="0" y="152"/>
                    <a:pt x="169" y="1119"/>
                    <a:pt x="791" y="1119"/>
                  </a:cubicBezTo>
                  <a:cubicBezTo>
                    <a:pt x="834" y="1119"/>
                    <a:pt x="879" y="1114"/>
                    <a:pt x="926" y="1104"/>
                  </a:cubicBezTo>
                  <a:cubicBezTo>
                    <a:pt x="1559" y="961"/>
                    <a:pt x="1402" y="1"/>
                    <a:pt x="79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7"/>
            <p:cNvSpPr/>
            <p:nvPr/>
          </p:nvSpPr>
          <p:spPr>
            <a:xfrm>
              <a:off x="7436225" y="3851800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8" y="1"/>
                  </a:moveTo>
                  <a:cubicBezTo>
                    <a:pt x="775" y="1"/>
                    <a:pt x="730" y="5"/>
                    <a:pt x="683" y="15"/>
                  </a:cubicBezTo>
                  <a:cubicBezTo>
                    <a:pt x="1" y="157"/>
                    <a:pt x="170" y="1124"/>
                    <a:pt x="791" y="1124"/>
                  </a:cubicBezTo>
                  <a:cubicBezTo>
                    <a:pt x="834" y="1124"/>
                    <a:pt x="879" y="1119"/>
                    <a:pt x="926" y="1110"/>
                  </a:cubicBezTo>
                  <a:cubicBezTo>
                    <a:pt x="1552" y="967"/>
                    <a:pt x="1433" y="1"/>
                    <a:pt x="8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7"/>
            <p:cNvSpPr/>
            <p:nvPr/>
          </p:nvSpPr>
          <p:spPr>
            <a:xfrm>
              <a:off x="8097525" y="3024500"/>
              <a:ext cx="39000" cy="28025"/>
            </a:xfrm>
            <a:custGeom>
              <a:rect b="b" l="l" r="r" t="t"/>
              <a:pathLst>
                <a:path extrusionOk="0" h="1121" w="1560">
                  <a:moveTo>
                    <a:pt x="761" y="1"/>
                  </a:moveTo>
                  <a:cubicBezTo>
                    <a:pt x="734" y="1"/>
                    <a:pt x="705" y="3"/>
                    <a:pt x="675" y="7"/>
                  </a:cubicBezTo>
                  <a:cubicBezTo>
                    <a:pt x="0" y="147"/>
                    <a:pt x="158" y="1121"/>
                    <a:pt x="764" y="1121"/>
                  </a:cubicBezTo>
                  <a:cubicBezTo>
                    <a:pt x="812" y="1121"/>
                    <a:pt x="864" y="1114"/>
                    <a:pt x="919" y="1101"/>
                  </a:cubicBezTo>
                  <a:cubicBezTo>
                    <a:pt x="1559" y="955"/>
                    <a:pt x="1391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7"/>
            <p:cNvSpPr/>
            <p:nvPr/>
          </p:nvSpPr>
          <p:spPr>
            <a:xfrm>
              <a:off x="7955975" y="2701350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15" y="0"/>
                  </a:moveTo>
                  <a:cubicBezTo>
                    <a:pt x="774" y="0"/>
                    <a:pt x="730" y="5"/>
                    <a:pt x="684" y="14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433" y="0"/>
                    <a:pt x="81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7"/>
            <p:cNvSpPr/>
            <p:nvPr/>
          </p:nvSpPr>
          <p:spPr>
            <a:xfrm>
              <a:off x="8338975" y="3661075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3" y="1"/>
                  </a:moveTo>
                  <a:cubicBezTo>
                    <a:pt x="772" y="1"/>
                    <a:pt x="728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78" y="967"/>
                    <a:pt x="1410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7"/>
            <p:cNvSpPr/>
            <p:nvPr/>
          </p:nvSpPr>
          <p:spPr>
            <a:xfrm>
              <a:off x="8990225" y="3306975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7" y="0"/>
                  </a:moveTo>
                  <a:cubicBezTo>
                    <a:pt x="774" y="0"/>
                    <a:pt x="730" y="5"/>
                    <a:pt x="682" y="15"/>
                  </a:cubicBezTo>
                  <a:cubicBezTo>
                    <a:pt x="0" y="157"/>
                    <a:pt x="169" y="1123"/>
                    <a:pt x="790" y="1123"/>
                  </a:cubicBezTo>
                  <a:cubicBezTo>
                    <a:pt x="833" y="1123"/>
                    <a:pt x="878" y="1119"/>
                    <a:pt x="926" y="1109"/>
                  </a:cubicBezTo>
                  <a:cubicBezTo>
                    <a:pt x="1551" y="967"/>
                    <a:pt x="1432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7"/>
            <p:cNvSpPr/>
            <p:nvPr/>
          </p:nvSpPr>
          <p:spPr>
            <a:xfrm>
              <a:off x="8710700" y="3191475"/>
              <a:ext cx="39375" cy="28225"/>
            </a:xfrm>
            <a:custGeom>
              <a:rect b="b" l="l" r="r" t="t"/>
              <a:pathLst>
                <a:path extrusionOk="0" h="1129" w="1575">
                  <a:moveTo>
                    <a:pt x="780" y="0"/>
                  </a:moveTo>
                  <a:cubicBezTo>
                    <a:pt x="738" y="0"/>
                    <a:pt x="693" y="5"/>
                    <a:pt x="647" y="15"/>
                  </a:cubicBezTo>
                  <a:cubicBezTo>
                    <a:pt x="0" y="155"/>
                    <a:pt x="134" y="1129"/>
                    <a:pt x="736" y="1129"/>
                  </a:cubicBezTo>
                  <a:cubicBezTo>
                    <a:pt x="785" y="1129"/>
                    <a:pt x="836" y="1122"/>
                    <a:pt x="891" y="1109"/>
                  </a:cubicBezTo>
                  <a:cubicBezTo>
                    <a:pt x="1574" y="995"/>
                    <a:pt x="1404" y="0"/>
                    <a:pt x="7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7"/>
            <p:cNvSpPr/>
            <p:nvPr/>
          </p:nvSpPr>
          <p:spPr>
            <a:xfrm>
              <a:off x="9411200" y="260862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7" y="1"/>
                    <a:pt x="726" y="5"/>
                    <a:pt x="683" y="15"/>
                  </a:cubicBezTo>
                  <a:cubicBezTo>
                    <a:pt x="0" y="157"/>
                    <a:pt x="169" y="1124"/>
                    <a:pt x="766" y="1124"/>
                  </a:cubicBezTo>
                  <a:cubicBezTo>
                    <a:pt x="807" y="1124"/>
                    <a:pt x="850" y="1119"/>
                    <a:pt x="895" y="1109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7"/>
            <p:cNvSpPr/>
            <p:nvPr/>
          </p:nvSpPr>
          <p:spPr>
            <a:xfrm>
              <a:off x="7468900" y="16017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8" y="1"/>
                    <a:pt x="726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50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7"/>
            <p:cNvSpPr/>
            <p:nvPr/>
          </p:nvSpPr>
          <p:spPr>
            <a:xfrm>
              <a:off x="7863250" y="1175475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1"/>
                  </a:moveTo>
                  <a:cubicBezTo>
                    <a:pt x="743" y="1"/>
                    <a:pt x="699" y="5"/>
                    <a:pt x="654" y="15"/>
                  </a:cubicBezTo>
                  <a:cubicBezTo>
                    <a:pt x="0" y="157"/>
                    <a:pt x="144" y="1124"/>
                    <a:pt x="762" y="1124"/>
                  </a:cubicBezTo>
                  <a:cubicBezTo>
                    <a:pt x="805" y="1124"/>
                    <a:pt x="850" y="1119"/>
                    <a:pt x="897" y="1109"/>
                  </a:cubicBezTo>
                  <a:cubicBezTo>
                    <a:pt x="1523" y="967"/>
                    <a:pt x="1377" y="1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7"/>
            <p:cNvSpPr/>
            <p:nvPr/>
          </p:nvSpPr>
          <p:spPr>
            <a:xfrm>
              <a:off x="6566150" y="1183975"/>
              <a:ext cx="39725" cy="27975"/>
            </a:xfrm>
            <a:custGeom>
              <a:rect b="b" l="l" r="r" t="t"/>
              <a:pathLst>
                <a:path extrusionOk="0" h="1119" w="1589">
                  <a:moveTo>
                    <a:pt x="794" y="0"/>
                  </a:moveTo>
                  <a:cubicBezTo>
                    <a:pt x="758" y="0"/>
                    <a:pt x="721" y="3"/>
                    <a:pt x="683" y="9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89" y="988"/>
                    <a:pt x="1432" y="0"/>
                    <a:pt x="79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7"/>
            <p:cNvSpPr/>
            <p:nvPr/>
          </p:nvSpPr>
          <p:spPr>
            <a:xfrm>
              <a:off x="7077575" y="4120800"/>
              <a:ext cx="38750" cy="28125"/>
            </a:xfrm>
            <a:custGeom>
              <a:rect b="b" l="l" r="r" t="t"/>
              <a:pathLst>
                <a:path extrusionOk="0" h="1125" w="1550">
                  <a:moveTo>
                    <a:pt x="807" y="1"/>
                  </a:moveTo>
                  <a:cubicBezTo>
                    <a:pt x="767" y="1"/>
                    <a:pt x="726" y="6"/>
                    <a:pt x="682" y="15"/>
                  </a:cubicBezTo>
                  <a:cubicBezTo>
                    <a:pt x="0" y="158"/>
                    <a:pt x="142" y="1124"/>
                    <a:pt x="760" y="1124"/>
                  </a:cubicBezTo>
                  <a:cubicBezTo>
                    <a:pt x="803" y="1124"/>
                    <a:pt x="848" y="1119"/>
                    <a:pt x="895" y="1110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7"/>
            <p:cNvSpPr/>
            <p:nvPr/>
          </p:nvSpPr>
          <p:spPr>
            <a:xfrm>
              <a:off x="6351025" y="4418700"/>
              <a:ext cx="38850" cy="28850"/>
            </a:xfrm>
            <a:custGeom>
              <a:rect b="b" l="l" r="r" t="t"/>
              <a:pathLst>
                <a:path extrusionOk="0" h="1154" w="1554">
                  <a:moveTo>
                    <a:pt x="787" y="0"/>
                  </a:moveTo>
                  <a:cubicBezTo>
                    <a:pt x="746" y="0"/>
                    <a:pt x="702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54" y="997"/>
                    <a:pt x="1408" y="0"/>
                    <a:pt x="7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7"/>
            <p:cNvSpPr/>
            <p:nvPr/>
          </p:nvSpPr>
          <p:spPr>
            <a:xfrm>
              <a:off x="6017475" y="3389250"/>
              <a:ext cx="39200" cy="28650"/>
            </a:xfrm>
            <a:custGeom>
              <a:rect b="b" l="l" r="r" t="t"/>
              <a:pathLst>
                <a:path extrusionOk="0" h="1146" w="1568">
                  <a:moveTo>
                    <a:pt x="764" y="1"/>
                  </a:moveTo>
                  <a:cubicBezTo>
                    <a:pt x="739" y="1"/>
                    <a:pt x="712" y="3"/>
                    <a:pt x="684" y="6"/>
                  </a:cubicBezTo>
                  <a:cubicBezTo>
                    <a:pt x="1" y="149"/>
                    <a:pt x="145" y="1145"/>
                    <a:pt x="766" y="1145"/>
                  </a:cubicBezTo>
                  <a:cubicBezTo>
                    <a:pt x="807" y="1145"/>
                    <a:pt x="851" y="1141"/>
                    <a:pt x="897" y="1131"/>
                  </a:cubicBezTo>
                  <a:cubicBezTo>
                    <a:pt x="1568" y="985"/>
                    <a:pt x="1371" y="1"/>
                    <a:pt x="76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7"/>
            <p:cNvSpPr/>
            <p:nvPr/>
          </p:nvSpPr>
          <p:spPr>
            <a:xfrm>
              <a:off x="5996250" y="2531875"/>
              <a:ext cx="38775" cy="28100"/>
            </a:xfrm>
            <a:custGeom>
              <a:rect b="b" l="l" r="r" t="t"/>
              <a:pathLst>
                <a:path extrusionOk="0" h="1124" w="1551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90" y="1124"/>
                  </a:cubicBezTo>
                  <a:cubicBezTo>
                    <a:pt x="833" y="1124"/>
                    <a:pt x="878" y="1119"/>
                    <a:pt x="926" y="1109"/>
                  </a:cubicBezTo>
                  <a:cubicBezTo>
                    <a:pt x="1551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7"/>
            <p:cNvSpPr/>
            <p:nvPr/>
          </p:nvSpPr>
          <p:spPr>
            <a:xfrm>
              <a:off x="5640550" y="2115450"/>
              <a:ext cx="38100" cy="28125"/>
            </a:xfrm>
            <a:custGeom>
              <a:rect b="b" l="l" r="r" t="t"/>
              <a:pathLst>
                <a:path extrusionOk="0" h="1125" w="1524">
                  <a:moveTo>
                    <a:pt x="789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23" y="968"/>
                    <a:pt x="1404" y="1"/>
                    <a:pt x="78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7"/>
            <p:cNvSpPr/>
            <p:nvPr/>
          </p:nvSpPr>
          <p:spPr>
            <a:xfrm>
              <a:off x="5938475" y="1706775"/>
              <a:ext cx="38975" cy="28725"/>
            </a:xfrm>
            <a:custGeom>
              <a:rect b="b" l="l" r="r" t="t"/>
              <a:pathLst>
                <a:path extrusionOk="0" h="1149" w="1559">
                  <a:moveTo>
                    <a:pt x="785" y="0"/>
                  </a:moveTo>
                  <a:cubicBezTo>
                    <a:pt x="752" y="0"/>
                    <a:pt x="718" y="3"/>
                    <a:pt x="683" y="10"/>
                  </a:cubicBezTo>
                  <a:cubicBezTo>
                    <a:pt x="1" y="180"/>
                    <a:pt x="170" y="1149"/>
                    <a:pt x="766" y="1149"/>
                  </a:cubicBezTo>
                  <a:cubicBezTo>
                    <a:pt x="808" y="1149"/>
                    <a:pt x="851" y="1144"/>
                    <a:pt x="896" y="1134"/>
                  </a:cubicBezTo>
                  <a:cubicBezTo>
                    <a:pt x="1558" y="990"/>
                    <a:pt x="1375" y="0"/>
                    <a:pt x="78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7"/>
            <p:cNvSpPr/>
            <p:nvPr/>
          </p:nvSpPr>
          <p:spPr>
            <a:xfrm>
              <a:off x="5854900" y="1355700"/>
              <a:ext cx="38925" cy="27975"/>
            </a:xfrm>
            <a:custGeom>
              <a:rect b="b" l="l" r="r" t="t"/>
              <a:pathLst>
                <a:path extrusionOk="0" h="1119" w="1557">
                  <a:moveTo>
                    <a:pt x="796" y="0"/>
                  </a:moveTo>
                  <a:cubicBezTo>
                    <a:pt x="760" y="0"/>
                    <a:pt x="722" y="3"/>
                    <a:pt x="683" y="10"/>
                  </a:cubicBezTo>
                  <a:cubicBezTo>
                    <a:pt x="0" y="152"/>
                    <a:pt x="169" y="1119"/>
                    <a:pt x="766" y="1119"/>
                  </a:cubicBezTo>
                  <a:cubicBezTo>
                    <a:pt x="807" y="1119"/>
                    <a:pt x="850" y="1114"/>
                    <a:pt x="896" y="1104"/>
                  </a:cubicBezTo>
                  <a:cubicBezTo>
                    <a:pt x="1557" y="960"/>
                    <a:pt x="1429" y="0"/>
                    <a:pt x="79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7"/>
            <p:cNvSpPr/>
            <p:nvPr/>
          </p:nvSpPr>
          <p:spPr>
            <a:xfrm>
              <a:off x="9060075" y="1848750"/>
              <a:ext cx="39500" cy="28100"/>
            </a:xfrm>
            <a:custGeom>
              <a:rect b="b" l="l" r="r" t="t"/>
              <a:pathLst>
                <a:path extrusionOk="0" h="1124" w="1580">
                  <a:moveTo>
                    <a:pt x="790" y="0"/>
                  </a:moveTo>
                  <a:cubicBezTo>
                    <a:pt x="747" y="0"/>
                    <a:pt x="702" y="5"/>
                    <a:pt x="654" y="15"/>
                  </a:cubicBezTo>
                  <a:cubicBezTo>
                    <a:pt x="1" y="157"/>
                    <a:pt x="144" y="1123"/>
                    <a:pt x="763" y="1123"/>
                  </a:cubicBezTo>
                  <a:cubicBezTo>
                    <a:pt x="805" y="1123"/>
                    <a:pt x="850" y="1119"/>
                    <a:pt x="898" y="1109"/>
                  </a:cubicBezTo>
                  <a:cubicBezTo>
                    <a:pt x="1580" y="967"/>
                    <a:pt x="1411" y="0"/>
                    <a:pt x="79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7"/>
            <p:cNvSpPr/>
            <p:nvPr/>
          </p:nvSpPr>
          <p:spPr>
            <a:xfrm>
              <a:off x="9456800" y="20653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65" y="1124"/>
                  </a:cubicBezTo>
                  <a:cubicBezTo>
                    <a:pt x="807" y="1124"/>
                    <a:pt x="850" y="1119"/>
                    <a:pt x="895" y="1110"/>
                  </a:cubicBezTo>
                  <a:cubicBezTo>
                    <a:pt x="1549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7"/>
            <p:cNvSpPr/>
            <p:nvPr/>
          </p:nvSpPr>
          <p:spPr>
            <a:xfrm>
              <a:off x="9878525" y="1594950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8" y="0"/>
                  </a:moveTo>
                  <a:cubicBezTo>
                    <a:pt x="775" y="0"/>
                    <a:pt x="730" y="5"/>
                    <a:pt x="683" y="14"/>
                  </a:cubicBezTo>
                  <a:cubicBezTo>
                    <a:pt x="1" y="157"/>
                    <a:pt x="169" y="1123"/>
                    <a:pt x="766" y="1123"/>
                  </a:cubicBezTo>
                  <a:cubicBezTo>
                    <a:pt x="807" y="1123"/>
                    <a:pt x="851" y="1119"/>
                    <a:pt x="896" y="1109"/>
                  </a:cubicBezTo>
                  <a:cubicBezTo>
                    <a:pt x="1578" y="967"/>
                    <a:pt x="143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7"/>
            <p:cNvSpPr/>
            <p:nvPr/>
          </p:nvSpPr>
          <p:spPr>
            <a:xfrm>
              <a:off x="10573825" y="20318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8" y="0"/>
                    <a:pt x="726" y="5"/>
                    <a:pt x="683" y="15"/>
                  </a:cubicBezTo>
                  <a:cubicBezTo>
                    <a:pt x="1" y="157"/>
                    <a:pt x="169" y="1124"/>
                    <a:pt x="766" y="1124"/>
                  </a:cubicBezTo>
                  <a:cubicBezTo>
                    <a:pt x="807" y="1124"/>
                    <a:pt x="851" y="1119"/>
                    <a:pt x="896" y="1109"/>
                  </a:cubicBezTo>
                  <a:cubicBezTo>
                    <a:pt x="1550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8" name="Google Shape;1388;p7"/>
          <p:cNvSpPr txBox="1"/>
          <p:nvPr>
            <p:ph idx="1" type="body"/>
          </p:nvPr>
        </p:nvSpPr>
        <p:spPr>
          <a:xfrm>
            <a:off x="722750" y="1409700"/>
            <a:ext cx="4038600" cy="26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9pPr>
          </a:lstStyle>
          <a:p/>
        </p:txBody>
      </p:sp>
      <p:sp>
        <p:nvSpPr>
          <p:cNvPr id="1389" name="Google Shape;1389;p7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390" name="Google Shape;139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8"/>
          <p:cNvGrpSpPr/>
          <p:nvPr/>
        </p:nvGrpSpPr>
        <p:grpSpPr>
          <a:xfrm>
            <a:off x="-767292" y="3067057"/>
            <a:ext cx="10488084" cy="6107348"/>
            <a:chOff x="-120550" y="-133450"/>
            <a:chExt cx="7847425" cy="4570000"/>
          </a:xfrm>
        </p:grpSpPr>
        <p:sp>
          <p:nvSpPr>
            <p:cNvPr id="1393" name="Google Shape;1393;p8"/>
            <p:cNvSpPr/>
            <p:nvPr/>
          </p:nvSpPr>
          <p:spPr>
            <a:xfrm>
              <a:off x="3043625" y="8544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487"/>
                    <a:pt x="943" y="791"/>
                    <a:pt x="730" y="913"/>
                  </a:cubicBezTo>
                  <a:cubicBezTo>
                    <a:pt x="548" y="1034"/>
                    <a:pt x="244" y="943"/>
                    <a:pt x="123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8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3832400" y="10747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973"/>
                    <a:pt x="244" y="912"/>
                    <a:pt x="122" y="730"/>
                  </a:cubicBezTo>
                  <a:cubicBezTo>
                    <a:pt x="1" y="517"/>
                    <a:pt x="92" y="213"/>
                    <a:pt x="274" y="122"/>
                  </a:cubicBezTo>
                  <a:cubicBezTo>
                    <a:pt x="48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821775" y="7966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4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517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083150" y="1124175"/>
              <a:ext cx="24350" cy="25850"/>
            </a:xfrm>
            <a:custGeom>
              <a:rect b="b" l="l" r="r" t="t"/>
              <a:pathLst>
                <a:path extrusionOk="0" h="1034" w="974">
                  <a:moveTo>
                    <a:pt x="882" y="304"/>
                  </a:moveTo>
                  <a:cubicBezTo>
                    <a:pt x="973" y="487"/>
                    <a:pt x="912" y="790"/>
                    <a:pt x="730" y="912"/>
                  </a:cubicBezTo>
                  <a:cubicBezTo>
                    <a:pt x="517" y="1034"/>
                    <a:pt x="213" y="942"/>
                    <a:pt x="122" y="760"/>
                  </a:cubicBezTo>
                  <a:cubicBezTo>
                    <a:pt x="1" y="578"/>
                    <a:pt x="61" y="274"/>
                    <a:pt x="274" y="152"/>
                  </a:cubicBezTo>
                  <a:cubicBezTo>
                    <a:pt x="487" y="0"/>
                    <a:pt x="760" y="9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1774625" y="761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3" y="487"/>
                    <a:pt x="942" y="791"/>
                    <a:pt x="730" y="912"/>
                  </a:cubicBezTo>
                  <a:cubicBezTo>
                    <a:pt x="547" y="1004"/>
                    <a:pt x="243" y="943"/>
                    <a:pt x="122" y="760"/>
                  </a:cubicBezTo>
                  <a:cubicBezTo>
                    <a:pt x="0" y="548"/>
                    <a:pt x="91" y="244"/>
                    <a:pt x="274" y="152"/>
                  </a:cubicBezTo>
                  <a:cubicBezTo>
                    <a:pt x="517" y="1"/>
                    <a:pt x="79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2267775" y="82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61"/>
                    <a:pt x="730" y="882"/>
                  </a:cubicBezTo>
                  <a:cubicBezTo>
                    <a:pt x="548" y="1004"/>
                    <a:pt x="244" y="943"/>
                    <a:pt x="123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8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2434200" y="767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2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457" y="1"/>
                    <a:pt x="73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1608950" y="13475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882" y="274"/>
                  </a:moveTo>
                  <a:cubicBezTo>
                    <a:pt x="974" y="456"/>
                    <a:pt x="913" y="760"/>
                    <a:pt x="700" y="882"/>
                  </a:cubicBezTo>
                  <a:cubicBezTo>
                    <a:pt x="518" y="973"/>
                    <a:pt x="214" y="912"/>
                    <a:pt x="122" y="700"/>
                  </a:cubicBezTo>
                  <a:cubicBezTo>
                    <a:pt x="1" y="517"/>
                    <a:pt x="62" y="213"/>
                    <a:pt x="274" y="122"/>
                  </a:cubicBezTo>
                  <a:cubicBezTo>
                    <a:pt x="45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2525400" y="967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1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486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2292850" y="1350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304"/>
                  </a:moveTo>
                  <a:cubicBezTo>
                    <a:pt x="974" y="486"/>
                    <a:pt x="913" y="790"/>
                    <a:pt x="730" y="912"/>
                  </a:cubicBezTo>
                  <a:cubicBezTo>
                    <a:pt x="518" y="1003"/>
                    <a:pt x="214" y="942"/>
                    <a:pt x="123" y="760"/>
                  </a:cubicBezTo>
                  <a:cubicBezTo>
                    <a:pt x="1" y="547"/>
                    <a:pt x="62" y="243"/>
                    <a:pt x="275" y="152"/>
                  </a:cubicBezTo>
                  <a:cubicBezTo>
                    <a:pt x="48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2779950" y="923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3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61" y="244"/>
                    <a:pt x="274" y="122"/>
                  </a:cubicBezTo>
                  <a:cubicBezTo>
                    <a:pt x="457" y="1"/>
                    <a:pt x="730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3086950" y="5481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6" y="122"/>
                  </a:moveTo>
                  <a:cubicBezTo>
                    <a:pt x="517" y="244"/>
                    <a:pt x="487" y="365"/>
                    <a:pt x="365" y="426"/>
                  </a:cubicBezTo>
                  <a:cubicBezTo>
                    <a:pt x="274" y="517"/>
                    <a:pt x="152" y="487"/>
                    <a:pt x="6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2854425" y="7092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456" y="122"/>
                  </a:moveTo>
                  <a:cubicBezTo>
                    <a:pt x="517" y="213"/>
                    <a:pt x="487" y="335"/>
                    <a:pt x="365" y="426"/>
                  </a:cubicBezTo>
                  <a:cubicBezTo>
                    <a:pt x="244" y="487"/>
                    <a:pt x="152" y="456"/>
                    <a:pt x="61" y="335"/>
                  </a:cubicBezTo>
                  <a:cubicBezTo>
                    <a:pt x="0" y="213"/>
                    <a:pt x="31" y="122"/>
                    <a:pt x="152" y="31"/>
                  </a:cubicBezTo>
                  <a:cubicBezTo>
                    <a:pt x="213" y="0"/>
                    <a:pt x="365" y="0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1967625" y="144407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7" y="153"/>
                  </a:moveTo>
                  <a:cubicBezTo>
                    <a:pt x="548" y="274"/>
                    <a:pt x="517" y="396"/>
                    <a:pt x="396" y="457"/>
                  </a:cubicBezTo>
                  <a:cubicBezTo>
                    <a:pt x="274" y="548"/>
                    <a:pt x="153" y="517"/>
                    <a:pt x="92" y="396"/>
                  </a:cubicBezTo>
                  <a:cubicBezTo>
                    <a:pt x="1" y="274"/>
                    <a:pt x="61" y="153"/>
                    <a:pt x="153" y="92"/>
                  </a:cubicBezTo>
                  <a:cubicBezTo>
                    <a:pt x="274" y="1"/>
                    <a:pt x="396" y="62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1424300" y="101322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7" y="122"/>
                  </a:moveTo>
                  <a:cubicBezTo>
                    <a:pt x="548" y="213"/>
                    <a:pt x="487" y="335"/>
                    <a:pt x="396" y="426"/>
                  </a:cubicBezTo>
                  <a:cubicBezTo>
                    <a:pt x="274" y="487"/>
                    <a:pt x="153" y="456"/>
                    <a:pt x="92" y="335"/>
                  </a:cubicBezTo>
                  <a:cubicBezTo>
                    <a:pt x="1" y="213"/>
                    <a:pt x="61" y="92"/>
                    <a:pt x="153" y="31"/>
                  </a:cubicBezTo>
                  <a:cubicBezTo>
                    <a:pt x="274" y="0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1719900" y="108390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57" y="122"/>
                  </a:moveTo>
                  <a:cubicBezTo>
                    <a:pt x="517" y="243"/>
                    <a:pt x="487" y="365"/>
                    <a:pt x="396" y="426"/>
                  </a:cubicBezTo>
                  <a:cubicBezTo>
                    <a:pt x="274" y="517"/>
                    <a:pt x="153" y="487"/>
                    <a:pt x="61" y="365"/>
                  </a:cubicBezTo>
                  <a:cubicBezTo>
                    <a:pt x="1" y="243"/>
                    <a:pt x="31" y="122"/>
                    <a:pt x="153" y="61"/>
                  </a:cubicBezTo>
                  <a:cubicBezTo>
                    <a:pt x="274" y="0"/>
                    <a:pt x="396" y="6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2843025" y="49955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26" y="152"/>
                  </a:moveTo>
                  <a:cubicBezTo>
                    <a:pt x="517" y="243"/>
                    <a:pt x="487" y="365"/>
                    <a:pt x="365" y="456"/>
                  </a:cubicBezTo>
                  <a:cubicBezTo>
                    <a:pt x="244" y="517"/>
                    <a:pt x="122" y="486"/>
                    <a:pt x="61" y="365"/>
                  </a:cubicBezTo>
                  <a:cubicBezTo>
                    <a:pt x="0" y="243"/>
                    <a:pt x="31" y="152"/>
                    <a:pt x="122" y="61"/>
                  </a:cubicBezTo>
                  <a:cubicBezTo>
                    <a:pt x="244" y="0"/>
                    <a:pt x="396" y="30"/>
                    <a:pt x="42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1463825" y="14767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51" y="274"/>
                  </a:moveTo>
                  <a:cubicBezTo>
                    <a:pt x="973" y="457"/>
                    <a:pt x="912" y="761"/>
                    <a:pt x="699" y="852"/>
                  </a:cubicBezTo>
                  <a:cubicBezTo>
                    <a:pt x="517" y="973"/>
                    <a:pt x="213" y="913"/>
                    <a:pt x="91" y="700"/>
                  </a:cubicBezTo>
                  <a:cubicBezTo>
                    <a:pt x="0" y="517"/>
                    <a:pt x="61" y="214"/>
                    <a:pt x="243" y="92"/>
                  </a:cubicBezTo>
                  <a:cubicBezTo>
                    <a:pt x="426" y="1"/>
                    <a:pt x="699" y="3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1924325" y="1191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304"/>
                  </a:moveTo>
                  <a:cubicBezTo>
                    <a:pt x="973" y="487"/>
                    <a:pt x="912" y="791"/>
                    <a:pt x="730" y="912"/>
                  </a:cubicBezTo>
                  <a:cubicBezTo>
                    <a:pt x="517" y="1003"/>
                    <a:pt x="213" y="943"/>
                    <a:pt x="122" y="760"/>
                  </a:cubicBezTo>
                  <a:cubicBezTo>
                    <a:pt x="0" y="548"/>
                    <a:pt x="61" y="244"/>
                    <a:pt x="274" y="152"/>
                  </a:cubicBezTo>
                  <a:cubicBezTo>
                    <a:pt x="456" y="0"/>
                    <a:pt x="73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912925" y="8969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518"/>
                    <a:pt x="912" y="822"/>
                    <a:pt x="730" y="913"/>
                  </a:cubicBezTo>
                  <a:cubicBezTo>
                    <a:pt x="517" y="1034"/>
                    <a:pt x="213" y="974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1605150" y="1197875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83"/>
                  </a:moveTo>
                  <a:cubicBezTo>
                    <a:pt x="518" y="274"/>
                    <a:pt x="487" y="396"/>
                    <a:pt x="366" y="487"/>
                  </a:cubicBezTo>
                  <a:cubicBezTo>
                    <a:pt x="274" y="548"/>
                    <a:pt x="153" y="517"/>
                    <a:pt x="62" y="396"/>
                  </a:cubicBezTo>
                  <a:cubicBezTo>
                    <a:pt x="1" y="274"/>
                    <a:pt x="31" y="183"/>
                    <a:pt x="153" y="92"/>
                  </a:cubicBezTo>
                  <a:cubicBezTo>
                    <a:pt x="274" y="1"/>
                    <a:pt x="426" y="61"/>
                    <a:pt x="457" y="1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2583150" y="108617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6" y="122"/>
                  </a:moveTo>
                  <a:cubicBezTo>
                    <a:pt x="547" y="213"/>
                    <a:pt x="517" y="335"/>
                    <a:pt x="395" y="426"/>
                  </a:cubicBezTo>
                  <a:cubicBezTo>
                    <a:pt x="274" y="487"/>
                    <a:pt x="152" y="456"/>
                    <a:pt x="91" y="335"/>
                  </a:cubicBezTo>
                  <a:cubicBezTo>
                    <a:pt x="0" y="213"/>
                    <a:pt x="61" y="122"/>
                    <a:pt x="152" y="31"/>
                  </a:cubicBezTo>
                  <a:cubicBezTo>
                    <a:pt x="274" y="0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608950" y="1570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53"/>
                  </a:moveTo>
                  <a:cubicBezTo>
                    <a:pt x="518" y="244"/>
                    <a:pt x="487" y="366"/>
                    <a:pt x="366" y="457"/>
                  </a:cubicBezTo>
                  <a:cubicBezTo>
                    <a:pt x="274" y="518"/>
                    <a:pt x="153" y="487"/>
                    <a:pt x="62" y="366"/>
                  </a:cubicBezTo>
                  <a:cubicBezTo>
                    <a:pt x="1" y="244"/>
                    <a:pt x="31" y="153"/>
                    <a:pt x="153" y="62"/>
                  </a:cubicBezTo>
                  <a:cubicBezTo>
                    <a:pt x="274" y="1"/>
                    <a:pt x="36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942550" y="539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53"/>
                  </a:moveTo>
                  <a:cubicBezTo>
                    <a:pt x="517" y="274"/>
                    <a:pt x="487" y="365"/>
                    <a:pt x="365" y="457"/>
                  </a:cubicBezTo>
                  <a:cubicBezTo>
                    <a:pt x="244" y="548"/>
                    <a:pt x="153" y="48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65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2779950" y="134757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52"/>
                  </a:moveTo>
                  <a:cubicBezTo>
                    <a:pt x="548" y="274"/>
                    <a:pt x="487" y="365"/>
                    <a:pt x="396" y="456"/>
                  </a:cubicBezTo>
                  <a:cubicBezTo>
                    <a:pt x="274" y="517"/>
                    <a:pt x="153" y="487"/>
                    <a:pt x="92" y="365"/>
                  </a:cubicBezTo>
                  <a:cubicBezTo>
                    <a:pt x="1" y="274"/>
                    <a:pt x="31" y="152"/>
                    <a:pt x="153" y="61"/>
                  </a:cubicBezTo>
                  <a:cubicBezTo>
                    <a:pt x="274" y="0"/>
                    <a:pt x="396" y="31"/>
                    <a:pt x="457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224450" y="827800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3"/>
                  </a:moveTo>
                  <a:cubicBezTo>
                    <a:pt x="517" y="21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14"/>
                    <a:pt x="31" y="123"/>
                    <a:pt x="153" y="31"/>
                  </a:cubicBezTo>
                  <a:cubicBezTo>
                    <a:pt x="244" y="1"/>
                    <a:pt x="396" y="31"/>
                    <a:pt x="457" y="12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488875" y="10223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87" y="0"/>
                    <a:pt x="76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693300" y="956225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730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6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848300" y="1102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2" y="274"/>
                  </a:moveTo>
                  <a:cubicBezTo>
                    <a:pt x="973" y="457"/>
                    <a:pt x="882" y="761"/>
                    <a:pt x="700" y="882"/>
                  </a:cubicBezTo>
                  <a:cubicBezTo>
                    <a:pt x="517" y="1004"/>
                    <a:pt x="214" y="913"/>
                    <a:pt x="92" y="730"/>
                  </a:cubicBezTo>
                  <a:cubicBezTo>
                    <a:pt x="1" y="548"/>
                    <a:pt x="62" y="244"/>
                    <a:pt x="244" y="122"/>
                  </a:cubicBezTo>
                  <a:cubicBezTo>
                    <a:pt x="457" y="1"/>
                    <a:pt x="700" y="92"/>
                    <a:pt x="85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1039050" y="107402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973"/>
                    <a:pt x="213" y="912"/>
                    <a:pt x="122" y="699"/>
                  </a:cubicBezTo>
                  <a:cubicBezTo>
                    <a:pt x="0" y="517"/>
                    <a:pt x="61" y="213"/>
                    <a:pt x="274" y="91"/>
                  </a:cubicBezTo>
                  <a:cubicBezTo>
                    <a:pt x="486" y="0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645425" y="25041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3"/>
                  </a:moveTo>
                  <a:cubicBezTo>
                    <a:pt x="547" y="274"/>
                    <a:pt x="517" y="396"/>
                    <a:pt x="395" y="456"/>
                  </a:cubicBezTo>
                  <a:cubicBezTo>
                    <a:pt x="274" y="548"/>
                    <a:pt x="152" y="517"/>
                    <a:pt x="91" y="396"/>
                  </a:cubicBezTo>
                  <a:cubicBezTo>
                    <a:pt x="0" y="274"/>
                    <a:pt x="61" y="153"/>
                    <a:pt x="152" y="92"/>
                  </a:cubicBezTo>
                  <a:cubicBezTo>
                    <a:pt x="274" y="1"/>
                    <a:pt x="395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2251075" y="703200"/>
              <a:ext cx="12925" cy="12925"/>
            </a:xfrm>
            <a:custGeom>
              <a:rect b="b" l="l" r="r" t="t"/>
              <a:pathLst>
                <a:path extrusionOk="0" h="517" w="517">
                  <a:moveTo>
                    <a:pt x="456" y="122"/>
                  </a:moveTo>
                  <a:cubicBezTo>
                    <a:pt x="517" y="243"/>
                    <a:pt x="487" y="365"/>
                    <a:pt x="365" y="426"/>
                  </a:cubicBezTo>
                  <a:cubicBezTo>
                    <a:pt x="274" y="517"/>
                    <a:pt x="152" y="456"/>
                    <a:pt x="61" y="365"/>
                  </a:cubicBezTo>
                  <a:cubicBezTo>
                    <a:pt x="0" y="243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806500" y="2165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22"/>
                  </a:moveTo>
                  <a:cubicBezTo>
                    <a:pt x="518" y="244"/>
                    <a:pt x="487" y="365"/>
                    <a:pt x="366" y="426"/>
                  </a:cubicBezTo>
                  <a:cubicBezTo>
                    <a:pt x="244" y="517"/>
                    <a:pt x="153" y="456"/>
                    <a:pt x="62" y="365"/>
                  </a:cubicBezTo>
                  <a:cubicBezTo>
                    <a:pt x="1" y="244"/>
                    <a:pt x="31" y="122"/>
                    <a:pt x="153" y="61"/>
                  </a:cubicBezTo>
                  <a:cubicBezTo>
                    <a:pt x="244" y="1"/>
                    <a:pt x="39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876425" y="11743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8" y="274"/>
                    <a:pt x="487" y="395"/>
                    <a:pt x="396" y="456"/>
                  </a:cubicBezTo>
                  <a:cubicBezTo>
                    <a:pt x="274" y="547"/>
                    <a:pt x="152" y="487"/>
                    <a:pt x="92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53025" y="58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1004"/>
                    <a:pt x="243" y="913"/>
                    <a:pt x="122" y="730"/>
                  </a:cubicBezTo>
                  <a:cubicBezTo>
                    <a:pt x="0" y="548"/>
                    <a:pt x="91" y="244"/>
                    <a:pt x="274" y="122"/>
                  </a:cubicBezTo>
                  <a:cubicBezTo>
                    <a:pt x="456" y="1"/>
                    <a:pt x="730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280675" y="728275"/>
              <a:ext cx="13700" cy="12925"/>
            </a:xfrm>
            <a:custGeom>
              <a:rect b="b" l="l" r="r" t="t"/>
              <a:pathLst>
                <a:path extrusionOk="0" h="517" w="548">
                  <a:moveTo>
                    <a:pt x="456" y="152"/>
                  </a:moveTo>
                  <a:cubicBezTo>
                    <a:pt x="547" y="274"/>
                    <a:pt x="517" y="365"/>
                    <a:pt x="395" y="456"/>
                  </a:cubicBezTo>
                  <a:cubicBezTo>
                    <a:pt x="274" y="517"/>
                    <a:pt x="152" y="486"/>
                    <a:pt x="91" y="365"/>
                  </a:cubicBezTo>
                  <a:cubicBezTo>
                    <a:pt x="0" y="274"/>
                    <a:pt x="61" y="152"/>
                    <a:pt x="152" y="61"/>
                  </a:cubicBezTo>
                  <a:cubicBezTo>
                    <a:pt x="274" y="0"/>
                    <a:pt x="426" y="30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352850" y="5626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518"/>
                    <a:pt x="913" y="822"/>
                    <a:pt x="730" y="913"/>
                  </a:cubicBezTo>
                  <a:cubicBezTo>
                    <a:pt x="548" y="1034"/>
                    <a:pt x="244" y="974"/>
                    <a:pt x="122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7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15775" y="629475"/>
              <a:ext cx="13700" cy="12200"/>
            </a:xfrm>
            <a:custGeom>
              <a:rect b="b" l="l" r="r" t="t"/>
              <a:pathLst>
                <a:path extrusionOk="0" h="488" w="548">
                  <a:moveTo>
                    <a:pt x="487" y="122"/>
                  </a:moveTo>
                  <a:cubicBezTo>
                    <a:pt x="548" y="213"/>
                    <a:pt x="517" y="335"/>
                    <a:pt x="396" y="426"/>
                  </a:cubicBezTo>
                  <a:cubicBezTo>
                    <a:pt x="274" y="487"/>
                    <a:pt x="153" y="457"/>
                    <a:pt x="92" y="335"/>
                  </a:cubicBezTo>
                  <a:cubicBezTo>
                    <a:pt x="1" y="213"/>
                    <a:pt x="61" y="122"/>
                    <a:pt x="183" y="31"/>
                  </a:cubicBezTo>
                  <a:cubicBezTo>
                    <a:pt x="274" y="1"/>
                    <a:pt x="396" y="31"/>
                    <a:pt x="48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906825" y="3757950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7" y="274"/>
                    <a:pt x="487" y="395"/>
                    <a:pt x="365" y="456"/>
                  </a:cubicBezTo>
                  <a:cubicBezTo>
                    <a:pt x="274" y="547"/>
                    <a:pt x="152" y="517"/>
                    <a:pt x="61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7275475" y="421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4" y="487"/>
                    <a:pt x="912" y="791"/>
                    <a:pt x="730" y="912"/>
                  </a:cubicBezTo>
                  <a:cubicBezTo>
                    <a:pt x="548" y="1003"/>
                    <a:pt x="244" y="943"/>
                    <a:pt x="122" y="760"/>
                  </a:cubicBezTo>
                  <a:cubicBezTo>
                    <a:pt x="1" y="548"/>
                    <a:pt x="92" y="244"/>
                    <a:pt x="274" y="152"/>
                  </a:cubicBezTo>
                  <a:cubicBezTo>
                    <a:pt x="51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555750" y="37655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1" y="274"/>
                  </a:moveTo>
                  <a:cubicBezTo>
                    <a:pt x="973" y="456"/>
                    <a:pt x="912" y="760"/>
                    <a:pt x="700" y="882"/>
                  </a:cubicBezTo>
                  <a:cubicBezTo>
                    <a:pt x="517" y="1003"/>
                    <a:pt x="213" y="912"/>
                    <a:pt x="92" y="730"/>
                  </a:cubicBezTo>
                  <a:cubicBezTo>
                    <a:pt x="0" y="547"/>
                    <a:pt x="61" y="243"/>
                    <a:pt x="244" y="122"/>
                  </a:cubicBezTo>
                  <a:cubicBezTo>
                    <a:pt x="456" y="0"/>
                    <a:pt x="700" y="9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647700" y="29235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82" y="244"/>
                  </a:moveTo>
                  <a:cubicBezTo>
                    <a:pt x="973" y="426"/>
                    <a:pt x="912" y="761"/>
                    <a:pt x="730" y="852"/>
                  </a:cubicBezTo>
                  <a:cubicBezTo>
                    <a:pt x="517" y="974"/>
                    <a:pt x="213" y="913"/>
                    <a:pt x="122" y="700"/>
                  </a:cubicBezTo>
                  <a:cubicBezTo>
                    <a:pt x="0" y="518"/>
                    <a:pt x="61" y="214"/>
                    <a:pt x="274" y="92"/>
                  </a:cubicBezTo>
                  <a:cubicBezTo>
                    <a:pt x="456" y="1"/>
                    <a:pt x="760" y="62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351325" y="39243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274"/>
                  </a:moveTo>
                  <a:cubicBezTo>
                    <a:pt x="974" y="457"/>
                    <a:pt x="913" y="761"/>
                    <a:pt x="730" y="882"/>
                  </a:cubicBezTo>
                  <a:cubicBezTo>
                    <a:pt x="518" y="1004"/>
                    <a:pt x="214" y="913"/>
                    <a:pt x="123" y="730"/>
                  </a:cubicBezTo>
                  <a:cubicBezTo>
                    <a:pt x="1" y="548"/>
                    <a:pt x="62" y="244"/>
                    <a:pt x="275" y="122"/>
                  </a:cubicBezTo>
                  <a:cubicBezTo>
                    <a:pt x="487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697850" y="35315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44"/>
                  </a:moveTo>
                  <a:cubicBezTo>
                    <a:pt x="1003" y="426"/>
                    <a:pt x="912" y="760"/>
                    <a:pt x="730" y="851"/>
                  </a:cubicBezTo>
                  <a:cubicBezTo>
                    <a:pt x="548" y="973"/>
                    <a:pt x="244" y="912"/>
                    <a:pt x="122" y="699"/>
                  </a:cubicBezTo>
                  <a:cubicBezTo>
                    <a:pt x="0" y="517"/>
                    <a:pt x="92" y="213"/>
                    <a:pt x="274" y="92"/>
                  </a:cubicBezTo>
                  <a:cubicBezTo>
                    <a:pt x="456" y="0"/>
                    <a:pt x="730" y="31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732050" y="31994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6" y="122"/>
                  </a:moveTo>
                  <a:cubicBezTo>
                    <a:pt x="547" y="244"/>
                    <a:pt x="487" y="365"/>
                    <a:pt x="395" y="426"/>
                  </a:cubicBezTo>
                  <a:cubicBezTo>
                    <a:pt x="274" y="517"/>
                    <a:pt x="152" y="456"/>
                    <a:pt x="9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1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14850" y="3972225"/>
              <a:ext cx="13725" cy="12950"/>
            </a:xfrm>
            <a:custGeom>
              <a:rect b="b" l="l" r="r" t="t"/>
              <a:pathLst>
                <a:path extrusionOk="0" h="518" w="549">
                  <a:moveTo>
                    <a:pt x="457" y="153"/>
                  </a:moveTo>
                  <a:cubicBezTo>
                    <a:pt x="548" y="244"/>
                    <a:pt x="518" y="366"/>
                    <a:pt x="396" y="457"/>
                  </a:cubicBezTo>
                  <a:cubicBezTo>
                    <a:pt x="275" y="518"/>
                    <a:pt x="153" y="487"/>
                    <a:pt x="92" y="366"/>
                  </a:cubicBezTo>
                  <a:cubicBezTo>
                    <a:pt x="1" y="244"/>
                    <a:pt x="62" y="153"/>
                    <a:pt x="153" y="62"/>
                  </a:cubicBezTo>
                  <a:cubicBezTo>
                    <a:pt x="275" y="1"/>
                    <a:pt x="39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529150" y="3017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6" y="153"/>
                  </a:moveTo>
                  <a:cubicBezTo>
                    <a:pt x="517" y="274"/>
                    <a:pt x="487" y="396"/>
                    <a:pt x="365" y="457"/>
                  </a:cubicBezTo>
                  <a:cubicBezTo>
                    <a:pt x="244" y="548"/>
                    <a:pt x="153" y="51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96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298150" y="32708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699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7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291300" y="3027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57" y="0"/>
                    <a:pt x="730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364250" y="33901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91"/>
                    <a:pt x="730" y="882"/>
                  </a:cubicBezTo>
                  <a:cubicBezTo>
                    <a:pt x="548" y="1004"/>
                    <a:pt x="244" y="94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7" y="1"/>
                    <a:pt x="761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7055100" y="38871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22"/>
                  </a:moveTo>
                  <a:cubicBezTo>
                    <a:pt x="548" y="244"/>
                    <a:pt x="518" y="365"/>
                    <a:pt x="396" y="426"/>
                  </a:cubicBezTo>
                  <a:cubicBezTo>
                    <a:pt x="274" y="517"/>
                    <a:pt x="153" y="456"/>
                    <a:pt x="92" y="365"/>
                  </a:cubicBezTo>
                  <a:cubicBezTo>
                    <a:pt x="1" y="244"/>
                    <a:pt x="62" y="122"/>
                    <a:pt x="153" y="61"/>
                  </a:cubicBezTo>
                  <a:cubicBezTo>
                    <a:pt x="274" y="1"/>
                    <a:pt x="42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7236725" y="3681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0" y="547"/>
                    <a:pt x="92" y="243"/>
                    <a:pt x="274" y="122"/>
                  </a:cubicBezTo>
                  <a:cubicBezTo>
                    <a:pt x="456" y="0"/>
                    <a:pt x="73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327775" y="34380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2"/>
                  </a:moveTo>
                  <a:cubicBezTo>
                    <a:pt x="517" y="24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44"/>
                    <a:pt x="31" y="122"/>
                    <a:pt x="122" y="31"/>
                  </a:cubicBezTo>
                  <a:cubicBezTo>
                    <a:pt x="244" y="1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3290600" y="5041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39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4995800" y="10109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1"/>
                  </a:moveTo>
                  <a:cubicBezTo>
                    <a:pt x="61" y="699"/>
                    <a:pt x="1" y="426"/>
                    <a:pt x="213" y="243"/>
                  </a:cubicBezTo>
                  <a:cubicBezTo>
                    <a:pt x="335" y="61"/>
                    <a:pt x="608" y="0"/>
                    <a:pt x="821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6143250" y="1058825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395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3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8"/>
            <p:cNvSpPr/>
            <p:nvPr/>
          </p:nvSpPr>
          <p:spPr>
            <a:xfrm>
              <a:off x="5658425" y="782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4" y="608"/>
                    <a:pt x="821" y="790"/>
                  </a:cubicBezTo>
                  <a:cubicBezTo>
                    <a:pt x="669" y="942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8"/>
            <p:cNvSpPr/>
            <p:nvPr/>
          </p:nvSpPr>
          <p:spPr>
            <a:xfrm>
              <a:off x="5652350" y="969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0"/>
                    <a:pt x="79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69" y="1004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3344550" y="1516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61"/>
                    <a:pt x="609" y="0"/>
                    <a:pt x="791" y="213"/>
                  </a:cubicBezTo>
                  <a:cubicBezTo>
                    <a:pt x="973" y="365"/>
                    <a:pt x="1004" y="608"/>
                    <a:pt x="821" y="821"/>
                  </a:cubicBezTo>
                  <a:cubicBezTo>
                    <a:pt x="669" y="100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5385625" y="84225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13" y="821"/>
                  </a:moveTo>
                  <a:cubicBezTo>
                    <a:pt x="31" y="669"/>
                    <a:pt x="0" y="39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34" y="608"/>
                    <a:pt x="821" y="791"/>
                  </a:cubicBezTo>
                  <a:cubicBezTo>
                    <a:pt x="669" y="943"/>
                    <a:pt x="42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5396275" y="5314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0" y="669"/>
                    <a:pt x="0" y="426"/>
                    <a:pt x="182" y="244"/>
                  </a:cubicBezTo>
                  <a:cubicBezTo>
                    <a:pt x="334" y="31"/>
                    <a:pt x="608" y="1"/>
                    <a:pt x="790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99" y="1004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5099150" y="846800"/>
              <a:ext cx="25850" cy="25875"/>
            </a:xfrm>
            <a:custGeom>
              <a:rect b="b" l="l" r="r" t="t"/>
              <a:pathLst>
                <a:path extrusionOk="0" h="1035" w="1034">
                  <a:moveTo>
                    <a:pt x="243" y="852"/>
                  </a:moveTo>
                  <a:cubicBezTo>
                    <a:pt x="61" y="700"/>
                    <a:pt x="0" y="426"/>
                    <a:pt x="213" y="214"/>
                  </a:cubicBezTo>
                  <a:cubicBezTo>
                    <a:pt x="365" y="31"/>
                    <a:pt x="639" y="1"/>
                    <a:pt x="821" y="183"/>
                  </a:cubicBezTo>
                  <a:cubicBezTo>
                    <a:pt x="1003" y="335"/>
                    <a:pt x="1034" y="609"/>
                    <a:pt x="851" y="791"/>
                  </a:cubicBezTo>
                  <a:cubicBezTo>
                    <a:pt x="699" y="1004"/>
                    <a:pt x="395" y="103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4022375" y="6530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1" y="335"/>
                    <a:pt x="1" y="183"/>
                    <a:pt x="92" y="123"/>
                  </a:cubicBezTo>
                  <a:cubicBezTo>
                    <a:pt x="153" y="31"/>
                    <a:pt x="305" y="1"/>
                    <a:pt x="396" y="6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4644725" y="6538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183"/>
                    <a:pt x="61" y="122"/>
                  </a:cubicBezTo>
                  <a:cubicBezTo>
                    <a:pt x="153" y="31"/>
                    <a:pt x="305" y="0"/>
                    <a:pt x="365" y="92"/>
                  </a:cubicBezTo>
                  <a:cubicBezTo>
                    <a:pt x="457" y="152"/>
                    <a:pt x="487" y="304"/>
                    <a:pt x="426" y="395"/>
                  </a:cubicBezTo>
                  <a:cubicBezTo>
                    <a:pt x="335" y="456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5827125" y="4919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5"/>
                  </a:moveTo>
                  <a:cubicBezTo>
                    <a:pt x="31" y="334"/>
                    <a:pt x="0" y="182"/>
                    <a:pt x="92" y="91"/>
                  </a:cubicBezTo>
                  <a:cubicBezTo>
                    <a:pt x="152" y="30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6"/>
                    <a:pt x="18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6405400" y="6834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4" y="1"/>
                    <a:pt x="396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6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6020125" y="6203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6"/>
                    <a:pt x="1" y="214"/>
                    <a:pt x="62" y="123"/>
                  </a:cubicBezTo>
                  <a:cubicBezTo>
                    <a:pt x="153" y="62"/>
                    <a:pt x="305" y="1"/>
                    <a:pt x="366" y="92"/>
                  </a:cubicBezTo>
                  <a:cubicBezTo>
                    <a:pt x="457" y="183"/>
                    <a:pt x="487" y="305"/>
                    <a:pt x="396" y="396"/>
                  </a:cubicBezTo>
                  <a:cubicBezTo>
                    <a:pt x="335" y="518"/>
                    <a:pt x="21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4245025" y="6788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5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4746550" y="1112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6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3" y="335"/>
                    <a:pt x="1004" y="608"/>
                    <a:pt x="821" y="791"/>
                  </a:cubicBezTo>
                  <a:cubicBezTo>
                    <a:pt x="669" y="94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5862825" y="68115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2"/>
                  </a:moveTo>
                  <a:cubicBezTo>
                    <a:pt x="62" y="700"/>
                    <a:pt x="1" y="426"/>
                    <a:pt x="214" y="244"/>
                  </a:cubicBezTo>
                  <a:cubicBezTo>
                    <a:pt x="366" y="61"/>
                    <a:pt x="609" y="1"/>
                    <a:pt x="822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5884875" y="936475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0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6180475" y="627950"/>
              <a:ext cx="12175" cy="12950"/>
            </a:xfrm>
            <a:custGeom>
              <a:rect b="b" l="l" r="r" t="t"/>
              <a:pathLst>
                <a:path extrusionOk="0" h="518" w="487">
                  <a:moveTo>
                    <a:pt x="122" y="426"/>
                  </a:moveTo>
                  <a:cubicBezTo>
                    <a:pt x="31" y="366"/>
                    <a:pt x="0" y="214"/>
                    <a:pt x="61" y="122"/>
                  </a:cubicBezTo>
                  <a:cubicBezTo>
                    <a:pt x="152" y="62"/>
                    <a:pt x="304" y="1"/>
                    <a:pt x="365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35" y="487"/>
                    <a:pt x="24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5481375" y="7693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6"/>
                  </a:moveTo>
                  <a:cubicBezTo>
                    <a:pt x="31" y="335"/>
                    <a:pt x="0" y="183"/>
                    <a:pt x="61" y="9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22"/>
                    <a:pt x="487" y="274"/>
                    <a:pt x="426" y="365"/>
                  </a:cubicBezTo>
                  <a:cubicBezTo>
                    <a:pt x="335" y="487"/>
                    <a:pt x="183" y="487"/>
                    <a:pt x="122" y="39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4619650" y="1207000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5" y="0"/>
                    <a:pt x="396" y="61"/>
                  </a:cubicBezTo>
                  <a:cubicBezTo>
                    <a:pt x="457" y="152"/>
                    <a:pt x="517" y="304"/>
                    <a:pt x="426" y="365"/>
                  </a:cubicBezTo>
                  <a:cubicBezTo>
                    <a:pt x="365" y="487"/>
                    <a:pt x="213" y="487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4659175" y="763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0" y="426"/>
                    <a:pt x="183" y="243"/>
                  </a:cubicBezTo>
                  <a:cubicBezTo>
                    <a:pt x="335" y="31"/>
                    <a:pt x="608" y="0"/>
                    <a:pt x="790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4497300" y="819450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6083975" y="13620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4"/>
                    <a:pt x="0" y="182"/>
                    <a:pt x="61" y="91"/>
                  </a:cubicBezTo>
                  <a:cubicBezTo>
                    <a:pt x="152" y="30"/>
                    <a:pt x="304" y="0"/>
                    <a:pt x="365" y="61"/>
                  </a:cubicBezTo>
                  <a:cubicBezTo>
                    <a:pt x="456" y="152"/>
                    <a:pt x="486" y="304"/>
                    <a:pt x="395" y="365"/>
                  </a:cubicBezTo>
                  <a:cubicBezTo>
                    <a:pt x="335" y="486"/>
                    <a:pt x="18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4670575" y="9934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5"/>
                    <a:pt x="0" y="183"/>
                    <a:pt x="61" y="91"/>
                  </a:cubicBezTo>
                  <a:cubicBezTo>
                    <a:pt x="122" y="31"/>
                    <a:pt x="304" y="0"/>
                    <a:pt x="365" y="61"/>
                  </a:cubicBezTo>
                  <a:cubicBezTo>
                    <a:pt x="426" y="152"/>
                    <a:pt x="486" y="304"/>
                    <a:pt x="395" y="365"/>
                  </a:cubicBezTo>
                  <a:cubicBezTo>
                    <a:pt x="334" y="456"/>
                    <a:pt x="21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5215400" y="701675"/>
              <a:ext cx="12200" cy="12175"/>
            </a:xfrm>
            <a:custGeom>
              <a:rect b="b" l="l" r="r" t="t"/>
              <a:pathLst>
                <a:path extrusionOk="0" h="487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0"/>
                    <a:pt x="366" y="61"/>
                  </a:cubicBezTo>
                  <a:cubicBezTo>
                    <a:pt x="457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6818775" y="9311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2"/>
                    <a:pt x="305" y="1"/>
                    <a:pt x="396" y="9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517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7305125" y="549700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4"/>
                    <a:pt x="1034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7207100" y="643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61" y="700"/>
                    <a:pt x="0" y="426"/>
                    <a:pt x="213" y="244"/>
                  </a:cubicBezTo>
                  <a:cubicBezTo>
                    <a:pt x="334" y="62"/>
                    <a:pt x="608" y="1"/>
                    <a:pt x="821" y="214"/>
                  </a:cubicBezTo>
                  <a:cubicBezTo>
                    <a:pt x="1003" y="366"/>
                    <a:pt x="1033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7170625" y="1497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0"/>
                    <a:pt x="790" y="213"/>
                  </a:cubicBezTo>
                  <a:cubicBezTo>
                    <a:pt x="973" y="365"/>
                    <a:pt x="1003" y="608"/>
                    <a:pt x="821" y="821"/>
                  </a:cubicBezTo>
                  <a:cubicBezTo>
                    <a:pt x="669" y="97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6975325" y="121612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61" y="699"/>
                    <a:pt x="0" y="426"/>
                    <a:pt x="213" y="243"/>
                  </a:cubicBezTo>
                  <a:cubicBezTo>
                    <a:pt x="365" y="61"/>
                    <a:pt x="608" y="0"/>
                    <a:pt x="82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6742025" y="5816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14" y="852"/>
                  </a:moveTo>
                  <a:cubicBezTo>
                    <a:pt x="31" y="700"/>
                    <a:pt x="1" y="426"/>
                    <a:pt x="183" y="244"/>
                  </a:cubicBezTo>
                  <a:cubicBezTo>
                    <a:pt x="335" y="62"/>
                    <a:pt x="609" y="1"/>
                    <a:pt x="791" y="214"/>
                  </a:cubicBezTo>
                  <a:cubicBezTo>
                    <a:pt x="973" y="366"/>
                    <a:pt x="1034" y="609"/>
                    <a:pt x="822" y="821"/>
                  </a:cubicBezTo>
                  <a:cubicBezTo>
                    <a:pt x="670" y="973"/>
                    <a:pt x="426" y="1004"/>
                    <a:pt x="21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6898575" y="19676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92" y="122"/>
                  </a:cubicBezTo>
                  <a:cubicBezTo>
                    <a:pt x="152" y="31"/>
                    <a:pt x="304" y="0"/>
                    <a:pt x="395" y="61"/>
                  </a:cubicBezTo>
                  <a:cubicBezTo>
                    <a:pt x="456" y="152"/>
                    <a:pt x="487" y="304"/>
                    <a:pt x="426" y="395"/>
                  </a:cubicBezTo>
                  <a:cubicBezTo>
                    <a:pt x="33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6875025" y="15079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0" y="335"/>
                    <a:pt x="0" y="183"/>
                    <a:pt x="61" y="123"/>
                  </a:cubicBezTo>
                  <a:cubicBezTo>
                    <a:pt x="152" y="31"/>
                    <a:pt x="304" y="1"/>
                    <a:pt x="365" y="92"/>
                  </a:cubicBezTo>
                  <a:cubicBezTo>
                    <a:pt x="456" y="153"/>
                    <a:pt x="486" y="305"/>
                    <a:pt x="426" y="396"/>
                  </a:cubicBezTo>
                  <a:cubicBezTo>
                    <a:pt x="334" y="457"/>
                    <a:pt x="182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6900850" y="2232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510150" y="21067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973" y="335"/>
                    <a:pt x="1004" y="609"/>
                    <a:pt x="821" y="791"/>
                  </a:cubicBezTo>
                  <a:cubicBezTo>
                    <a:pt x="669" y="97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405300" y="18719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38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401500" y="19760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1"/>
                    <a:pt x="790" y="213"/>
                  </a:cubicBezTo>
                  <a:cubicBezTo>
                    <a:pt x="1003" y="365"/>
                    <a:pt x="1034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741925" y="1534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1"/>
                    <a:pt x="791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69" y="943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2335425" y="180427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31" y="669"/>
                    <a:pt x="0" y="426"/>
                    <a:pt x="183" y="24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264700" y="2153825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1004" y="335"/>
                    <a:pt x="1034" y="608"/>
                    <a:pt x="852" y="790"/>
                  </a:cubicBezTo>
                  <a:cubicBezTo>
                    <a:pt x="670" y="942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444050" y="1482075"/>
              <a:ext cx="12925" cy="12950"/>
            </a:xfrm>
            <a:custGeom>
              <a:rect b="b" l="l" r="r" t="t"/>
              <a:pathLst>
                <a:path extrusionOk="0" h="518" w="517">
                  <a:moveTo>
                    <a:pt x="122" y="426"/>
                  </a:moveTo>
                  <a:cubicBezTo>
                    <a:pt x="61" y="365"/>
                    <a:pt x="0" y="213"/>
                    <a:pt x="91" y="122"/>
                  </a:cubicBezTo>
                  <a:cubicBezTo>
                    <a:pt x="152" y="61"/>
                    <a:pt x="304" y="1"/>
                    <a:pt x="395" y="92"/>
                  </a:cubicBezTo>
                  <a:cubicBezTo>
                    <a:pt x="456" y="152"/>
                    <a:pt x="517" y="304"/>
                    <a:pt x="426" y="396"/>
                  </a:cubicBezTo>
                  <a:cubicBezTo>
                    <a:pt x="365" y="517"/>
                    <a:pt x="21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741925" y="16363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2"/>
                  </a:cubicBezTo>
                  <a:cubicBezTo>
                    <a:pt x="456" y="153"/>
                    <a:pt x="487" y="305"/>
                    <a:pt x="395" y="366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1114275" y="13893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39" y="973"/>
                    <a:pt x="395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565625" y="1643175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450125" y="26637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1"/>
                    <a:pt x="791" y="213"/>
                  </a:cubicBezTo>
                  <a:cubicBezTo>
                    <a:pt x="973" y="365"/>
                    <a:pt x="1034" y="609"/>
                    <a:pt x="821" y="821"/>
                  </a:cubicBezTo>
                  <a:cubicBezTo>
                    <a:pt x="669" y="1004"/>
                    <a:pt x="426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902250" y="1643925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1"/>
                    <a:pt x="366" y="62"/>
                  </a:cubicBezTo>
                  <a:cubicBezTo>
                    <a:pt x="457" y="153"/>
                    <a:pt x="487" y="305"/>
                    <a:pt x="426" y="36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260150" y="17275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317150" y="44114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1004"/>
                    <a:pt x="213" y="912"/>
                    <a:pt x="122" y="730"/>
                  </a:cubicBezTo>
                  <a:cubicBezTo>
                    <a:pt x="0" y="548"/>
                    <a:pt x="61" y="244"/>
                    <a:pt x="274" y="122"/>
                  </a:cubicBezTo>
                  <a:cubicBezTo>
                    <a:pt x="456" y="0"/>
                    <a:pt x="699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710000" y="13339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62" y="365"/>
                    <a:pt x="1" y="213"/>
                    <a:pt x="92" y="122"/>
                  </a:cubicBezTo>
                  <a:cubicBezTo>
                    <a:pt x="153" y="61"/>
                    <a:pt x="305" y="0"/>
                    <a:pt x="396" y="92"/>
                  </a:cubicBezTo>
                  <a:cubicBezTo>
                    <a:pt x="457" y="152"/>
                    <a:pt x="487" y="304"/>
                    <a:pt x="426" y="396"/>
                  </a:cubicBezTo>
                  <a:cubicBezTo>
                    <a:pt x="365" y="517"/>
                    <a:pt x="244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406050" y="23726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4"/>
                    <a:pt x="0" y="183"/>
                    <a:pt x="92" y="91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517" y="304"/>
                    <a:pt x="426" y="365"/>
                  </a:cubicBezTo>
                  <a:cubicBezTo>
                    <a:pt x="365" y="486"/>
                    <a:pt x="21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1032200" y="561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92" y="122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7012550" y="16599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0"/>
                    <a:pt x="609" y="0"/>
                    <a:pt x="791" y="182"/>
                  </a:cubicBezTo>
                  <a:cubicBezTo>
                    <a:pt x="1004" y="334"/>
                    <a:pt x="1034" y="608"/>
                    <a:pt x="852" y="790"/>
                  </a:cubicBezTo>
                  <a:cubicBezTo>
                    <a:pt x="700" y="100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7330950" y="16067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2" y="31"/>
                    <a:pt x="304" y="0"/>
                    <a:pt x="365" y="92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7109825" y="11424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1"/>
                  </a:cubicBezTo>
                  <a:cubicBezTo>
                    <a:pt x="456" y="153"/>
                    <a:pt x="487" y="305"/>
                    <a:pt x="395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7294475" y="13787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2" y="31"/>
                    <a:pt x="304" y="1"/>
                    <a:pt x="396" y="92"/>
                  </a:cubicBezTo>
                  <a:cubicBezTo>
                    <a:pt x="456" y="153"/>
                    <a:pt x="517" y="305"/>
                    <a:pt x="426" y="396"/>
                  </a:cubicBezTo>
                  <a:cubicBezTo>
                    <a:pt x="365" y="457"/>
                    <a:pt x="21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6552825" y="1257150"/>
              <a:ext cx="25850" cy="25850"/>
            </a:xfrm>
            <a:custGeom>
              <a:rect b="b" l="l" r="r" t="t"/>
              <a:pathLst>
                <a:path extrusionOk="0" h="1034" w="1034">
                  <a:moveTo>
                    <a:pt x="243" y="851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34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7284600" y="1005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7193400" y="26728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4" y="335"/>
                    <a:pt x="1004" y="608"/>
                    <a:pt x="822" y="791"/>
                  </a:cubicBezTo>
                  <a:cubicBezTo>
                    <a:pt x="670" y="943"/>
                    <a:pt x="396" y="973"/>
                    <a:pt x="21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7316500" y="9577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3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1"/>
                    <a:pt x="305" y="1"/>
                    <a:pt x="396" y="92"/>
                  </a:cubicBezTo>
                  <a:cubicBezTo>
                    <a:pt x="457" y="153"/>
                    <a:pt x="487" y="305"/>
                    <a:pt x="427" y="396"/>
                  </a:cubicBezTo>
                  <a:cubicBezTo>
                    <a:pt x="335" y="517"/>
                    <a:pt x="244" y="517"/>
                    <a:pt x="123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321700" y="93000"/>
              <a:ext cx="7202275" cy="3167250"/>
            </a:xfrm>
            <a:custGeom>
              <a:rect b="b" l="l" r="r" t="t"/>
              <a:pathLst>
                <a:path extrusionOk="0" h="126690" w="288091">
                  <a:moveTo>
                    <a:pt x="232376" y="1155"/>
                  </a:moveTo>
                  <a:lnTo>
                    <a:pt x="242224" y="18116"/>
                  </a:lnTo>
                  <a:lnTo>
                    <a:pt x="237057" y="21368"/>
                  </a:lnTo>
                  <a:lnTo>
                    <a:pt x="232376" y="1155"/>
                  </a:lnTo>
                  <a:close/>
                  <a:moveTo>
                    <a:pt x="232193" y="791"/>
                  </a:moveTo>
                  <a:cubicBezTo>
                    <a:pt x="232133" y="791"/>
                    <a:pt x="232133" y="821"/>
                    <a:pt x="232133" y="821"/>
                  </a:cubicBezTo>
                  <a:lnTo>
                    <a:pt x="237026" y="21490"/>
                  </a:lnTo>
                  <a:lnTo>
                    <a:pt x="237057" y="21490"/>
                  </a:lnTo>
                  <a:lnTo>
                    <a:pt x="242285" y="18147"/>
                  </a:lnTo>
                  <a:cubicBezTo>
                    <a:pt x="242345" y="18147"/>
                    <a:pt x="242345" y="18116"/>
                    <a:pt x="242285" y="18086"/>
                  </a:cubicBezTo>
                  <a:lnTo>
                    <a:pt x="232254" y="821"/>
                  </a:lnTo>
                  <a:cubicBezTo>
                    <a:pt x="232254" y="791"/>
                    <a:pt x="232224" y="791"/>
                    <a:pt x="232193" y="791"/>
                  </a:cubicBezTo>
                  <a:close/>
                  <a:moveTo>
                    <a:pt x="211220" y="6566"/>
                  </a:moveTo>
                  <a:lnTo>
                    <a:pt x="225871" y="17113"/>
                  </a:lnTo>
                  <a:lnTo>
                    <a:pt x="224746" y="26536"/>
                  </a:lnTo>
                  <a:lnTo>
                    <a:pt x="211220" y="6566"/>
                  </a:lnTo>
                  <a:close/>
                  <a:moveTo>
                    <a:pt x="266206" y="21429"/>
                  </a:moveTo>
                  <a:lnTo>
                    <a:pt x="265507" y="27296"/>
                  </a:lnTo>
                  <a:lnTo>
                    <a:pt x="263227" y="22493"/>
                  </a:lnTo>
                  <a:lnTo>
                    <a:pt x="266206" y="21429"/>
                  </a:lnTo>
                  <a:close/>
                  <a:moveTo>
                    <a:pt x="274565" y="18481"/>
                  </a:moveTo>
                  <a:lnTo>
                    <a:pt x="265537" y="27356"/>
                  </a:lnTo>
                  <a:lnTo>
                    <a:pt x="266267" y="21368"/>
                  </a:lnTo>
                  <a:lnTo>
                    <a:pt x="274565" y="18481"/>
                  </a:lnTo>
                  <a:close/>
                  <a:moveTo>
                    <a:pt x="240127" y="24682"/>
                  </a:moveTo>
                  <a:lnTo>
                    <a:pt x="248273" y="27569"/>
                  </a:lnTo>
                  <a:lnTo>
                    <a:pt x="241646" y="32372"/>
                  </a:lnTo>
                  <a:lnTo>
                    <a:pt x="240127" y="24682"/>
                  </a:lnTo>
                  <a:close/>
                  <a:moveTo>
                    <a:pt x="131036" y="23253"/>
                  </a:moveTo>
                  <a:lnTo>
                    <a:pt x="163833" y="28663"/>
                  </a:lnTo>
                  <a:lnTo>
                    <a:pt x="149851" y="43405"/>
                  </a:lnTo>
                  <a:lnTo>
                    <a:pt x="131036" y="23253"/>
                  </a:lnTo>
                  <a:close/>
                  <a:moveTo>
                    <a:pt x="81643" y="47235"/>
                  </a:moveTo>
                  <a:cubicBezTo>
                    <a:pt x="81630" y="47249"/>
                    <a:pt x="81628" y="47256"/>
                    <a:pt x="81631" y="47260"/>
                  </a:cubicBezTo>
                  <a:lnTo>
                    <a:pt x="81631" y="47260"/>
                  </a:lnTo>
                  <a:cubicBezTo>
                    <a:pt x="81634" y="47253"/>
                    <a:pt x="81638" y="47245"/>
                    <a:pt x="81643" y="47235"/>
                  </a:cubicBezTo>
                  <a:close/>
                  <a:moveTo>
                    <a:pt x="36962" y="61"/>
                  </a:moveTo>
                  <a:lnTo>
                    <a:pt x="87115" y="20244"/>
                  </a:lnTo>
                  <a:lnTo>
                    <a:pt x="65351" y="50335"/>
                  </a:lnTo>
                  <a:lnTo>
                    <a:pt x="46810" y="35350"/>
                  </a:lnTo>
                  <a:lnTo>
                    <a:pt x="58451" y="23861"/>
                  </a:lnTo>
                  <a:lnTo>
                    <a:pt x="58451" y="23770"/>
                  </a:lnTo>
                  <a:lnTo>
                    <a:pt x="58360" y="23770"/>
                  </a:lnTo>
                  <a:lnTo>
                    <a:pt x="46749" y="35259"/>
                  </a:lnTo>
                  <a:lnTo>
                    <a:pt x="42281" y="20426"/>
                  </a:lnTo>
                  <a:lnTo>
                    <a:pt x="36962" y="61"/>
                  </a:lnTo>
                  <a:close/>
                  <a:moveTo>
                    <a:pt x="201919" y="36809"/>
                  </a:moveTo>
                  <a:lnTo>
                    <a:pt x="193044" y="43436"/>
                  </a:lnTo>
                  <a:lnTo>
                    <a:pt x="181584" y="50761"/>
                  </a:lnTo>
                  <a:lnTo>
                    <a:pt x="183773" y="40123"/>
                  </a:lnTo>
                  <a:lnTo>
                    <a:pt x="201919" y="36809"/>
                  </a:lnTo>
                  <a:close/>
                  <a:moveTo>
                    <a:pt x="46628" y="46110"/>
                  </a:moveTo>
                  <a:lnTo>
                    <a:pt x="46610" y="46116"/>
                  </a:lnTo>
                  <a:lnTo>
                    <a:pt x="46610" y="46116"/>
                  </a:lnTo>
                  <a:lnTo>
                    <a:pt x="42296" y="54743"/>
                  </a:lnTo>
                  <a:lnTo>
                    <a:pt x="42296" y="54743"/>
                  </a:lnTo>
                  <a:lnTo>
                    <a:pt x="46628" y="46110"/>
                  </a:lnTo>
                  <a:close/>
                  <a:moveTo>
                    <a:pt x="46780" y="35472"/>
                  </a:moveTo>
                  <a:lnTo>
                    <a:pt x="65230" y="50366"/>
                  </a:lnTo>
                  <a:lnTo>
                    <a:pt x="56506" y="51521"/>
                  </a:lnTo>
                  <a:cubicBezTo>
                    <a:pt x="56506" y="51521"/>
                    <a:pt x="56476" y="51521"/>
                    <a:pt x="56476" y="51551"/>
                  </a:cubicBezTo>
                  <a:lnTo>
                    <a:pt x="53801" y="58694"/>
                  </a:lnTo>
                  <a:lnTo>
                    <a:pt x="46749" y="45989"/>
                  </a:lnTo>
                  <a:lnTo>
                    <a:pt x="46780" y="35472"/>
                  </a:lnTo>
                  <a:close/>
                  <a:moveTo>
                    <a:pt x="56631" y="56701"/>
                  </a:moveTo>
                  <a:lnTo>
                    <a:pt x="53912" y="58641"/>
                  </a:lnTo>
                  <a:lnTo>
                    <a:pt x="53912" y="58641"/>
                  </a:lnTo>
                  <a:lnTo>
                    <a:pt x="53892" y="58694"/>
                  </a:lnTo>
                  <a:lnTo>
                    <a:pt x="56631" y="56701"/>
                  </a:lnTo>
                  <a:close/>
                  <a:moveTo>
                    <a:pt x="36901" y="0"/>
                  </a:moveTo>
                  <a:lnTo>
                    <a:pt x="36901" y="31"/>
                  </a:lnTo>
                  <a:lnTo>
                    <a:pt x="42251" y="20457"/>
                  </a:lnTo>
                  <a:lnTo>
                    <a:pt x="46688" y="35350"/>
                  </a:lnTo>
                  <a:lnTo>
                    <a:pt x="46658" y="45959"/>
                  </a:lnTo>
                  <a:lnTo>
                    <a:pt x="21186" y="53405"/>
                  </a:lnTo>
                  <a:cubicBezTo>
                    <a:pt x="21156" y="53405"/>
                    <a:pt x="21156" y="53436"/>
                    <a:pt x="21156" y="53497"/>
                  </a:cubicBezTo>
                  <a:cubicBezTo>
                    <a:pt x="21156" y="53527"/>
                    <a:pt x="21186" y="53527"/>
                    <a:pt x="21247" y="53527"/>
                  </a:cubicBezTo>
                  <a:lnTo>
                    <a:pt x="46610" y="46116"/>
                  </a:lnTo>
                  <a:lnTo>
                    <a:pt x="46610" y="46116"/>
                  </a:lnTo>
                  <a:lnTo>
                    <a:pt x="46628" y="46080"/>
                  </a:lnTo>
                  <a:lnTo>
                    <a:pt x="53679" y="58785"/>
                  </a:lnTo>
                  <a:lnTo>
                    <a:pt x="53710" y="58785"/>
                  </a:lnTo>
                  <a:lnTo>
                    <a:pt x="53912" y="58641"/>
                  </a:lnTo>
                  <a:lnTo>
                    <a:pt x="53912" y="58641"/>
                  </a:lnTo>
                  <a:lnTo>
                    <a:pt x="56506" y="51612"/>
                  </a:lnTo>
                  <a:lnTo>
                    <a:pt x="65169" y="50487"/>
                  </a:lnTo>
                  <a:lnTo>
                    <a:pt x="56631" y="56701"/>
                  </a:lnTo>
                  <a:lnTo>
                    <a:pt x="56631" y="56701"/>
                  </a:lnTo>
                  <a:lnTo>
                    <a:pt x="65382" y="50457"/>
                  </a:lnTo>
                  <a:lnTo>
                    <a:pt x="87236" y="20305"/>
                  </a:lnTo>
                  <a:lnTo>
                    <a:pt x="87236" y="20274"/>
                  </a:lnTo>
                  <a:cubicBezTo>
                    <a:pt x="87236" y="20274"/>
                    <a:pt x="87236" y="20244"/>
                    <a:pt x="87206" y="20244"/>
                  </a:cubicBezTo>
                  <a:lnTo>
                    <a:pt x="36931" y="0"/>
                  </a:lnTo>
                  <a:close/>
                  <a:moveTo>
                    <a:pt x="81631" y="47260"/>
                  </a:moveTo>
                  <a:cubicBezTo>
                    <a:pt x="81613" y="47297"/>
                    <a:pt x="81613" y="47301"/>
                    <a:pt x="81613" y="47326"/>
                  </a:cubicBezTo>
                  <a:lnTo>
                    <a:pt x="86324" y="57539"/>
                  </a:lnTo>
                  <a:lnTo>
                    <a:pt x="72008" y="59819"/>
                  </a:lnTo>
                  <a:cubicBezTo>
                    <a:pt x="71978" y="59819"/>
                    <a:pt x="71978" y="59819"/>
                    <a:pt x="71978" y="59849"/>
                  </a:cubicBezTo>
                  <a:cubicBezTo>
                    <a:pt x="71978" y="59910"/>
                    <a:pt x="71978" y="59910"/>
                    <a:pt x="72008" y="59910"/>
                  </a:cubicBezTo>
                  <a:lnTo>
                    <a:pt x="86355" y="57630"/>
                  </a:lnTo>
                  <a:lnTo>
                    <a:pt x="86416" y="57570"/>
                  </a:lnTo>
                  <a:lnTo>
                    <a:pt x="86416" y="57539"/>
                  </a:lnTo>
                  <a:lnTo>
                    <a:pt x="81643" y="47266"/>
                  </a:lnTo>
                  <a:cubicBezTo>
                    <a:pt x="81643" y="47266"/>
                    <a:pt x="81634" y="47266"/>
                    <a:pt x="81631" y="47260"/>
                  </a:cubicBezTo>
                  <a:close/>
                  <a:moveTo>
                    <a:pt x="192511" y="55209"/>
                  </a:moveTo>
                  <a:cubicBezTo>
                    <a:pt x="192497" y="55209"/>
                    <a:pt x="192471" y="55224"/>
                    <a:pt x="192436" y="55260"/>
                  </a:cubicBezTo>
                  <a:lnTo>
                    <a:pt x="186813" y="55989"/>
                  </a:lnTo>
                  <a:lnTo>
                    <a:pt x="186782" y="55989"/>
                  </a:lnTo>
                  <a:lnTo>
                    <a:pt x="181159" y="59910"/>
                  </a:lnTo>
                  <a:lnTo>
                    <a:pt x="181159" y="59971"/>
                  </a:lnTo>
                  <a:lnTo>
                    <a:pt x="181220" y="59971"/>
                  </a:lnTo>
                  <a:lnTo>
                    <a:pt x="186843" y="56080"/>
                  </a:lnTo>
                  <a:lnTo>
                    <a:pt x="192405" y="55351"/>
                  </a:lnTo>
                  <a:lnTo>
                    <a:pt x="192405" y="55351"/>
                  </a:lnTo>
                  <a:lnTo>
                    <a:pt x="191524" y="63010"/>
                  </a:lnTo>
                  <a:cubicBezTo>
                    <a:pt x="191524" y="63010"/>
                    <a:pt x="191524" y="63041"/>
                    <a:pt x="191585" y="63041"/>
                  </a:cubicBezTo>
                  <a:cubicBezTo>
                    <a:pt x="191585" y="63041"/>
                    <a:pt x="191615" y="63041"/>
                    <a:pt x="191615" y="63010"/>
                  </a:cubicBezTo>
                  <a:lnTo>
                    <a:pt x="192527" y="55260"/>
                  </a:lnTo>
                  <a:lnTo>
                    <a:pt x="192527" y="55229"/>
                  </a:lnTo>
                  <a:cubicBezTo>
                    <a:pt x="192527" y="55217"/>
                    <a:pt x="192522" y="55209"/>
                    <a:pt x="192511" y="55209"/>
                  </a:cubicBezTo>
                  <a:close/>
                  <a:moveTo>
                    <a:pt x="852" y="19241"/>
                  </a:moveTo>
                  <a:cubicBezTo>
                    <a:pt x="791" y="19241"/>
                    <a:pt x="760" y="19241"/>
                    <a:pt x="760" y="19302"/>
                  </a:cubicBezTo>
                  <a:cubicBezTo>
                    <a:pt x="760" y="19332"/>
                    <a:pt x="760" y="19362"/>
                    <a:pt x="791" y="19362"/>
                  </a:cubicBezTo>
                  <a:lnTo>
                    <a:pt x="35533" y="31764"/>
                  </a:lnTo>
                  <a:lnTo>
                    <a:pt x="35533" y="31764"/>
                  </a:lnTo>
                  <a:lnTo>
                    <a:pt x="16384" y="28937"/>
                  </a:lnTo>
                  <a:lnTo>
                    <a:pt x="16353" y="28967"/>
                  </a:lnTo>
                  <a:lnTo>
                    <a:pt x="1" y="51551"/>
                  </a:lnTo>
                  <a:lnTo>
                    <a:pt x="1" y="51582"/>
                  </a:lnTo>
                  <a:lnTo>
                    <a:pt x="10457" y="68755"/>
                  </a:lnTo>
                  <a:cubicBezTo>
                    <a:pt x="10457" y="68786"/>
                    <a:pt x="10487" y="68786"/>
                    <a:pt x="10487" y="68786"/>
                  </a:cubicBezTo>
                  <a:lnTo>
                    <a:pt x="10517" y="68786"/>
                  </a:lnTo>
                  <a:lnTo>
                    <a:pt x="10517" y="68725"/>
                  </a:lnTo>
                  <a:lnTo>
                    <a:pt x="92" y="51551"/>
                  </a:lnTo>
                  <a:lnTo>
                    <a:pt x="16414" y="29059"/>
                  </a:lnTo>
                  <a:lnTo>
                    <a:pt x="36019" y="31855"/>
                  </a:lnTo>
                  <a:cubicBezTo>
                    <a:pt x="36019" y="31855"/>
                    <a:pt x="36050" y="31855"/>
                    <a:pt x="36050" y="31825"/>
                  </a:cubicBezTo>
                  <a:cubicBezTo>
                    <a:pt x="36050" y="31825"/>
                    <a:pt x="36050" y="31794"/>
                    <a:pt x="36019" y="31794"/>
                  </a:cubicBezTo>
                  <a:lnTo>
                    <a:pt x="852" y="19241"/>
                  </a:lnTo>
                  <a:close/>
                  <a:moveTo>
                    <a:pt x="57844" y="67631"/>
                  </a:moveTo>
                  <a:lnTo>
                    <a:pt x="57844" y="67691"/>
                  </a:lnTo>
                  <a:lnTo>
                    <a:pt x="60518" y="72068"/>
                  </a:lnTo>
                  <a:cubicBezTo>
                    <a:pt x="60518" y="72099"/>
                    <a:pt x="60579" y="72099"/>
                    <a:pt x="60579" y="72099"/>
                  </a:cubicBezTo>
                  <a:lnTo>
                    <a:pt x="60610" y="72099"/>
                  </a:lnTo>
                  <a:lnTo>
                    <a:pt x="60610" y="72038"/>
                  </a:lnTo>
                  <a:lnTo>
                    <a:pt x="57904" y="67631"/>
                  </a:lnTo>
                  <a:close/>
                  <a:moveTo>
                    <a:pt x="229610" y="78117"/>
                  </a:moveTo>
                  <a:lnTo>
                    <a:pt x="220217" y="79667"/>
                  </a:lnTo>
                  <a:cubicBezTo>
                    <a:pt x="220187" y="79667"/>
                    <a:pt x="220187" y="79667"/>
                    <a:pt x="220187" y="79698"/>
                  </a:cubicBezTo>
                  <a:cubicBezTo>
                    <a:pt x="220187" y="79728"/>
                    <a:pt x="220187" y="79728"/>
                    <a:pt x="220217" y="79728"/>
                  </a:cubicBezTo>
                  <a:lnTo>
                    <a:pt x="229610" y="78178"/>
                  </a:lnTo>
                  <a:cubicBezTo>
                    <a:pt x="229640" y="78178"/>
                    <a:pt x="229640" y="78178"/>
                    <a:pt x="229640" y="78147"/>
                  </a:cubicBezTo>
                  <a:lnTo>
                    <a:pt x="229610" y="78117"/>
                  </a:lnTo>
                  <a:close/>
                  <a:moveTo>
                    <a:pt x="42296" y="54743"/>
                  </a:moveTo>
                  <a:lnTo>
                    <a:pt x="37965" y="63375"/>
                  </a:lnTo>
                  <a:lnTo>
                    <a:pt x="26232" y="72494"/>
                  </a:lnTo>
                  <a:cubicBezTo>
                    <a:pt x="26171" y="72494"/>
                    <a:pt x="26171" y="72524"/>
                    <a:pt x="26232" y="72555"/>
                  </a:cubicBezTo>
                  <a:lnTo>
                    <a:pt x="26293" y="72555"/>
                  </a:lnTo>
                  <a:lnTo>
                    <a:pt x="37965" y="63466"/>
                  </a:lnTo>
                  <a:lnTo>
                    <a:pt x="42950" y="79728"/>
                  </a:lnTo>
                  <a:cubicBezTo>
                    <a:pt x="42950" y="79758"/>
                    <a:pt x="42980" y="79758"/>
                    <a:pt x="42980" y="79758"/>
                  </a:cubicBezTo>
                  <a:cubicBezTo>
                    <a:pt x="43010" y="79758"/>
                    <a:pt x="43010" y="79728"/>
                    <a:pt x="43010" y="79698"/>
                  </a:cubicBezTo>
                  <a:lnTo>
                    <a:pt x="37995" y="63345"/>
                  </a:lnTo>
                  <a:lnTo>
                    <a:pt x="42296" y="54743"/>
                  </a:lnTo>
                  <a:close/>
                  <a:moveTo>
                    <a:pt x="6505" y="73862"/>
                  </a:moveTo>
                  <a:cubicBezTo>
                    <a:pt x="6475" y="73862"/>
                    <a:pt x="6475" y="73862"/>
                    <a:pt x="6414" y="73892"/>
                  </a:cubicBezTo>
                  <a:cubicBezTo>
                    <a:pt x="6414" y="73922"/>
                    <a:pt x="6414" y="73953"/>
                    <a:pt x="6475" y="73953"/>
                  </a:cubicBezTo>
                  <a:lnTo>
                    <a:pt x="14408" y="77296"/>
                  </a:lnTo>
                  <a:lnTo>
                    <a:pt x="23344" y="81461"/>
                  </a:lnTo>
                  <a:lnTo>
                    <a:pt x="23375" y="81461"/>
                  </a:lnTo>
                  <a:lnTo>
                    <a:pt x="23405" y="81400"/>
                  </a:lnTo>
                  <a:cubicBezTo>
                    <a:pt x="23405" y="81369"/>
                    <a:pt x="23405" y="81339"/>
                    <a:pt x="23375" y="81339"/>
                  </a:cubicBezTo>
                  <a:lnTo>
                    <a:pt x="14438" y="77205"/>
                  </a:lnTo>
                  <a:lnTo>
                    <a:pt x="6505" y="73862"/>
                  </a:lnTo>
                  <a:close/>
                  <a:moveTo>
                    <a:pt x="237543" y="87448"/>
                  </a:moveTo>
                  <a:lnTo>
                    <a:pt x="237513" y="87600"/>
                  </a:lnTo>
                  <a:lnTo>
                    <a:pt x="237573" y="87631"/>
                  </a:lnTo>
                  <a:lnTo>
                    <a:pt x="237543" y="87448"/>
                  </a:lnTo>
                  <a:close/>
                  <a:moveTo>
                    <a:pt x="47448" y="89971"/>
                  </a:moveTo>
                  <a:cubicBezTo>
                    <a:pt x="47448" y="89981"/>
                    <a:pt x="47448" y="89990"/>
                    <a:pt x="47447" y="89998"/>
                  </a:cubicBezTo>
                  <a:lnTo>
                    <a:pt x="47447" y="89998"/>
                  </a:lnTo>
                  <a:lnTo>
                    <a:pt x="47509" y="89971"/>
                  </a:lnTo>
                  <a:close/>
                  <a:moveTo>
                    <a:pt x="134897" y="244"/>
                  </a:moveTo>
                  <a:lnTo>
                    <a:pt x="108483" y="37873"/>
                  </a:lnTo>
                  <a:lnTo>
                    <a:pt x="92343" y="34439"/>
                  </a:lnTo>
                  <a:lnTo>
                    <a:pt x="97753" y="18147"/>
                  </a:lnTo>
                  <a:lnTo>
                    <a:pt x="97753" y="18116"/>
                  </a:lnTo>
                  <a:lnTo>
                    <a:pt x="93498" y="10274"/>
                  </a:lnTo>
                  <a:cubicBezTo>
                    <a:pt x="93498" y="10244"/>
                    <a:pt x="93467" y="10244"/>
                    <a:pt x="93437" y="10244"/>
                  </a:cubicBezTo>
                  <a:cubicBezTo>
                    <a:pt x="93407" y="10244"/>
                    <a:pt x="93407" y="10274"/>
                    <a:pt x="93437" y="10304"/>
                  </a:cubicBezTo>
                  <a:lnTo>
                    <a:pt x="97662" y="18147"/>
                  </a:lnTo>
                  <a:lnTo>
                    <a:pt x="92221" y="34499"/>
                  </a:lnTo>
                  <a:lnTo>
                    <a:pt x="92221" y="34530"/>
                  </a:lnTo>
                  <a:cubicBezTo>
                    <a:pt x="92221" y="34530"/>
                    <a:pt x="92221" y="34560"/>
                    <a:pt x="92251" y="34560"/>
                  </a:cubicBezTo>
                  <a:lnTo>
                    <a:pt x="108361" y="37934"/>
                  </a:lnTo>
                  <a:lnTo>
                    <a:pt x="94653" y="45715"/>
                  </a:lnTo>
                  <a:cubicBezTo>
                    <a:pt x="94592" y="45715"/>
                    <a:pt x="94592" y="45776"/>
                    <a:pt x="94653" y="45807"/>
                  </a:cubicBezTo>
                  <a:lnTo>
                    <a:pt x="94683" y="45837"/>
                  </a:lnTo>
                  <a:lnTo>
                    <a:pt x="94714" y="45837"/>
                  </a:lnTo>
                  <a:lnTo>
                    <a:pt x="108513" y="38056"/>
                  </a:lnTo>
                  <a:lnTo>
                    <a:pt x="110884" y="54864"/>
                  </a:lnTo>
                  <a:cubicBezTo>
                    <a:pt x="110884" y="54895"/>
                    <a:pt x="110914" y="54895"/>
                    <a:pt x="110914" y="54895"/>
                  </a:cubicBezTo>
                  <a:cubicBezTo>
                    <a:pt x="110945" y="54895"/>
                    <a:pt x="110945" y="54864"/>
                    <a:pt x="110945" y="54864"/>
                  </a:cubicBezTo>
                  <a:lnTo>
                    <a:pt x="108604" y="38086"/>
                  </a:lnTo>
                  <a:lnTo>
                    <a:pt x="133377" y="52159"/>
                  </a:lnTo>
                  <a:lnTo>
                    <a:pt x="133438" y="52159"/>
                  </a:lnTo>
                  <a:lnTo>
                    <a:pt x="133438" y="52068"/>
                  </a:lnTo>
                  <a:lnTo>
                    <a:pt x="108665" y="38025"/>
                  </a:lnTo>
                  <a:lnTo>
                    <a:pt x="130976" y="23344"/>
                  </a:lnTo>
                  <a:lnTo>
                    <a:pt x="149882" y="43618"/>
                  </a:lnTo>
                  <a:lnTo>
                    <a:pt x="149973" y="43618"/>
                  </a:lnTo>
                  <a:lnTo>
                    <a:pt x="164016" y="28785"/>
                  </a:lnTo>
                  <a:lnTo>
                    <a:pt x="181615" y="50943"/>
                  </a:lnTo>
                  <a:lnTo>
                    <a:pt x="181645" y="50943"/>
                  </a:lnTo>
                  <a:lnTo>
                    <a:pt x="193196" y="43618"/>
                  </a:lnTo>
                  <a:lnTo>
                    <a:pt x="202223" y="36870"/>
                  </a:lnTo>
                  <a:lnTo>
                    <a:pt x="215445" y="52494"/>
                  </a:lnTo>
                  <a:lnTo>
                    <a:pt x="208181" y="61886"/>
                  </a:lnTo>
                  <a:lnTo>
                    <a:pt x="208181" y="61916"/>
                  </a:lnTo>
                  <a:cubicBezTo>
                    <a:pt x="208181" y="61916"/>
                    <a:pt x="208181" y="61947"/>
                    <a:pt x="208211" y="61947"/>
                  </a:cubicBezTo>
                  <a:lnTo>
                    <a:pt x="221524" y="67874"/>
                  </a:lnTo>
                  <a:lnTo>
                    <a:pt x="221555" y="67874"/>
                  </a:lnTo>
                  <a:cubicBezTo>
                    <a:pt x="221555" y="67874"/>
                    <a:pt x="221585" y="67874"/>
                    <a:pt x="221585" y="67843"/>
                  </a:cubicBezTo>
                  <a:cubicBezTo>
                    <a:pt x="221585" y="67813"/>
                    <a:pt x="221585" y="67813"/>
                    <a:pt x="221555" y="67783"/>
                  </a:cubicBezTo>
                  <a:lnTo>
                    <a:pt x="208333" y="61855"/>
                  </a:lnTo>
                  <a:lnTo>
                    <a:pt x="215597" y="52494"/>
                  </a:lnTo>
                  <a:lnTo>
                    <a:pt x="226631" y="51156"/>
                  </a:lnTo>
                  <a:lnTo>
                    <a:pt x="234473" y="64925"/>
                  </a:lnTo>
                  <a:lnTo>
                    <a:pt x="237695" y="87266"/>
                  </a:lnTo>
                  <a:lnTo>
                    <a:pt x="237573" y="87631"/>
                  </a:lnTo>
                  <a:cubicBezTo>
                    <a:pt x="237573" y="87692"/>
                    <a:pt x="237573" y="87692"/>
                    <a:pt x="237634" y="87722"/>
                  </a:cubicBezTo>
                  <a:lnTo>
                    <a:pt x="247999" y="91856"/>
                  </a:lnTo>
                  <a:cubicBezTo>
                    <a:pt x="247999" y="91856"/>
                    <a:pt x="248029" y="91856"/>
                    <a:pt x="248029" y="91825"/>
                  </a:cubicBezTo>
                  <a:lnTo>
                    <a:pt x="262802" y="57053"/>
                  </a:lnTo>
                  <a:lnTo>
                    <a:pt x="267939" y="68330"/>
                  </a:lnTo>
                  <a:lnTo>
                    <a:pt x="267969" y="68390"/>
                  </a:lnTo>
                  <a:lnTo>
                    <a:pt x="268030" y="68390"/>
                  </a:lnTo>
                  <a:cubicBezTo>
                    <a:pt x="268060" y="68390"/>
                    <a:pt x="268060" y="68330"/>
                    <a:pt x="268060" y="68299"/>
                  </a:cubicBezTo>
                  <a:lnTo>
                    <a:pt x="262923" y="56992"/>
                  </a:lnTo>
                  <a:lnTo>
                    <a:pt x="262923" y="56992"/>
                  </a:lnTo>
                  <a:lnTo>
                    <a:pt x="279823" y="58998"/>
                  </a:lnTo>
                  <a:cubicBezTo>
                    <a:pt x="279884" y="58998"/>
                    <a:pt x="279884" y="58998"/>
                    <a:pt x="279884" y="58968"/>
                  </a:cubicBezTo>
                  <a:cubicBezTo>
                    <a:pt x="279884" y="58907"/>
                    <a:pt x="279884" y="58907"/>
                    <a:pt x="279823" y="58907"/>
                  </a:cubicBezTo>
                  <a:lnTo>
                    <a:pt x="262893" y="56901"/>
                  </a:lnTo>
                  <a:lnTo>
                    <a:pt x="266905" y="41825"/>
                  </a:lnTo>
                  <a:cubicBezTo>
                    <a:pt x="266905" y="41794"/>
                    <a:pt x="266905" y="41794"/>
                    <a:pt x="266875" y="41734"/>
                  </a:cubicBezTo>
                  <a:cubicBezTo>
                    <a:pt x="266844" y="41734"/>
                    <a:pt x="266844" y="41734"/>
                    <a:pt x="266814" y="41794"/>
                  </a:cubicBezTo>
                  <a:lnTo>
                    <a:pt x="262771" y="56901"/>
                  </a:lnTo>
                  <a:lnTo>
                    <a:pt x="247969" y="91734"/>
                  </a:lnTo>
                  <a:lnTo>
                    <a:pt x="237847" y="87722"/>
                  </a:lnTo>
                  <a:lnTo>
                    <a:pt x="237877" y="87692"/>
                  </a:lnTo>
                  <a:lnTo>
                    <a:pt x="237847" y="87296"/>
                  </a:lnTo>
                  <a:lnTo>
                    <a:pt x="248060" y="59211"/>
                  </a:lnTo>
                  <a:cubicBezTo>
                    <a:pt x="248060" y="59181"/>
                    <a:pt x="248060" y="59181"/>
                    <a:pt x="248029" y="59150"/>
                  </a:cubicBezTo>
                  <a:cubicBezTo>
                    <a:pt x="247999" y="59150"/>
                    <a:pt x="247999" y="59150"/>
                    <a:pt x="247969" y="59181"/>
                  </a:cubicBezTo>
                  <a:lnTo>
                    <a:pt x="237817" y="87084"/>
                  </a:lnTo>
                  <a:lnTo>
                    <a:pt x="234595" y="64895"/>
                  </a:lnTo>
                  <a:lnTo>
                    <a:pt x="226783" y="51126"/>
                  </a:lnTo>
                  <a:lnTo>
                    <a:pt x="258212" y="38542"/>
                  </a:lnTo>
                  <a:lnTo>
                    <a:pt x="258242" y="38542"/>
                  </a:lnTo>
                  <a:lnTo>
                    <a:pt x="265750" y="27569"/>
                  </a:lnTo>
                  <a:lnTo>
                    <a:pt x="288000" y="39819"/>
                  </a:lnTo>
                  <a:lnTo>
                    <a:pt x="288030" y="39819"/>
                  </a:lnTo>
                  <a:cubicBezTo>
                    <a:pt x="288030" y="39819"/>
                    <a:pt x="288091" y="39819"/>
                    <a:pt x="288091" y="39758"/>
                  </a:cubicBezTo>
                  <a:cubicBezTo>
                    <a:pt x="288091" y="39758"/>
                    <a:pt x="288091" y="39727"/>
                    <a:pt x="288030" y="39727"/>
                  </a:cubicBezTo>
                  <a:lnTo>
                    <a:pt x="265659" y="27508"/>
                  </a:lnTo>
                  <a:lnTo>
                    <a:pt x="281282" y="25745"/>
                  </a:lnTo>
                  <a:cubicBezTo>
                    <a:pt x="281313" y="25745"/>
                    <a:pt x="281313" y="25715"/>
                    <a:pt x="281313" y="25715"/>
                  </a:cubicBezTo>
                  <a:cubicBezTo>
                    <a:pt x="281313" y="25654"/>
                    <a:pt x="281282" y="25654"/>
                    <a:pt x="281282" y="25654"/>
                  </a:cubicBezTo>
                  <a:lnTo>
                    <a:pt x="265659" y="27417"/>
                  </a:lnTo>
                  <a:lnTo>
                    <a:pt x="274778" y="18420"/>
                  </a:lnTo>
                  <a:lnTo>
                    <a:pt x="274778" y="18329"/>
                  </a:lnTo>
                  <a:lnTo>
                    <a:pt x="274747" y="18299"/>
                  </a:lnTo>
                  <a:lnTo>
                    <a:pt x="266297" y="21217"/>
                  </a:lnTo>
                  <a:lnTo>
                    <a:pt x="268729" y="821"/>
                  </a:lnTo>
                  <a:cubicBezTo>
                    <a:pt x="268729" y="791"/>
                    <a:pt x="268729" y="791"/>
                    <a:pt x="268699" y="791"/>
                  </a:cubicBezTo>
                  <a:cubicBezTo>
                    <a:pt x="268668" y="791"/>
                    <a:pt x="268668" y="791"/>
                    <a:pt x="268668" y="821"/>
                  </a:cubicBezTo>
                  <a:lnTo>
                    <a:pt x="266237" y="21247"/>
                  </a:lnTo>
                  <a:lnTo>
                    <a:pt x="263197" y="22311"/>
                  </a:lnTo>
                  <a:lnTo>
                    <a:pt x="259580" y="14803"/>
                  </a:lnTo>
                  <a:cubicBezTo>
                    <a:pt x="259580" y="14773"/>
                    <a:pt x="259549" y="14773"/>
                    <a:pt x="259519" y="14773"/>
                  </a:cubicBezTo>
                  <a:cubicBezTo>
                    <a:pt x="259458" y="14773"/>
                    <a:pt x="259458" y="14803"/>
                    <a:pt x="259458" y="14833"/>
                  </a:cubicBezTo>
                  <a:lnTo>
                    <a:pt x="263045" y="22402"/>
                  </a:lnTo>
                  <a:lnTo>
                    <a:pt x="248333" y="27539"/>
                  </a:lnTo>
                  <a:lnTo>
                    <a:pt x="240035" y="24560"/>
                  </a:lnTo>
                  <a:lnTo>
                    <a:pt x="240005" y="24560"/>
                  </a:lnTo>
                  <a:lnTo>
                    <a:pt x="240005" y="24621"/>
                  </a:lnTo>
                  <a:lnTo>
                    <a:pt x="241555" y="32432"/>
                  </a:lnTo>
                  <a:cubicBezTo>
                    <a:pt x="241555" y="32432"/>
                    <a:pt x="241555" y="32463"/>
                    <a:pt x="241616" y="32463"/>
                  </a:cubicBezTo>
                  <a:lnTo>
                    <a:pt x="241646" y="32463"/>
                  </a:lnTo>
                  <a:lnTo>
                    <a:pt x="248394" y="27600"/>
                  </a:lnTo>
                  <a:lnTo>
                    <a:pt x="263136" y="22493"/>
                  </a:lnTo>
                  <a:lnTo>
                    <a:pt x="265507" y="27448"/>
                  </a:lnTo>
                  <a:lnTo>
                    <a:pt x="258030" y="38451"/>
                  </a:lnTo>
                  <a:lnTo>
                    <a:pt x="226722" y="50943"/>
                  </a:lnTo>
                  <a:lnTo>
                    <a:pt x="236601" y="37843"/>
                  </a:lnTo>
                  <a:lnTo>
                    <a:pt x="236601" y="37752"/>
                  </a:lnTo>
                  <a:lnTo>
                    <a:pt x="236509" y="37752"/>
                  </a:lnTo>
                  <a:lnTo>
                    <a:pt x="226540" y="50943"/>
                  </a:lnTo>
                  <a:lnTo>
                    <a:pt x="224777" y="26688"/>
                  </a:lnTo>
                  <a:lnTo>
                    <a:pt x="233227" y="16809"/>
                  </a:lnTo>
                  <a:lnTo>
                    <a:pt x="233227" y="16748"/>
                  </a:lnTo>
                  <a:lnTo>
                    <a:pt x="233136" y="16748"/>
                  </a:lnTo>
                  <a:lnTo>
                    <a:pt x="224777" y="26505"/>
                  </a:lnTo>
                  <a:lnTo>
                    <a:pt x="225932" y="17113"/>
                  </a:lnTo>
                  <a:cubicBezTo>
                    <a:pt x="225932" y="17113"/>
                    <a:pt x="225932" y="17083"/>
                    <a:pt x="225871" y="17083"/>
                  </a:cubicBezTo>
                  <a:lnTo>
                    <a:pt x="210947" y="6323"/>
                  </a:lnTo>
                  <a:lnTo>
                    <a:pt x="210856" y="6323"/>
                  </a:lnTo>
                  <a:cubicBezTo>
                    <a:pt x="210856" y="6323"/>
                    <a:pt x="210825" y="6353"/>
                    <a:pt x="210856" y="6414"/>
                  </a:cubicBezTo>
                  <a:lnTo>
                    <a:pt x="224625" y="26688"/>
                  </a:lnTo>
                  <a:lnTo>
                    <a:pt x="226388" y="51065"/>
                  </a:lnTo>
                  <a:lnTo>
                    <a:pt x="215354" y="52372"/>
                  </a:lnTo>
                  <a:lnTo>
                    <a:pt x="202132" y="36718"/>
                  </a:lnTo>
                  <a:lnTo>
                    <a:pt x="196053" y="17630"/>
                  </a:lnTo>
                  <a:cubicBezTo>
                    <a:pt x="196053" y="17569"/>
                    <a:pt x="196022" y="17569"/>
                    <a:pt x="195962" y="17569"/>
                  </a:cubicBezTo>
                  <a:cubicBezTo>
                    <a:pt x="195931" y="17569"/>
                    <a:pt x="195931" y="17630"/>
                    <a:pt x="195931" y="17660"/>
                  </a:cubicBezTo>
                  <a:lnTo>
                    <a:pt x="202010" y="36627"/>
                  </a:lnTo>
                  <a:lnTo>
                    <a:pt x="184715" y="22858"/>
                  </a:lnTo>
                  <a:lnTo>
                    <a:pt x="184654" y="22858"/>
                  </a:lnTo>
                  <a:lnTo>
                    <a:pt x="184654" y="22949"/>
                  </a:lnTo>
                  <a:lnTo>
                    <a:pt x="201980" y="36718"/>
                  </a:lnTo>
                  <a:lnTo>
                    <a:pt x="183743" y="40031"/>
                  </a:lnTo>
                  <a:lnTo>
                    <a:pt x="172679" y="30305"/>
                  </a:lnTo>
                  <a:lnTo>
                    <a:pt x="172618" y="30305"/>
                  </a:lnTo>
                  <a:lnTo>
                    <a:pt x="172618" y="30396"/>
                  </a:lnTo>
                  <a:lnTo>
                    <a:pt x="183712" y="40123"/>
                  </a:lnTo>
                  <a:lnTo>
                    <a:pt x="181493" y="50761"/>
                  </a:lnTo>
                  <a:lnTo>
                    <a:pt x="163955" y="28633"/>
                  </a:lnTo>
                  <a:lnTo>
                    <a:pt x="162709" y="8086"/>
                  </a:lnTo>
                  <a:cubicBezTo>
                    <a:pt x="162709" y="8025"/>
                    <a:pt x="162648" y="8025"/>
                    <a:pt x="162648" y="8025"/>
                  </a:cubicBezTo>
                  <a:cubicBezTo>
                    <a:pt x="162618" y="8025"/>
                    <a:pt x="162618" y="8086"/>
                    <a:pt x="162618" y="8086"/>
                  </a:cubicBezTo>
                  <a:lnTo>
                    <a:pt x="163894" y="28572"/>
                  </a:lnTo>
                  <a:lnTo>
                    <a:pt x="130915" y="23131"/>
                  </a:lnTo>
                  <a:lnTo>
                    <a:pt x="130884" y="23131"/>
                  </a:lnTo>
                  <a:lnTo>
                    <a:pt x="108696" y="37721"/>
                  </a:lnTo>
                  <a:lnTo>
                    <a:pt x="134957" y="335"/>
                  </a:lnTo>
                  <a:lnTo>
                    <a:pt x="134957" y="244"/>
                  </a:lnTo>
                  <a:close/>
                  <a:moveTo>
                    <a:pt x="47447" y="89998"/>
                  </a:moveTo>
                  <a:lnTo>
                    <a:pt x="37965" y="94135"/>
                  </a:lnTo>
                  <a:lnTo>
                    <a:pt x="37934" y="94166"/>
                  </a:lnTo>
                  <a:lnTo>
                    <a:pt x="37905" y="94226"/>
                  </a:lnTo>
                  <a:lnTo>
                    <a:pt x="37905" y="94226"/>
                  </a:lnTo>
                  <a:lnTo>
                    <a:pt x="47418" y="90032"/>
                  </a:lnTo>
                  <a:cubicBezTo>
                    <a:pt x="47439" y="90032"/>
                    <a:pt x="47445" y="90017"/>
                    <a:pt x="47447" y="89998"/>
                  </a:cubicBezTo>
                  <a:close/>
                  <a:moveTo>
                    <a:pt x="37905" y="94226"/>
                  </a:moveTo>
                  <a:lnTo>
                    <a:pt x="37904" y="94227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7905" y="94226"/>
                  </a:lnTo>
                  <a:close/>
                  <a:moveTo>
                    <a:pt x="37965" y="94379"/>
                  </a:moveTo>
                  <a:lnTo>
                    <a:pt x="37952" y="94405"/>
                  </a:lnTo>
                  <a:lnTo>
                    <a:pt x="37952" y="94405"/>
                  </a:lnTo>
                  <a:lnTo>
                    <a:pt x="41916" y="109212"/>
                  </a:lnTo>
                  <a:lnTo>
                    <a:pt x="37965" y="94379"/>
                  </a:lnTo>
                  <a:close/>
                  <a:moveTo>
                    <a:pt x="2322" y="79036"/>
                  </a:moveTo>
                  <a:cubicBezTo>
                    <a:pt x="2311" y="79036"/>
                    <a:pt x="2295" y="79044"/>
                    <a:pt x="2280" y="79059"/>
                  </a:cubicBezTo>
                  <a:cubicBezTo>
                    <a:pt x="2250" y="79059"/>
                    <a:pt x="2250" y="79090"/>
                    <a:pt x="2280" y="79120"/>
                  </a:cubicBezTo>
                  <a:lnTo>
                    <a:pt x="15381" y="94439"/>
                  </a:lnTo>
                  <a:lnTo>
                    <a:pt x="14925" y="117844"/>
                  </a:lnTo>
                  <a:cubicBezTo>
                    <a:pt x="14925" y="117874"/>
                    <a:pt x="14955" y="117874"/>
                    <a:pt x="14955" y="117874"/>
                  </a:cubicBezTo>
                  <a:cubicBezTo>
                    <a:pt x="15016" y="117874"/>
                    <a:pt x="15016" y="117844"/>
                    <a:pt x="15016" y="117844"/>
                  </a:cubicBezTo>
                  <a:lnTo>
                    <a:pt x="15472" y="94531"/>
                  </a:lnTo>
                  <a:lnTo>
                    <a:pt x="27661" y="101248"/>
                  </a:lnTo>
                  <a:lnTo>
                    <a:pt x="30731" y="108604"/>
                  </a:lnTo>
                  <a:lnTo>
                    <a:pt x="30761" y="108665"/>
                  </a:lnTo>
                  <a:lnTo>
                    <a:pt x="41855" y="109272"/>
                  </a:lnTo>
                  <a:lnTo>
                    <a:pt x="41916" y="10927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30943" y="108604"/>
                  </a:lnTo>
                  <a:lnTo>
                    <a:pt x="37952" y="94405"/>
                  </a:lnTo>
                  <a:lnTo>
                    <a:pt x="37952" y="94405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0852" y="108543"/>
                  </a:lnTo>
                  <a:lnTo>
                    <a:pt x="27813" y="101248"/>
                  </a:lnTo>
                  <a:lnTo>
                    <a:pt x="27782" y="101218"/>
                  </a:lnTo>
                  <a:lnTo>
                    <a:pt x="15533" y="94470"/>
                  </a:lnTo>
                  <a:lnTo>
                    <a:pt x="29576" y="87114"/>
                  </a:lnTo>
                  <a:cubicBezTo>
                    <a:pt x="29606" y="87114"/>
                    <a:pt x="29606" y="87084"/>
                    <a:pt x="29606" y="87023"/>
                  </a:cubicBezTo>
                  <a:cubicBezTo>
                    <a:pt x="29606" y="86993"/>
                    <a:pt x="29576" y="86993"/>
                    <a:pt x="29515" y="86993"/>
                  </a:cubicBezTo>
                  <a:lnTo>
                    <a:pt x="15411" y="94379"/>
                  </a:lnTo>
                  <a:lnTo>
                    <a:pt x="2341" y="79059"/>
                  </a:lnTo>
                  <a:cubicBezTo>
                    <a:pt x="2341" y="79044"/>
                    <a:pt x="2333" y="79036"/>
                    <a:pt x="2322" y="79036"/>
                  </a:cubicBezTo>
                  <a:close/>
                  <a:moveTo>
                    <a:pt x="261069" y="112403"/>
                  </a:moveTo>
                  <a:lnTo>
                    <a:pt x="256236" y="119060"/>
                  </a:lnTo>
                  <a:lnTo>
                    <a:pt x="250340" y="113011"/>
                  </a:lnTo>
                  <a:lnTo>
                    <a:pt x="261069" y="112403"/>
                  </a:lnTo>
                  <a:close/>
                  <a:moveTo>
                    <a:pt x="262103" y="74925"/>
                  </a:moveTo>
                  <a:cubicBezTo>
                    <a:pt x="262042" y="74925"/>
                    <a:pt x="262042" y="74925"/>
                    <a:pt x="262042" y="74956"/>
                  </a:cubicBezTo>
                  <a:lnTo>
                    <a:pt x="255355" y="107327"/>
                  </a:lnTo>
                  <a:lnTo>
                    <a:pt x="255355" y="107358"/>
                  </a:lnTo>
                  <a:lnTo>
                    <a:pt x="261039" y="112342"/>
                  </a:lnTo>
                  <a:lnTo>
                    <a:pt x="250248" y="112950"/>
                  </a:lnTo>
                  <a:cubicBezTo>
                    <a:pt x="250248" y="112950"/>
                    <a:pt x="250188" y="112950"/>
                    <a:pt x="250188" y="112981"/>
                  </a:cubicBezTo>
                  <a:lnTo>
                    <a:pt x="250188" y="113011"/>
                  </a:lnTo>
                  <a:lnTo>
                    <a:pt x="256206" y="119181"/>
                  </a:lnTo>
                  <a:lnTo>
                    <a:pt x="256236" y="119181"/>
                  </a:lnTo>
                  <a:cubicBezTo>
                    <a:pt x="256236" y="119181"/>
                    <a:pt x="256267" y="119181"/>
                    <a:pt x="256267" y="119151"/>
                  </a:cubicBezTo>
                  <a:lnTo>
                    <a:pt x="261191" y="112342"/>
                  </a:lnTo>
                  <a:lnTo>
                    <a:pt x="261191" y="112312"/>
                  </a:lnTo>
                  <a:lnTo>
                    <a:pt x="261191" y="112251"/>
                  </a:lnTo>
                  <a:lnTo>
                    <a:pt x="255476" y="107236"/>
                  </a:lnTo>
                  <a:lnTo>
                    <a:pt x="285872" y="94105"/>
                  </a:lnTo>
                  <a:cubicBezTo>
                    <a:pt x="285903" y="94105"/>
                    <a:pt x="285903" y="94075"/>
                    <a:pt x="285903" y="94014"/>
                  </a:cubicBezTo>
                  <a:lnTo>
                    <a:pt x="285903" y="94014"/>
                  </a:lnTo>
                  <a:cubicBezTo>
                    <a:pt x="285902" y="94075"/>
                    <a:pt x="285872" y="94075"/>
                    <a:pt x="285842" y="94075"/>
                  </a:cubicBezTo>
                  <a:lnTo>
                    <a:pt x="255446" y="107206"/>
                  </a:lnTo>
                  <a:lnTo>
                    <a:pt x="255446" y="107206"/>
                  </a:lnTo>
                  <a:lnTo>
                    <a:pt x="262133" y="74956"/>
                  </a:lnTo>
                  <a:cubicBezTo>
                    <a:pt x="262133" y="74925"/>
                    <a:pt x="262133" y="74925"/>
                    <a:pt x="262103" y="74925"/>
                  </a:cubicBezTo>
                  <a:close/>
                  <a:moveTo>
                    <a:pt x="278334" y="114136"/>
                  </a:moveTo>
                  <a:lnTo>
                    <a:pt x="265081" y="126628"/>
                  </a:lnTo>
                  <a:lnTo>
                    <a:pt x="265081" y="126689"/>
                  </a:lnTo>
                  <a:lnTo>
                    <a:pt x="265173" y="126689"/>
                  </a:lnTo>
                  <a:lnTo>
                    <a:pt x="278304" y="114288"/>
                  </a:lnTo>
                  <a:lnTo>
                    <a:pt x="276449" y="126172"/>
                  </a:lnTo>
                  <a:cubicBezTo>
                    <a:pt x="276449" y="126172"/>
                    <a:pt x="276449" y="126203"/>
                    <a:pt x="276480" y="126203"/>
                  </a:cubicBezTo>
                  <a:cubicBezTo>
                    <a:pt x="276480" y="126203"/>
                    <a:pt x="276541" y="126203"/>
                    <a:pt x="276541" y="126172"/>
                  </a:cubicBezTo>
                  <a:lnTo>
                    <a:pt x="278425" y="114166"/>
                  </a:lnTo>
                  <a:lnTo>
                    <a:pt x="278395" y="1141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116525" y="83125"/>
              <a:ext cx="7355800" cy="3179400"/>
            </a:xfrm>
            <a:custGeom>
              <a:rect b="b" l="l" r="r" t="t"/>
              <a:pathLst>
                <a:path extrusionOk="0" h="127176" w="294232">
                  <a:moveTo>
                    <a:pt x="101462" y="10912"/>
                  </a:moveTo>
                  <a:lnTo>
                    <a:pt x="95382" y="20548"/>
                  </a:lnTo>
                  <a:lnTo>
                    <a:pt x="77449" y="19271"/>
                  </a:lnTo>
                  <a:lnTo>
                    <a:pt x="101462" y="10912"/>
                  </a:lnTo>
                  <a:close/>
                  <a:moveTo>
                    <a:pt x="69915" y="7310"/>
                  </a:moveTo>
                  <a:cubicBezTo>
                    <a:pt x="69888" y="7310"/>
                    <a:pt x="69865" y="7326"/>
                    <a:pt x="69850" y="7356"/>
                  </a:cubicBezTo>
                  <a:lnTo>
                    <a:pt x="59880" y="24195"/>
                  </a:lnTo>
                  <a:lnTo>
                    <a:pt x="59880" y="24317"/>
                  </a:lnTo>
                  <a:lnTo>
                    <a:pt x="66598" y="24317"/>
                  </a:lnTo>
                  <a:cubicBezTo>
                    <a:pt x="66658" y="24317"/>
                    <a:pt x="66689" y="24286"/>
                    <a:pt x="66689" y="24256"/>
                  </a:cubicBezTo>
                  <a:cubicBezTo>
                    <a:pt x="66689" y="24195"/>
                    <a:pt x="66658" y="24165"/>
                    <a:pt x="66598" y="24165"/>
                  </a:cubicBezTo>
                  <a:lnTo>
                    <a:pt x="60154" y="24165"/>
                  </a:lnTo>
                  <a:lnTo>
                    <a:pt x="69941" y="7630"/>
                  </a:lnTo>
                  <a:lnTo>
                    <a:pt x="76932" y="19453"/>
                  </a:lnTo>
                  <a:cubicBezTo>
                    <a:pt x="76932" y="19453"/>
                    <a:pt x="76993" y="19453"/>
                    <a:pt x="76993" y="19484"/>
                  </a:cubicBezTo>
                  <a:lnTo>
                    <a:pt x="77023" y="19484"/>
                  </a:lnTo>
                  <a:lnTo>
                    <a:pt x="95443" y="20821"/>
                  </a:lnTo>
                  <a:cubicBezTo>
                    <a:pt x="95474" y="20821"/>
                    <a:pt x="95534" y="20821"/>
                    <a:pt x="95534" y="20791"/>
                  </a:cubicBezTo>
                  <a:lnTo>
                    <a:pt x="101766" y="10791"/>
                  </a:lnTo>
                  <a:cubicBezTo>
                    <a:pt x="101796" y="10760"/>
                    <a:pt x="101766" y="10699"/>
                    <a:pt x="101766" y="10669"/>
                  </a:cubicBezTo>
                  <a:cubicBezTo>
                    <a:pt x="101705" y="10639"/>
                    <a:pt x="101674" y="10639"/>
                    <a:pt x="101644" y="10639"/>
                  </a:cubicBezTo>
                  <a:lnTo>
                    <a:pt x="77023" y="19241"/>
                  </a:lnTo>
                  <a:lnTo>
                    <a:pt x="70002" y="7356"/>
                  </a:lnTo>
                  <a:cubicBezTo>
                    <a:pt x="69972" y="7326"/>
                    <a:pt x="69941" y="7310"/>
                    <a:pt x="69915" y="7310"/>
                  </a:cubicBezTo>
                  <a:close/>
                  <a:moveTo>
                    <a:pt x="40579" y="18329"/>
                  </a:moveTo>
                  <a:lnTo>
                    <a:pt x="50336" y="20943"/>
                  </a:lnTo>
                  <a:lnTo>
                    <a:pt x="44257" y="32007"/>
                  </a:lnTo>
                  <a:lnTo>
                    <a:pt x="40579" y="18329"/>
                  </a:lnTo>
                  <a:close/>
                  <a:moveTo>
                    <a:pt x="219610" y="24438"/>
                  </a:moveTo>
                  <a:lnTo>
                    <a:pt x="232862" y="27204"/>
                  </a:lnTo>
                  <a:lnTo>
                    <a:pt x="210643" y="36900"/>
                  </a:lnTo>
                  <a:lnTo>
                    <a:pt x="210643" y="36900"/>
                  </a:lnTo>
                  <a:lnTo>
                    <a:pt x="219610" y="24438"/>
                  </a:lnTo>
                  <a:close/>
                  <a:moveTo>
                    <a:pt x="19150" y="17204"/>
                  </a:moveTo>
                  <a:lnTo>
                    <a:pt x="24500" y="29606"/>
                  </a:lnTo>
                  <a:lnTo>
                    <a:pt x="8056" y="40761"/>
                  </a:lnTo>
                  <a:lnTo>
                    <a:pt x="9119" y="19788"/>
                  </a:lnTo>
                  <a:lnTo>
                    <a:pt x="19150" y="17204"/>
                  </a:lnTo>
                  <a:close/>
                  <a:moveTo>
                    <a:pt x="267817" y="14924"/>
                  </a:moveTo>
                  <a:lnTo>
                    <a:pt x="282650" y="18846"/>
                  </a:lnTo>
                  <a:lnTo>
                    <a:pt x="289337" y="26110"/>
                  </a:lnTo>
                  <a:lnTo>
                    <a:pt x="274595" y="42098"/>
                  </a:lnTo>
                  <a:lnTo>
                    <a:pt x="266267" y="38846"/>
                  </a:lnTo>
                  <a:lnTo>
                    <a:pt x="267817" y="14924"/>
                  </a:lnTo>
                  <a:close/>
                  <a:moveTo>
                    <a:pt x="170825" y="8693"/>
                  </a:moveTo>
                  <a:lnTo>
                    <a:pt x="180734" y="30730"/>
                  </a:lnTo>
                  <a:lnTo>
                    <a:pt x="176691" y="43800"/>
                  </a:lnTo>
                  <a:lnTo>
                    <a:pt x="158150" y="43800"/>
                  </a:lnTo>
                  <a:lnTo>
                    <a:pt x="158697" y="30669"/>
                  </a:lnTo>
                  <a:lnTo>
                    <a:pt x="170825" y="8693"/>
                  </a:lnTo>
                  <a:close/>
                  <a:moveTo>
                    <a:pt x="80823" y="24803"/>
                  </a:moveTo>
                  <a:lnTo>
                    <a:pt x="100307" y="34925"/>
                  </a:lnTo>
                  <a:lnTo>
                    <a:pt x="89790" y="47569"/>
                  </a:lnTo>
                  <a:lnTo>
                    <a:pt x="67935" y="33466"/>
                  </a:lnTo>
                  <a:lnTo>
                    <a:pt x="80823" y="24803"/>
                  </a:lnTo>
                  <a:close/>
                  <a:moveTo>
                    <a:pt x="114927" y="23070"/>
                  </a:moveTo>
                  <a:lnTo>
                    <a:pt x="141341" y="52372"/>
                  </a:lnTo>
                  <a:lnTo>
                    <a:pt x="119091" y="55107"/>
                  </a:lnTo>
                  <a:lnTo>
                    <a:pt x="102981" y="46110"/>
                  </a:lnTo>
                  <a:lnTo>
                    <a:pt x="114927" y="23070"/>
                  </a:lnTo>
                  <a:close/>
                  <a:moveTo>
                    <a:pt x="244868" y="38299"/>
                  </a:moveTo>
                  <a:lnTo>
                    <a:pt x="266054" y="38937"/>
                  </a:lnTo>
                  <a:lnTo>
                    <a:pt x="261951" y="50913"/>
                  </a:lnTo>
                  <a:lnTo>
                    <a:pt x="248455" y="55655"/>
                  </a:lnTo>
                  <a:lnTo>
                    <a:pt x="244868" y="38299"/>
                  </a:lnTo>
                  <a:close/>
                  <a:moveTo>
                    <a:pt x="275811" y="68755"/>
                  </a:moveTo>
                  <a:lnTo>
                    <a:pt x="270462" y="75229"/>
                  </a:lnTo>
                  <a:cubicBezTo>
                    <a:pt x="270401" y="75229"/>
                    <a:pt x="270401" y="75260"/>
                    <a:pt x="270401" y="75290"/>
                  </a:cubicBezTo>
                  <a:lnTo>
                    <a:pt x="270340" y="75351"/>
                  </a:lnTo>
                  <a:lnTo>
                    <a:pt x="268668" y="69302"/>
                  </a:lnTo>
                  <a:lnTo>
                    <a:pt x="275811" y="68755"/>
                  </a:lnTo>
                  <a:close/>
                  <a:moveTo>
                    <a:pt x="40579" y="55867"/>
                  </a:moveTo>
                  <a:lnTo>
                    <a:pt x="53224" y="60305"/>
                  </a:lnTo>
                  <a:lnTo>
                    <a:pt x="51096" y="80032"/>
                  </a:lnTo>
                  <a:lnTo>
                    <a:pt x="34500" y="73041"/>
                  </a:lnTo>
                  <a:lnTo>
                    <a:pt x="40579" y="55867"/>
                  </a:lnTo>
                  <a:close/>
                  <a:moveTo>
                    <a:pt x="40579" y="55655"/>
                  </a:moveTo>
                  <a:cubicBezTo>
                    <a:pt x="40549" y="55655"/>
                    <a:pt x="40457" y="55655"/>
                    <a:pt x="40457" y="55746"/>
                  </a:cubicBezTo>
                  <a:lnTo>
                    <a:pt x="34317" y="73102"/>
                  </a:lnTo>
                  <a:cubicBezTo>
                    <a:pt x="34317" y="73132"/>
                    <a:pt x="34317" y="73223"/>
                    <a:pt x="34348" y="73223"/>
                  </a:cubicBezTo>
                  <a:lnTo>
                    <a:pt x="51187" y="80275"/>
                  </a:lnTo>
                  <a:lnTo>
                    <a:pt x="51248" y="80275"/>
                  </a:lnTo>
                  <a:cubicBezTo>
                    <a:pt x="51278" y="80275"/>
                    <a:pt x="51278" y="80245"/>
                    <a:pt x="51278" y="80214"/>
                  </a:cubicBezTo>
                  <a:lnTo>
                    <a:pt x="53406" y="60305"/>
                  </a:lnTo>
                  <a:cubicBezTo>
                    <a:pt x="53436" y="60214"/>
                    <a:pt x="53376" y="60183"/>
                    <a:pt x="53345" y="60153"/>
                  </a:cubicBezTo>
                  <a:lnTo>
                    <a:pt x="40579" y="55655"/>
                  </a:lnTo>
                  <a:close/>
                  <a:moveTo>
                    <a:pt x="18785" y="69181"/>
                  </a:moveTo>
                  <a:lnTo>
                    <a:pt x="26992" y="87266"/>
                  </a:lnTo>
                  <a:lnTo>
                    <a:pt x="26992" y="87266"/>
                  </a:lnTo>
                  <a:lnTo>
                    <a:pt x="10487" y="79515"/>
                  </a:lnTo>
                  <a:lnTo>
                    <a:pt x="18785" y="69181"/>
                  </a:lnTo>
                  <a:close/>
                  <a:moveTo>
                    <a:pt x="255902" y="59697"/>
                  </a:moveTo>
                  <a:lnTo>
                    <a:pt x="255933" y="91734"/>
                  </a:lnTo>
                  <a:lnTo>
                    <a:pt x="242680" y="65138"/>
                  </a:lnTo>
                  <a:lnTo>
                    <a:pt x="255902" y="59697"/>
                  </a:lnTo>
                  <a:close/>
                  <a:moveTo>
                    <a:pt x="255980" y="59488"/>
                  </a:moveTo>
                  <a:cubicBezTo>
                    <a:pt x="255970" y="59488"/>
                    <a:pt x="255963" y="59495"/>
                    <a:pt x="255963" y="59515"/>
                  </a:cubicBezTo>
                  <a:lnTo>
                    <a:pt x="242528" y="65016"/>
                  </a:lnTo>
                  <a:cubicBezTo>
                    <a:pt x="242498" y="65016"/>
                    <a:pt x="242498" y="65047"/>
                    <a:pt x="242498" y="65047"/>
                  </a:cubicBezTo>
                  <a:lnTo>
                    <a:pt x="242498" y="65138"/>
                  </a:lnTo>
                  <a:lnTo>
                    <a:pt x="255963" y="92190"/>
                  </a:lnTo>
                  <a:cubicBezTo>
                    <a:pt x="255963" y="92220"/>
                    <a:pt x="256024" y="92220"/>
                    <a:pt x="256054" y="92220"/>
                  </a:cubicBezTo>
                  <a:lnTo>
                    <a:pt x="256084" y="92220"/>
                  </a:lnTo>
                  <a:cubicBezTo>
                    <a:pt x="256115" y="92220"/>
                    <a:pt x="256176" y="92190"/>
                    <a:pt x="256176" y="92129"/>
                  </a:cubicBezTo>
                  <a:lnTo>
                    <a:pt x="256115" y="59545"/>
                  </a:lnTo>
                  <a:cubicBezTo>
                    <a:pt x="256084" y="59545"/>
                    <a:pt x="256084" y="59515"/>
                    <a:pt x="256054" y="59515"/>
                  </a:cubicBezTo>
                  <a:cubicBezTo>
                    <a:pt x="256034" y="59515"/>
                    <a:pt x="256000" y="59488"/>
                    <a:pt x="255980" y="59488"/>
                  </a:cubicBezTo>
                  <a:close/>
                  <a:moveTo>
                    <a:pt x="245780" y="87935"/>
                  </a:moveTo>
                  <a:cubicBezTo>
                    <a:pt x="245750" y="87935"/>
                    <a:pt x="245750" y="87995"/>
                    <a:pt x="245750" y="88026"/>
                  </a:cubicBezTo>
                  <a:lnTo>
                    <a:pt x="249215" y="96962"/>
                  </a:lnTo>
                  <a:cubicBezTo>
                    <a:pt x="249215" y="96993"/>
                    <a:pt x="249245" y="97053"/>
                    <a:pt x="249276" y="97053"/>
                  </a:cubicBezTo>
                  <a:lnTo>
                    <a:pt x="249337" y="97053"/>
                  </a:lnTo>
                  <a:cubicBezTo>
                    <a:pt x="249367" y="97053"/>
                    <a:pt x="249367" y="96962"/>
                    <a:pt x="249367" y="96932"/>
                  </a:cubicBezTo>
                  <a:lnTo>
                    <a:pt x="245902" y="87995"/>
                  </a:lnTo>
                  <a:cubicBezTo>
                    <a:pt x="245902" y="87935"/>
                    <a:pt x="245872" y="87935"/>
                    <a:pt x="245780" y="87935"/>
                  </a:cubicBezTo>
                  <a:close/>
                  <a:moveTo>
                    <a:pt x="37836" y="87312"/>
                  </a:moveTo>
                  <a:cubicBezTo>
                    <a:pt x="37813" y="87312"/>
                    <a:pt x="37798" y="87327"/>
                    <a:pt x="37783" y="87357"/>
                  </a:cubicBezTo>
                  <a:cubicBezTo>
                    <a:pt x="37722" y="87418"/>
                    <a:pt x="37722" y="87448"/>
                    <a:pt x="37783" y="87509"/>
                  </a:cubicBezTo>
                  <a:lnTo>
                    <a:pt x="46050" y="94561"/>
                  </a:lnTo>
                  <a:lnTo>
                    <a:pt x="35868" y="101552"/>
                  </a:lnTo>
                  <a:cubicBezTo>
                    <a:pt x="35837" y="101552"/>
                    <a:pt x="35807" y="101643"/>
                    <a:pt x="35837" y="101673"/>
                  </a:cubicBezTo>
                  <a:cubicBezTo>
                    <a:pt x="35837" y="101704"/>
                    <a:pt x="35868" y="101704"/>
                    <a:pt x="35898" y="101704"/>
                  </a:cubicBezTo>
                  <a:lnTo>
                    <a:pt x="35959" y="101704"/>
                  </a:lnTo>
                  <a:lnTo>
                    <a:pt x="46233" y="94682"/>
                  </a:lnTo>
                  <a:cubicBezTo>
                    <a:pt x="46293" y="94652"/>
                    <a:pt x="46293" y="94652"/>
                    <a:pt x="46293" y="94622"/>
                  </a:cubicBezTo>
                  <a:cubicBezTo>
                    <a:pt x="46293" y="94561"/>
                    <a:pt x="46293" y="94561"/>
                    <a:pt x="46233" y="94530"/>
                  </a:cubicBezTo>
                  <a:lnTo>
                    <a:pt x="37935" y="87357"/>
                  </a:lnTo>
                  <a:cubicBezTo>
                    <a:pt x="37889" y="87327"/>
                    <a:pt x="37859" y="87312"/>
                    <a:pt x="37836" y="87312"/>
                  </a:cubicBezTo>
                  <a:close/>
                  <a:moveTo>
                    <a:pt x="10426" y="79667"/>
                  </a:moveTo>
                  <a:lnTo>
                    <a:pt x="27083" y="87540"/>
                  </a:lnTo>
                  <a:lnTo>
                    <a:pt x="29910" y="102980"/>
                  </a:lnTo>
                  <a:lnTo>
                    <a:pt x="9150" y="108391"/>
                  </a:lnTo>
                  <a:lnTo>
                    <a:pt x="10426" y="79667"/>
                  </a:lnTo>
                  <a:close/>
                  <a:moveTo>
                    <a:pt x="270553" y="75503"/>
                  </a:moveTo>
                  <a:lnTo>
                    <a:pt x="294018" y="94409"/>
                  </a:lnTo>
                  <a:lnTo>
                    <a:pt x="269459" y="112555"/>
                  </a:lnTo>
                  <a:lnTo>
                    <a:pt x="270553" y="75503"/>
                  </a:lnTo>
                  <a:close/>
                  <a:moveTo>
                    <a:pt x="143164" y="0"/>
                  </a:moveTo>
                  <a:lnTo>
                    <a:pt x="123042" y="456"/>
                  </a:lnTo>
                  <a:cubicBezTo>
                    <a:pt x="122982" y="456"/>
                    <a:pt x="122951" y="487"/>
                    <a:pt x="122951" y="517"/>
                  </a:cubicBezTo>
                  <a:lnTo>
                    <a:pt x="114866" y="22827"/>
                  </a:lnTo>
                  <a:lnTo>
                    <a:pt x="100458" y="34803"/>
                  </a:lnTo>
                  <a:lnTo>
                    <a:pt x="80853" y="24621"/>
                  </a:lnTo>
                  <a:lnTo>
                    <a:pt x="80732" y="24621"/>
                  </a:lnTo>
                  <a:lnTo>
                    <a:pt x="67692" y="33405"/>
                  </a:lnTo>
                  <a:lnTo>
                    <a:pt x="67692" y="33435"/>
                  </a:lnTo>
                  <a:lnTo>
                    <a:pt x="64652" y="51764"/>
                  </a:lnTo>
                  <a:lnTo>
                    <a:pt x="44348" y="32220"/>
                  </a:lnTo>
                  <a:lnTo>
                    <a:pt x="50579" y="20912"/>
                  </a:lnTo>
                  <a:lnTo>
                    <a:pt x="50579" y="20821"/>
                  </a:lnTo>
                  <a:cubicBezTo>
                    <a:pt x="50579" y="20791"/>
                    <a:pt x="50549" y="20791"/>
                    <a:pt x="50488" y="20791"/>
                  </a:cubicBezTo>
                  <a:lnTo>
                    <a:pt x="40427" y="18086"/>
                  </a:lnTo>
                  <a:lnTo>
                    <a:pt x="40397" y="18086"/>
                  </a:lnTo>
                  <a:lnTo>
                    <a:pt x="24621" y="29514"/>
                  </a:lnTo>
                  <a:lnTo>
                    <a:pt x="19272" y="17113"/>
                  </a:lnTo>
                  <a:cubicBezTo>
                    <a:pt x="19272" y="17068"/>
                    <a:pt x="19223" y="17040"/>
                    <a:pt x="19185" y="17040"/>
                  </a:cubicBezTo>
                  <a:cubicBezTo>
                    <a:pt x="19171" y="17040"/>
                    <a:pt x="19158" y="17044"/>
                    <a:pt x="19150" y="17052"/>
                  </a:cubicBezTo>
                  <a:lnTo>
                    <a:pt x="8967" y="19697"/>
                  </a:lnTo>
                  <a:cubicBezTo>
                    <a:pt x="8937" y="19697"/>
                    <a:pt x="8907" y="19727"/>
                    <a:pt x="8907" y="19757"/>
                  </a:cubicBezTo>
                  <a:lnTo>
                    <a:pt x="7873" y="40973"/>
                  </a:lnTo>
                  <a:cubicBezTo>
                    <a:pt x="7873" y="41004"/>
                    <a:pt x="7873" y="41034"/>
                    <a:pt x="7904" y="41034"/>
                  </a:cubicBezTo>
                  <a:lnTo>
                    <a:pt x="7964" y="41034"/>
                  </a:lnTo>
                  <a:lnTo>
                    <a:pt x="24621" y="29758"/>
                  </a:lnTo>
                  <a:lnTo>
                    <a:pt x="40305" y="18359"/>
                  </a:lnTo>
                  <a:lnTo>
                    <a:pt x="44074" y="32250"/>
                  </a:lnTo>
                  <a:lnTo>
                    <a:pt x="29333" y="53770"/>
                  </a:lnTo>
                  <a:lnTo>
                    <a:pt x="8329" y="51855"/>
                  </a:lnTo>
                  <a:cubicBezTo>
                    <a:pt x="8238" y="51855"/>
                    <a:pt x="8208" y="51916"/>
                    <a:pt x="8208" y="51946"/>
                  </a:cubicBezTo>
                  <a:cubicBezTo>
                    <a:pt x="8208" y="51977"/>
                    <a:pt x="8238" y="52068"/>
                    <a:pt x="8299" y="52068"/>
                  </a:cubicBezTo>
                  <a:lnTo>
                    <a:pt x="29181" y="53922"/>
                  </a:lnTo>
                  <a:lnTo>
                    <a:pt x="18694" y="68937"/>
                  </a:lnTo>
                  <a:lnTo>
                    <a:pt x="10214" y="79485"/>
                  </a:lnTo>
                  <a:lnTo>
                    <a:pt x="10214" y="79515"/>
                  </a:lnTo>
                  <a:lnTo>
                    <a:pt x="10214" y="79576"/>
                  </a:lnTo>
                  <a:lnTo>
                    <a:pt x="8937" y="108482"/>
                  </a:lnTo>
                  <a:lnTo>
                    <a:pt x="61" y="111522"/>
                  </a:lnTo>
                  <a:cubicBezTo>
                    <a:pt x="31" y="111522"/>
                    <a:pt x="1" y="111552"/>
                    <a:pt x="1" y="111582"/>
                  </a:cubicBezTo>
                  <a:cubicBezTo>
                    <a:pt x="1" y="111643"/>
                    <a:pt x="1" y="111674"/>
                    <a:pt x="31" y="111674"/>
                  </a:cubicBezTo>
                  <a:lnTo>
                    <a:pt x="17174" y="121643"/>
                  </a:lnTo>
                  <a:lnTo>
                    <a:pt x="17265" y="121643"/>
                  </a:lnTo>
                  <a:lnTo>
                    <a:pt x="23223" y="119029"/>
                  </a:lnTo>
                  <a:cubicBezTo>
                    <a:pt x="23253" y="118999"/>
                    <a:pt x="23284" y="118969"/>
                    <a:pt x="23253" y="118938"/>
                  </a:cubicBezTo>
                  <a:cubicBezTo>
                    <a:pt x="23231" y="118894"/>
                    <a:pt x="23209" y="118865"/>
                    <a:pt x="23175" y="118865"/>
                  </a:cubicBezTo>
                  <a:cubicBezTo>
                    <a:pt x="23162" y="118865"/>
                    <a:pt x="23148" y="118869"/>
                    <a:pt x="23132" y="118877"/>
                  </a:cubicBezTo>
                  <a:lnTo>
                    <a:pt x="17205" y="121461"/>
                  </a:lnTo>
                  <a:lnTo>
                    <a:pt x="305" y="111613"/>
                  </a:lnTo>
                  <a:lnTo>
                    <a:pt x="8998" y="108664"/>
                  </a:lnTo>
                  <a:lnTo>
                    <a:pt x="29971" y="103193"/>
                  </a:lnTo>
                  <a:cubicBezTo>
                    <a:pt x="30001" y="103193"/>
                    <a:pt x="30062" y="103102"/>
                    <a:pt x="30062" y="103072"/>
                  </a:cubicBezTo>
                  <a:lnTo>
                    <a:pt x="27205" y="87509"/>
                  </a:lnTo>
                  <a:lnTo>
                    <a:pt x="18846" y="69059"/>
                  </a:lnTo>
                  <a:lnTo>
                    <a:pt x="29393" y="53983"/>
                  </a:lnTo>
                  <a:lnTo>
                    <a:pt x="44166" y="32493"/>
                  </a:lnTo>
                  <a:lnTo>
                    <a:pt x="64561" y="52098"/>
                  </a:lnTo>
                  <a:cubicBezTo>
                    <a:pt x="64592" y="52129"/>
                    <a:pt x="64622" y="52129"/>
                    <a:pt x="64683" y="52129"/>
                  </a:cubicBezTo>
                  <a:cubicBezTo>
                    <a:pt x="64713" y="52129"/>
                    <a:pt x="64744" y="52098"/>
                    <a:pt x="64744" y="52037"/>
                  </a:cubicBezTo>
                  <a:lnTo>
                    <a:pt x="67783" y="33709"/>
                  </a:lnTo>
                  <a:lnTo>
                    <a:pt x="89698" y="47843"/>
                  </a:lnTo>
                  <a:lnTo>
                    <a:pt x="89759" y="47843"/>
                  </a:lnTo>
                  <a:cubicBezTo>
                    <a:pt x="89790" y="47843"/>
                    <a:pt x="89790" y="47843"/>
                    <a:pt x="89820" y="47782"/>
                  </a:cubicBezTo>
                  <a:lnTo>
                    <a:pt x="100458" y="35016"/>
                  </a:lnTo>
                  <a:lnTo>
                    <a:pt x="114562" y="23283"/>
                  </a:lnTo>
                  <a:lnTo>
                    <a:pt x="102708" y="46171"/>
                  </a:lnTo>
                  <a:cubicBezTo>
                    <a:pt x="102647" y="46202"/>
                    <a:pt x="102708" y="46262"/>
                    <a:pt x="102738" y="46262"/>
                  </a:cubicBezTo>
                  <a:lnTo>
                    <a:pt x="118969" y="55290"/>
                  </a:lnTo>
                  <a:lnTo>
                    <a:pt x="119000" y="55290"/>
                  </a:lnTo>
                  <a:lnTo>
                    <a:pt x="141462" y="52493"/>
                  </a:lnTo>
                  <a:cubicBezTo>
                    <a:pt x="141493" y="52493"/>
                    <a:pt x="141523" y="52463"/>
                    <a:pt x="141523" y="52433"/>
                  </a:cubicBezTo>
                  <a:lnTo>
                    <a:pt x="141523" y="52311"/>
                  </a:lnTo>
                  <a:lnTo>
                    <a:pt x="114988" y="22827"/>
                  </a:lnTo>
                  <a:lnTo>
                    <a:pt x="123042" y="608"/>
                  </a:lnTo>
                  <a:lnTo>
                    <a:pt x="142952" y="122"/>
                  </a:lnTo>
                  <a:lnTo>
                    <a:pt x="139000" y="23526"/>
                  </a:lnTo>
                  <a:cubicBezTo>
                    <a:pt x="139000" y="23557"/>
                    <a:pt x="139000" y="23587"/>
                    <a:pt x="139061" y="23648"/>
                  </a:cubicBezTo>
                  <a:lnTo>
                    <a:pt x="158514" y="30700"/>
                  </a:lnTo>
                  <a:lnTo>
                    <a:pt x="157937" y="43891"/>
                  </a:lnTo>
                  <a:cubicBezTo>
                    <a:pt x="157937" y="43922"/>
                    <a:pt x="157937" y="43922"/>
                    <a:pt x="157998" y="43952"/>
                  </a:cubicBezTo>
                  <a:cubicBezTo>
                    <a:pt x="157998" y="43952"/>
                    <a:pt x="158028" y="44013"/>
                    <a:pt x="158058" y="44013"/>
                  </a:cubicBezTo>
                  <a:lnTo>
                    <a:pt x="176782" y="44013"/>
                  </a:lnTo>
                  <a:cubicBezTo>
                    <a:pt x="176843" y="44013"/>
                    <a:pt x="176873" y="43952"/>
                    <a:pt x="176873" y="43922"/>
                  </a:cubicBezTo>
                  <a:lnTo>
                    <a:pt x="180946" y="30882"/>
                  </a:lnTo>
                  <a:lnTo>
                    <a:pt x="201220" y="43952"/>
                  </a:lnTo>
                  <a:lnTo>
                    <a:pt x="204290" y="53588"/>
                  </a:lnTo>
                  <a:cubicBezTo>
                    <a:pt x="204290" y="53618"/>
                    <a:pt x="204351" y="53618"/>
                    <a:pt x="204381" y="53648"/>
                  </a:cubicBezTo>
                  <a:cubicBezTo>
                    <a:pt x="204412" y="53648"/>
                    <a:pt x="204442" y="53648"/>
                    <a:pt x="204442" y="53618"/>
                  </a:cubicBezTo>
                  <a:lnTo>
                    <a:pt x="233136" y="27326"/>
                  </a:lnTo>
                  <a:lnTo>
                    <a:pt x="244656" y="38268"/>
                  </a:lnTo>
                  <a:lnTo>
                    <a:pt x="248273" y="55776"/>
                  </a:lnTo>
                  <a:cubicBezTo>
                    <a:pt x="248273" y="55807"/>
                    <a:pt x="248303" y="55807"/>
                    <a:pt x="248303" y="55867"/>
                  </a:cubicBezTo>
                  <a:lnTo>
                    <a:pt x="248364" y="55867"/>
                  </a:lnTo>
                  <a:lnTo>
                    <a:pt x="262012" y="51065"/>
                  </a:lnTo>
                  <a:cubicBezTo>
                    <a:pt x="262042" y="51065"/>
                    <a:pt x="262042" y="51034"/>
                    <a:pt x="262103" y="51004"/>
                  </a:cubicBezTo>
                  <a:lnTo>
                    <a:pt x="266237" y="38998"/>
                  </a:lnTo>
                  <a:lnTo>
                    <a:pt x="274565" y="42281"/>
                  </a:lnTo>
                  <a:lnTo>
                    <a:pt x="287666" y="59272"/>
                  </a:lnTo>
                  <a:lnTo>
                    <a:pt x="268486" y="69150"/>
                  </a:lnTo>
                  <a:lnTo>
                    <a:pt x="268425" y="69181"/>
                  </a:lnTo>
                  <a:lnTo>
                    <a:pt x="268425" y="69211"/>
                  </a:lnTo>
                  <a:lnTo>
                    <a:pt x="268425" y="69272"/>
                  </a:lnTo>
                  <a:lnTo>
                    <a:pt x="270218" y="75564"/>
                  </a:lnTo>
                  <a:cubicBezTo>
                    <a:pt x="270218" y="75594"/>
                    <a:pt x="270249" y="75655"/>
                    <a:pt x="270310" y="75655"/>
                  </a:cubicBezTo>
                  <a:lnTo>
                    <a:pt x="270340" y="75655"/>
                  </a:lnTo>
                  <a:cubicBezTo>
                    <a:pt x="270370" y="75655"/>
                    <a:pt x="270370" y="75655"/>
                    <a:pt x="270401" y="75594"/>
                  </a:cubicBezTo>
                  <a:lnTo>
                    <a:pt x="270401" y="75594"/>
                  </a:lnTo>
                  <a:lnTo>
                    <a:pt x="269307" y="112737"/>
                  </a:lnTo>
                  <a:lnTo>
                    <a:pt x="273258" y="127084"/>
                  </a:lnTo>
                  <a:cubicBezTo>
                    <a:pt x="273258" y="127145"/>
                    <a:pt x="273288" y="127175"/>
                    <a:pt x="273349" y="127175"/>
                  </a:cubicBezTo>
                  <a:lnTo>
                    <a:pt x="284687" y="126659"/>
                  </a:lnTo>
                  <a:cubicBezTo>
                    <a:pt x="284748" y="126659"/>
                    <a:pt x="284778" y="126628"/>
                    <a:pt x="284778" y="126567"/>
                  </a:cubicBezTo>
                  <a:cubicBezTo>
                    <a:pt x="284778" y="126507"/>
                    <a:pt x="284748" y="126476"/>
                    <a:pt x="284687" y="126476"/>
                  </a:cubicBezTo>
                  <a:lnTo>
                    <a:pt x="273410" y="126963"/>
                  </a:lnTo>
                  <a:lnTo>
                    <a:pt x="269459" y="112768"/>
                  </a:lnTo>
                  <a:lnTo>
                    <a:pt x="294201" y="94500"/>
                  </a:lnTo>
                  <a:cubicBezTo>
                    <a:pt x="294231" y="94470"/>
                    <a:pt x="294231" y="94470"/>
                    <a:pt x="294231" y="94409"/>
                  </a:cubicBezTo>
                  <a:cubicBezTo>
                    <a:pt x="294231" y="94379"/>
                    <a:pt x="294231" y="94348"/>
                    <a:pt x="294201" y="94348"/>
                  </a:cubicBezTo>
                  <a:lnTo>
                    <a:pt x="270614" y="75320"/>
                  </a:lnTo>
                  <a:lnTo>
                    <a:pt x="276085" y="68725"/>
                  </a:lnTo>
                  <a:cubicBezTo>
                    <a:pt x="276115" y="68694"/>
                    <a:pt x="276115" y="68664"/>
                    <a:pt x="276085" y="68603"/>
                  </a:cubicBezTo>
                  <a:cubicBezTo>
                    <a:pt x="276085" y="68573"/>
                    <a:pt x="276024" y="68573"/>
                    <a:pt x="275994" y="68573"/>
                  </a:cubicBezTo>
                  <a:lnTo>
                    <a:pt x="268972" y="69120"/>
                  </a:lnTo>
                  <a:lnTo>
                    <a:pt x="287848" y="59393"/>
                  </a:lnTo>
                  <a:cubicBezTo>
                    <a:pt x="287878" y="59393"/>
                    <a:pt x="287878" y="59363"/>
                    <a:pt x="287878" y="59302"/>
                  </a:cubicBezTo>
                  <a:lnTo>
                    <a:pt x="287878" y="59241"/>
                  </a:lnTo>
                  <a:lnTo>
                    <a:pt x="274747" y="42220"/>
                  </a:lnTo>
                  <a:lnTo>
                    <a:pt x="289520" y="26140"/>
                  </a:lnTo>
                  <a:cubicBezTo>
                    <a:pt x="289550" y="26110"/>
                    <a:pt x="289550" y="26080"/>
                    <a:pt x="289520" y="26019"/>
                  </a:cubicBezTo>
                  <a:lnTo>
                    <a:pt x="282802" y="18694"/>
                  </a:lnTo>
                  <a:lnTo>
                    <a:pt x="282772" y="18663"/>
                  </a:lnTo>
                  <a:lnTo>
                    <a:pt x="267787" y="14742"/>
                  </a:lnTo>
                  <a:lnTo>
                    <a:pt x="267726" y="14742"/>
                  </a:lnTo>
                  <a:cubicBezTo>
                    <a:pt x="267665" y="14742"/>
                    <a:pt x="267665" y="14773"/>
                    <a:pt x="267665" y="14803"/>
                  </a:cubicBezTo>
                  <a:lnTo>
                    <a:pt x="266115" y="38785"/>
                  </a:lnTo>
                  <a:lnTo>
                    <a:pt x="244808" y="38116"/>
                  </a:lnTo>
                  <a:lnTo>
                    <a:pt x="233227" y="27144"/>
                  </a:lnTo>
                  <a:lnTo>
                    <a:pt x="233166" y="27144"/>
                  </a:lnTo>
                  <a:lnTo>
                    <a:pt x="219914" y="24317"/>
                  </a:lnTo>
                  <a:lnTo>
                    <a:pt x="241343" y="17295"/>
                  </a:lnTo>
                  <a:lnTo>
                    <a:pt x="245142" y="21915"/>
                  </a:lnTo>
                  <a:cubicBezTo>
                    <a:pt x="245157" y="21946"/>
                    <a:pt x="245180" y="21961"/>
                    <a:pt x="245207" y="21961"/>
                  </a:cubicBezTo>
                  <a:cubicBezTo>
                    <a:pt x="245233" y="21961"/>
                    <a:pt x="245264" y="21946"/>
                    <a:pt x="245294" y="21915"/>
                  </a:cubicBezTo>
                  <a:cubicBezTo>
                    <a:pt x="245324" y="21885"/>
                    <a:pt x="245324" y="21855"/>
                    <a:pt x="245294" y="21763"/>
                  </a:cubicBezTo>
                  <a:lnTo>
                    <a:pt x="241495" y="17113"/>
                  </a:lnTo>
                  <a:cubicBezTo>
                    <a:pt x="241464" y="17052"/>
                    <a:pt x="241403" y="17052"/>
                    <a:pt x="241373" y="17052"/>
                  </a:cubicBezTo>
                  <a:lnTo>
                    <a:pt x="219549" y="24256"/>
                  </a:lnTo>
                  <a:cubicBezTo>
                    <a:pt x="219549" y="24256"/>
                    <a:pt x="219488" y="24256"/>
                    <a:pt x="219488" y="24286"/>
                  </a:cubicBezTo>
                  <a:lnTo>
                    <a:pt x="210278" y="37083"/>
                  </a:lnTo>
                  <a:cubicBezTo>
                    <a:pt x="210217" y="37113"/>
                    <a:pt x="210217" y="37174"/>
                    <a:pt x="210278" y="37204"/>
                  </a:cubicBezTo>
                  <a:cubicBezTo>
                    <a:pt x="210278" y="37235"/>
                    <a:pt x="210309" y="37235"/>
                    <a:pt x="210339" y="37235"/>
                  </a:cubicBezTo>
                  <a:lnTo>
                    <a:pt x="210369" y="37235"/>
                  </a:lnTo>
                  <a:lnTo>
                    <a:pt x="232680" y="27508"/>
                  </a:lnTo>
                  <a:lnTo>
                    <a:pt x="204442" y="53375"/>
                  </a:lnTo>
                  <a:lnTo>
                    <a:pt x="201372" y="43891"/>
                  </a:lnTo>
                  <a:cubicBezTo>
                    <a:pt x="201372" y="43831"/>
                    <a:pt x="201342" y="43831"/>
                    <a:pt x="201342" y="43831"/>
                  </a:cubicBezTo>
                  <a:lnTo>
                    <a:pt x="181037" y="30761"/>
                  </a:lnTo>
                  <a:lnTo>
                    <a:pt x="192953" y="23557"/>
                  </a:lnTo>
                  <a:lnTo>
                    <a:pt x="204199" y="18207"/>
                  </a:lnTo>
                  <a:cubicBezTo>
                    <a:pt x="204229" y="18177"/>
                    <a:pt x="204260" y="18116"/>
                    <a:pt x="204229" y="18086"/>
                  </a:cubicBezTo>
                  <a:cubicBezTo>
                    <a:pt x="204208" y="18064"/>
                    <a:pt x="204171" y="18043"/>
                    <a:pt x="204141" y="18043"/>
                  </a:cubicBezTo>
                  <a:cubicBezTo>
                    <a:pt x="204128" y="18043"/>
                    <a:pt x="204117" y="18046"/>
                    <a:pt x="204108" y="18055"/>
                  </a:cubicBezTo>
                  <a:lnTo>
                    <a:pt x="192861" y="23405"/>
                  </a:lnTo>
                  <a:lnTo>
                    <a:pt x="180946" y="30609"/>
                  </a:lnTo>
                  <a:lnTo>
                    <a:pt x="170946" y="8481"/>
                  </a:lnTo>
                  <a:cubicBezTo>
                    <a:pt x="170946" y="8420"/>
                    <a:pt x="170916" y="8420"/>
                    <a:pt x="170855" y="8420"/>
                  </a:cubicBezTo>
                  <a:cubicBezTo>
                    <a:pt x="170825" y="8420"/>
                    <a:pt x="170794" y="8420"/>
                    <a:pt x="170794" y="8481"/>
                  </a:cubicBezTo>
                  <a:lnTo>
                    <a:pt x="158636" y="30548"/>
                  </a:lnTo>
                  <a:lnTo>
                    <a:pt x="139243" y="23496"/>
                  </a:lnTo>
                  <a:lnTo>
                    <a:pt x="143286" y="122"/>
                  </a:lnTo>
                  <a:cubicBezTo>
                    <a:pt x="143286" y="61"/>
                    <a:pt x="143286" y="61"/>
                    <a:pt x="143256" y="31"/>
                  </a:cubicBezTo>
                  <a:cubicBezTo>
                    <a:pt x="143256" y="0"/>
                    <a:pt x="143195" y="0"/>
                    <a:pt x="14316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326250" y="3390150"/>
              <a:ext cx="360975" cy="210525"/>
            </a:xfrm>
            <a:custGeom>
              <a:rect b="b" l="l" r="r" t="t"/>
              <a:pathLst>
                <a:path extrusionOk="0" h="8421" w="14439">
                  <a:moveTo>
                    <a:pt x="2493" y="1"/>
                  </a:moveTo>
                  <a:lnTo>
                    <a:pt x="1" y="8390"/>
                  </a:lnTo>
                  <a:lnTo>
                    <a:pt x="92" y="8420"/>
                  </a:lnTo>
                  <a:lnTo>
                    <a:pt x="2554" y="183"/>
                  </a:lnTo>
                  <a:lnTo>
                    <a:pt x="14408" y="6171"/>
                  </a:lnTo>
                  <a:lnTo>
                    <a:pt x="14439" y="6080"/>
                  </a:lnTo>
                  <a:lnTo>
                    <a:pt x="2524" y="62"/>
                  </a:lnTo>
                  <a:lnTo>
                    <a:pt x="249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377175" y="33802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675050" y="353150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314850" y="35869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3022350" y="10291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183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4840025" y="15770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62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4408400" y="7966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4847625" y="13521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183"/>
                    <a:pt x="0" y="487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4903850" y="1082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4"/>
                    <a:pt x="1" y="48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60"/>
                    <a:pt x="1004" y="487"/>
                  </a:cubicBezTo>
                  <a:cubicBezTo>
                    <a:pt x="100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5694150" y="13909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486" y="1003"/>
                  </a:cubicBezTo>
                  <a:cubicBezTo>
                    <a:pt x="760" y="1003"/>
                    <a:pt x="973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5516325" y="1629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48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0" y="1003"/>
                    <a:pt x="1004" y="760"/>
                    <a:pt x="1004" y="487"/>
                  </a:cubicBezTo>
                  <a:cubicBezTo>
                    <a:pt x="1004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5972250" y="135670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14" y="61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5958575" y="5086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57" y="1"/>
                  </a:moveTo>
                  <a:cubicBezTo>
                    <a:pt x="183" y="1"/>
                    <a:pt x="1" y="21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30" y="1004"/>
                    <a:pt x="974" y="761"/>
                    <a:pt x="974" y="487"/>
                  </a:cubicBezTo>
                  <a:cubicBezTo>
                    <a:pt x="974" y="214"/>
                    <a:pt x="700" y="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6366650" y="5345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44" y="0"/>
                    <a:pt x="0" y="183"/>
                    <a:pt x="0" y="487"/>
                  </a:cubicBezTo>
                  <a:cubicBezTo>
                    <a:pt x="0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5844600" y="177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518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8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6049000" y="203452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8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6694150" y="2762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1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6564975" y="29046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3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6713150" y="3058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7274725" y="29342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43" y="61"/>
                    <a:pt x="0" y="244"/>
                    <a:pt x="0" y="517"/>
                  </a:cubicBezTo>
                  <a:cubicBezTo>
                    <a:pt x="0" y="760"/>
                    <a:pt x="243" y="1004"/>
                    <a:pt x="487" y="1004"/>
                  </a:cubicBezTo>
                  <a:cubicBezTo>
                    <a:pt x="760" y="1004"/>
                    <a:pt x="973" y="760"/>
                    <a:pt x="973" y="51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5814975" y="207327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6249625" y="226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487" y="1003"/>
                  </a:cubicBezTo>
                  <a:cubicBezTo>
                    <a:pt x="760" y="1003"/>
                    <a:pt x="1003" y="791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1756375" y="17723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1823250" y="18810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51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7180500" y="3434225"/>
              <a:ext cx="106400" cy="78300"/>
            </a:xfrm>
            <a:custGeom>
              <a:rect b="b" l="l" r="r" t="t"/>
              <a:pathLst>
                <a:path extrusionOk="0" h="3132" w="4256">
                  <a:moveTo>
                    <a:pt x="4195" y="1"/>
                  </a:moveTo>
                  <a:lnTo>
                    <a:pt x="0" y="3040"/>
                  </a:lnTo>
                  <a:lnTo>
                    <a:pt x="0" y="3131"/>
                  </a:lnTo>
                  <a:lnTo>
                    <a:pt x="91" y="3131"/>
                  </a:lnTo>
                  <a:lnTo>
                    <a:pt x="4225" y="92"/>
                  </a:lnTo>
                  <a:cubicBezTo>
                    <a:pt x="4256" y="92"/>
                    <a:pt x="4256" y="31"/>
                    <a:pt x="4256" y="31"/>
                  </a:cubicBezTo>
                  <a:lnTo>
                    <a:pt x="425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7169100" y="3498050"/>
              <a:ext cx="25100" cy="24425"/>
            </a:xfrm>
            <a:custGeom>
              <a:rect b="b" l="l" r="r" t="t"/>
              <a:pathLst>
                <a:path extrusionOk="0" h="977" w="1004">
                  <a:moveTo>
                    <a:pt x="456" y="1"/>
                  </a:moveTo>
                  <a:cubicBezTo>
                    <a:pt x="213" y="31"/>
                    <a:pt x="0" y="275"/>
                    <a:pt x="0" y="518"/>
                  </a:cubicBezTo>
                  <a:cubicBezTo>
                    <a:pt x="57" y="800"/>
                    <a:pt x="244" y="977"/>
                    <a:pt x="489" y="977"/>
                  </a:cubicBezTo>
                  <a:cubicBezTo>
                    <a:pt x="508" y="977"/>
                    <a:pt x="527" y="976"/>
                    <a:pt x="547" y="974"/>
                  </a:cubicBezTo>
                  <a:cubicBezTo>
                    <a:pt x="821" y="943"/>
                    <a:pt x="1003" y="730"/>
                    <a:pt x="1003" y="457"/>
                  </a:cubicBezTo>
                  <a:cubicBezTo>
                    <a:pt x="973" y="183"/>
                    <a:pt x="730" y="1"/>
                    <a:pt x="4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7273950" y="3422075"/>
              <a:ext cx="24350" cy="24425"/>
            </a:xfrm>
            <a:custGeom>
              <a:rect b="b" l="l" r="r" t="t"/>
              <a:pathLst>
                <a:path extrusionOk="0" h="977" w="974">
                  <a:moveTo>
                    <a:pt x="457" y="0"/>
                  </a:moveTo>
                  <a:cubicBezTo>
                    <a:pt x="183" y="31"/>
                    <a:pt x="1" y="274"/>
                    <a:pt x="1" y="517"/>
                  </a:cubicBezTo>
                  <a:cubicBezTo>
                    <a:pt x="1" y="799"/>
                    <a:pt x="236" y="976"/>
                    <a:pt x="464" y="976"/>
                  </a:cubicBezTo>
                  <a:cubicBezTo>
                    <a:pt x="482" y="976"/>
                    <a:pt x="500" y="975"/>
                    <a:pt x="518" y="973"/>
                  </a:cubicBezTo>
                  <a:cubicBezTo>
                    <a:pt x="791" y="943"/>
                    <a:pt x="973" y="730"/>
                    <a:pt x="973" y="456"/>
                  </a:cubicBezTo>
                  <a:cubicBezTo>
                    <a:pt x="943" y="183"/>
                    <a:pt x="730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1498025" y="23308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893900" y="21158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0" y="244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473675" y="1927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760925" y="7715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7"/>
                  </a:cubicBezTo>
                  <a:cubicBezTo>
                    <a:pt x="973" y="244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670500" y="20124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696325" y="24463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4"/>
                    <a:pt x="1" y="487"/>
                  </a:cubicBezTo>
                  <a:cubicBezTo>
                    <a:pt x="1" y="760"/>
                    <a:pt x="213" y="1004"/>
                    <a:pt x="487" y="1004"/>
                  </a:cubicBezTo>
                  <a:cubicBezTo>
                    <a:pt x="761" y="1004"/>
                    <a:pt x="973" y="760"/>
                    <a:pt x="973" y="487"/>
                  </a:cubicBezTo>
                  <a:cubicBezTo>
                    <a:pt x="973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1080825" y="27928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518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1358950" y="28058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2108200" y="15763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0"/>
                    <a:pt x="244" y="1004"/>
                    <a:pt x="518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2468400" y="1520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1943300" y="13407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1476725" y="964600"/>
              <a:ext cx="25125" cy="24325"/>
            </a:xfrm>
            <a:custGeom>
              <a:rect b="b" l="l" r="r" t="t"/>
              <a:pathLst>
                <a:path extrusionOk="0" h="973" w="1005">
                  <a:moveTo>
                    <a:pt x="487" y="0"/>
                  </a:moveTo>
                  <a:cubicBezTo>
                    <a:pt x="244" y="31"/>
                    <a:pt x="1" y="24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1476725" y="123055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487" y="1"/>
                  </a:moveTo>
                  <a:cubicBezTo>
                    <a:pt x="183" y="1"/>
                    <a:pt x="1" y="213"/>
                    <a:pt x="1" y="487"/>
                  </a:cubicBezTo>
                  <a:cubicBezTo>
                    <a:pt x="1" y="760"/>
                    <a:pt x="244" y="1004"/>
                    <a:pt x="487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1259400" y="166597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4067975" y="835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6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3581650" y="6606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43" y="1004"/>
                    <a:pt x="486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2974475" y="6446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2615825" y="9425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73" y="82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2124925" y="6880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0" y="1003"/>
                    <a:pt x="943" y="76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1798925" y="9068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2349850" y="126322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43" y="760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2489675" y="5876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2751075" y="536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791"/>
                    <a:pt x="244" y="1003"/>
                    <a:pt x="517" y="1003"/>
                  </a:cubicBezTo>
                  <a:cubicBezTo>
                    <a:pt x="791" y="1003"/>
                    <a:pt x="1004" y="791"/>
                    <a:pt x="1004" y="517"/>
                  </a:cubicBezTo>
                  <a:cubicBezTo>
                    <a:pt x="1004" y="244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2039825" y="554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1003" y="791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1602875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9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1769300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9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1365800" y="5922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1115025" y="52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1" y="1003"/>
                    <a:pt x="973" y="760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1210025" y="8772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42" y="76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839200" y="1416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0"/>
                  </a:moveTo>
                  <a:cubicBezTo>
                    <a:pt x="243" y="0"/>
                    <a:pt x="0" y="244"/>
                    <a:pt x="0" y="487"/>
                  </a:cubicBezTo>
                  <a:cubicBezTo>
                    <a:pt x="0" y="760"/>
                    <a:pt x="243" y="1004"/>
                    <a:pt x="486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44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1118075" y="146460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1437975" y="15763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0"/>
                    <a:pt x="214" y="1004"/>
                    <a:pt x="487" y="1004"/>
                  </a:cubicBezTo>
                  <a:cubicBezTo>
                    <a:pt x="700" y="1004"/>
                    <a:pt x="943" y="760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1384025" y="20740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1049675" y="225715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4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571700" y="1798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1" y="1003"/>
                    <a:pt x="973" y="821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310300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487" y="974"/>
                  </a:cubicBezTo>
                  <a:cubicBezTo>
                    <a:pt x="760" y="974"/>
                    <a:pt x="973" y="761"/>
                    <a:pt x="1004" y="487"/>
                  </a:cubicBezTo>
                  <a:cubicBezTo>
                    <a:pt x="1004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719125" y="805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583875" y="499550"/>
              <a:ext cx="25100" cy="23575"/>
            </a:xfrm>
            <a:custGeom>
              <a:rect b="b" l="l" r="r" t="t"/>
              <a:pathLst>
                <a:path extrusionOk="0" h="943" w="1004">
                  <a:moveTo>
                    <a:pt x="486" y="0"/>
                  </a:moveTo>
                  <a:cubicBezTo>
                    <a:pt x="243" y="0"/>
                    <a:pt x="0" y="213"/>
                    <a:pt x="0" y="456"/>
                  </a:cubicBezTo>
                  <a:cubicBezTo>
                    <a:pt x="0" y="699"/>
                    <a:pt x="243" y="942"/>
                    <a:pt x="486" y="942"/>
                  </a:cubicBezTo>
                  <a:cubicBezTo>
                    <a:pt x="760" y="942"/>
                    <a:pt x="1003" y="760"/>
                    <a:pt x="1003" y="486"/>
                  </a:cubicBezTo>
                  <a:cubicBezTo>
                    <a:pt x="100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333850" y="563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1"/>
                    <a:pt x="244" y="1003"/>
                    <a:pt x="518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302700" y="1090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1" y="244"/>
                    <a:pt x="1" y="518"/>
                  </a:cubicBezTo>
                  <a:cubicBezTo>
                    <a:pt x="1" y="761"/>
                    <a:pt x="244" y="1004"/>
                    <a:pt x="487" y="1004"/>
                  </a:cubicBezTo>
                  <a:cubicBezTo>
                    <a:pt x="761" y="1004"/>
                    <a:pt x="1004" y="761"/>
                    <a:pt x="1004" y="518"/>
                  </a:cubicBezTo>
                  <a:cubicBezTo>
                    <a:pt x="100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782200" y="2256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852875" y="2645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6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332350" y="27807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6" y="1004"/>
                  </a:cubicBezTo>
                  <a:cubicBezTo>
                    <a:pt x="760" y="1004"/>
                    <a:pt x="973" y="760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535225" y="3108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684925" y="304290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368050" y="2058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1259400" y="24342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4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1004075" y="26112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4" y="0"/>
                    <a:pt x="1" y="244"/>
                    <a:pt x="1" y="517"/>
                  </a:cubicBezTo>
                  <a:cubicBezTo>
                    <a:pt x="1" y="791"/>
                    <a:pt x="214" y="1003"/>
                    <a:pt x="487" y="1003"/>
                  </a:cubicBezTo>
                  <a:cubicBezTo>
                    <a:pt x="761" y="1003"/>
                    <a:pt x="974" y="791"/>
                    <a:pt x="974" y="517"/>
                  </a:cubicBezTo>
                  <a:cubicBezTo>
                    <a:pt x="97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966100" y="18931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9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1721425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0" y="214"/>
                    <a:pt x="0" y="487"/>
                  </a:cubicBezTo>
                  <a:cubicBezTo>
                    <a:pt x="0" y="761"/>
                    <a:pt x="244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2675100" y="1223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90" y="1003"/>
                    <a:pt x="1003" y="821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3080875" y="14501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3" y="1"/>
                    <a:pt x="0" y="214"/>
                    <a:pt x="0" y="487"/>
                  </a:cubicBezTo>
                  <a:cubicBezTo>
                    <a:pt x="0" y="761"/>
                    <a:pt x="243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3642425" y="13817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4980600" y="14798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973" y="791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5121175" y="14615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5098375" y="16553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6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4055825" y="11682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6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4523150" y="11682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4625725" y="839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4927400" y="6522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5136375" y="11682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5214650" y="1409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7" y="1004"/>
                  </a:cubicBezTo>
                  <a:cubicBezTo>
                    <a:pt x="760" y="1004"/>
                    <a:pt x="943" y="760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5928200" y="7472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5362825" y="9987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5593825" y="6788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30" y="973"/>
                    <a:pt x="943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6139450" y="500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3" y="0"/>
                    <a:pt x="0" y="213"/>
                    <a:pt x="0" y="487"/>
                  </a:cubicBezTo>
                  <a:cubicBezTo>
                    <a:pt x="0" y="760"/>
                    <a:pt x="243" y="973"/>
                    <a:pt x="517" y="973"/>
                  </a:cubicBezTo>
                  <a:cubicBezTo>
                    <a:pt x="760" y="973"/>
                    <a:pt x="942" y="760"/>
                    <a:pt x="1003" y="487"/>
                  </a:cubicBezTo>
                  <a:cubicBezTo>
                    <a:pt x="1003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6234425" y="6165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4" y="761"/>
                    <a:pt x="1004" y="518"/>
                  </a:cubicBezTo>
                  <a:cubicBezTo>
                    <a:pt x="1004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6222275" y="10253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6758750" y="10428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7" y="974"/>
                  </a:cubicBezTo>
                  <a:cubicBezTo>
                    <a:pt x="760" y="974"/>
                    <a:pt x="1004" y="761"/>
                    <a:pt x="1004" y="487"/>
                  </a:cubicBezTo>
                  <a:cubicBezTo>
                    <a:pt x="1004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6947200" y="767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4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6654650" y="13445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91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6313450" y="1464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1004" y="791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6168325" y="17016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30" y="973"/>
                    <a:pt x="942" y="79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6817275" y="1800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7004200" y="1786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7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7299800" y="15527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6975325" y="11241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48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60" y="1003"/>
                    <a:pt x="973" y="760"/>
                    <a:pt x="1003" y="48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6875025" y="15026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7341600" y="7259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699" y="1004"/>
                    <a:pt x="942" y="761"/>
                    <a:pt x="973" y="518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7178200" y="53980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518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6249625" y="2268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822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6336250" y="2493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0" y="1003"/>
                    <a:pt x="1004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6837775" y="28878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6937325" y="3247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1004" y="760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7221525" y="32351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1004" y="790"/>
                    <a:pt x="1004" y="486"/>
                  </a:cubicBezTo>
                  <a:cubicBezTo>
                    <a:pt x="1004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6504175" y="1559575"/>
              <a:ext cx="25125" cy="24350"/>
            </a:xfrm>
            <a:custGeom>
              <a:rect b="b" l="l" r="r" t="t"/>
              <a:pathLst>
                <a:path extrusionOk="0" h="974" w="1005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8" y="974"/>
                  </a:cubicBezTo>
                  <a:cubicBezTo>
                    <a:pt x="761" y="974"/>
                    <a:pt x="97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6504175" y="23741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974" y="76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5210100" y="5208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42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-120550" y="-115200"/>
              <a:ext cx="7728125" cy="3313125"/>
            </a:xfrm>
            <a:custGeom>
              <a:rect b="b" l="l" r="r" t="t"/>
              <a:pathLst>
                <a:path extrusionOk="0" h="132525" w="309125">
                  <a:moveTo>
                    <a:pt x="260066" y="49454"/>
                  </a:moveTo>
                  <a:lnTo>
                    <a:pt x="265294" y="67478"/>
                  </a:lnTo>
                  <a:lnTo>
                    <a:pt x="259975" y="84864"/>
                  </a:lnTo>
                  <a:cubicBezTo>
                    <a:pt x="259944" y="84956"/>
                    <a:pt x="260035" y="85016"/>
                    <a:pt x="260066" y="85047"/>
                  </a:cubicBezTo>
                  <a:lnTo>
                    <a:pt x="260096" y="85047"/>
                  </a:lnTo>
                  <a:cubicBezTo>
                    <a:pt x="260187" y="85047"/>
                    <a:pt x="260218" y="85016"/>
                    <a:pt x="260248" y="84956"/>
                  </a:cubicBezTo>
                  <a:lnTo>
                    <a:pt x="265537" y="67691"/>
                  </a:lnTo>
                  <a:lnTo>
                    <a:pt x="277878" y="77266"/>
                  </a:lnTo>
                  <a:cubicBezTo>
                    <a:pt x="277908" y="77296"/>
                    <a:pt x="277908" y="77296"/>
                    <a:pt x="277969" y="77296"/>
                  </a:cubicBezTo>
                  <a:cubicBezTo>
                    <a:pt x="277999" y="77296"/>
                    <a:pt x="278030" y="77296"/>
                    <a:pt x="278060" y="77266"/>
                  </a:cubicBezTo>
                  <a:cubicBezTo>
                    <a:pt x="278121" y="77205"/>
                    <a:pt x="278121" y="77114"/>
                    <a:pt x="278030" y="77083"/>
                  </a:cubicBezTo>
                  <a:lnTo>
                    <a:pt x="265537" y="67387"/>
                  </a:lnTo>
                  <a:lnTo>
                    <a:pt x="260279" y="49393"/>
                  </a:lnTo>
                  <a:lnTo>
                    <a:pt x="283288" y="56992"/>
                  </a:lnTo>
                  <a:cubicBezTo>
                    <a:pt x="283349" y="57022"/>
                    <a:pt x="283440" y="56992"/>
                    <a:pt x="283471" y="56901"/>
                  </a:cubicBezTo>
                  <a:cubicBezTo>
                    <a:pt x="283501" y="56840"/>
                    <a:pt x="283471" y="56749"/>
                    <a:pt x="283379" y="56718"/>
                  </a:cubicBezTo>
                  <a:lnTo>
                    <a:pt x="260187" y="49028"/>
                  </a:lnTo>
                  <a:lnTo>
                    <a:pt x="252072" y="36323"/>
                  </a:lnTo>
                  <a:lnTo>
                    <a:pt x="260187" y="26627"/>
                  </a:lnTo>
                  <a:cubicBezTo>
                    <a:pt x="260218" y="26596"/>
                    <a:pt x="260218" y="26535"/>
                    <a:pt x="260218" y="26505"/>
                  </a:cubicBezTo>
                  <a:lnTo>
                    <a:pt x="259519" y="10395"/>
                  </a:lnTo>
                  <a:cubicBezTo>
                    <a:pt x="259519" y="10365"/>
                    <a:pt x="259488" y="10335"/>
                    <a:pt x="259458" y="10274"/>
                  </a:cubicBezTo>
                  <a:cubicBezTo>
                    <a:pt x="259428" y="10243"/>
                    <a:pt x="259367" y="10243"/>
                    <a:pt x="259336" y="10274"/>
                  </a:cubicBezTo>
                  <a:lnTo>
                    <a:pt x="213834" y="25654"/>
                  </a:lnTo>
                  <a:cubicBezTo>
                    <a:pt x="213773" y="25654"/>
                    <a:pt x="213743" y="25684"/>
                    <a:pt x="213743" y="25745"/>
                  </a:cubicBezTo>
                  <a:cubicBezTo>
                    <a:pt x="213743" y="25775"/>
                    <a:pt x="213743" y="25836"/>
                    <a:pt x="213773" y="25867"/>
                  </a:cubicBezTo>
                  <a:lnTo>
                    <a:pt x="236205" y="53709"/>
                  </a:lnTo>
                  <a:cubicBezTo>
                    <a:pt x="236205" y="53709"/>
                    <a:pt x="236205" y="53770"/>
                    <a:pt x="236236" y="53770"/>
                  </a:cubicBezTo>
                  <a:lnTo>
                    <a:pt x="248546" y="62736"/>
                  </a:lnTo>
                  <a:lnTo>
                    <a:pt x="248546" y="62736"/>
                  </a:lnTo>
                  <a:cubicBezTo>
                    <a:pt x="248576" y="62736"/>
                    <a:pt x="248576" y="62767"/>
                    <a:pt x="248637" y="62767"/>
                  </a:cubicBezTo>
                  <a:lnTo>
                    <a:pt x="248667" y="62767"/>
                  </a:lnTo>
                  <a:lnTo>
                    <a:pt x="248667" y="62767"/>
                  </a:lnTo>
                  <a:lnTo>
                    <a:pt x="248698" y="62767"/>
                  </a:lnTo>
                  <a:cubicBezTo>
                    <a:pt x="248698" y="62767"/>
                    <a:pt x="248728" y="62767"/>
                    <a:pt x="248728" y="62736"/>
                  </a:cubicBezTo>
                  <a:lnTo>
                    <a:pt x="248728" y="62736"/>
                  </a:lnTo>
                  <a:close/>
                  <a:moveTo>
                    <a:pt x="259944" y="49150"/>
                  </a:moveTo>
                  <a:lnTo>
                    <a:pt x="248667" y="62311"/>
                  </a:lnTo>
                  <a:lnTo>
                    <a:pt x="245841" y="54773"/>
                  </a:lnTo>
                  <a:cubicBezTo>
                    <a:pt x="245841" y="54742"/>
                    <a:pt x="245780" y="54712"/>
                    <a:pt x="245749" y="54712"/>
                  </a:cubicBezTo>
                  <a:lnTo>
                    <a:pt x="236570" y="53496"/>
                  </a:lnTo>
                  <a:lnTo>
                    <a:pt x="251920" y="36535"/>
                  </a:lnTo>
                  <a:close/>
                  <a:moveTo>
                    <a:pt x="248303" y="62189"/>
                  </a:moveTo>
                  <a:lnTo>
                    <a:pt x="236844" y="53831"/>
                  </a:lnTo>
                  <a:lnTo>
                    <a:pt x="245658" y="54986"/>
                  </a:lnTo>
                  <a:close/>
                  <a:moveTo>
                    <a:pt x="259336" y="10638"/>
                  </a:moveTo>
                  <a:lnTo>
                    <a:pt x="259975" y="26475"/>
                  </a:lnTo>
                  <a:lnTo>
                    <a:pt x="251981" y="36080"/>
                  </a:lnTo>
                  <a:lnTo>
                    <a:pt x="243835" y="25168"/>
                  </a:lnTo>
                  <a:cubicBezTo>
                    <a:pt x="243804" y="25107"/>
                    <a:pt x="243683" y="25107"/>
                    <a:pt x="243652" y="25137"/>
                  </a:cubicBezTo>
                  <a:cubicBezTo>
                    <a:pt x="243561" y="25168"/>
                    <a:pt x="243561" y="25289"/>
                    <a:pt x="243622" y="25350"/>
                  </a:cubicBezTo>
                  <a:lnTo>
                    <a:pt x="251768" y="36262"/>
                  </a:lnTo>
                  <a:lnTo>
                    <a:pt x="236296" y="53375"/>
                  </a:lnTo>
                  <a:lnTo>
                    <a:pt x="214108" y="25867"/>
                  </a:lnTo>
                  <a:close/>
                  <a:moveTo>
                    <a:pt x="226752" y="54834"/>
                  </a:moveTo>
                  <a:cubicBezTo>
                    <a:pt x="226752" y="54773"/>
                    <a:pt x="226691" y="54742"/>
                    <a:pt x="226661" y="54742"/>
                  </a:cubicBezTo>
                  <a:lnTo>
                    <a:pt x="226539" y="54742"/>
                  </a:lnTo>
                  <a:lnTo>
                    <a:pt x="214199" y="60974"/>
                  </a:lnTo>
                  <a:lnTo>
                    <a:pt x="219092" y="50365"/>
                  </a:lnTo>
                  <a:cubicBezTo>
                    <a:pt x="219153" y="50305"/>
                    <a:pt x="219092" y="50214"/>
                    <a:pt x="219032" y="50183"/>
                  </a:cubicBezTo>
                  <a:cubicBezTo>
                    <a:pt x="218940" y="50153"/>
                    <a:pt x="218880" y="50183"/>
                    <a:pt x="218819" y="50274"/>
                  </a:cubicBezTo>
                  <a:lnTo>
                    <a:pt x="213773" y="61247"/>
                  </a:lnTo>
                  <a:lnTo>
                    <a:pt x="213773" y="61247"/>
                  </a:lnTo>
                  <a:lnTo>
                    <a:pt x="213773" y="61369"/>
                  </a:lnTo>
                  <a:cubicBezTo>
                    <a:pt x="213773" y="61399"/>
                    <a:pt x="213834" y="61429"/>
                    <a:pt x="213864" y="61429"/>
                  </a:cubicBez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95" y="61429"/>
                  </a:lnTo>
                  <a:lnTo>
                    <a:pt x="229245" y="63861"/>
                  </a:lnTo>
                  <a:lnTo>
                    <a:pt x="229275" y="63861"/>
                  </a:lnTo>
                  <a:cubicBezTo>
                    <a:pt x="229336" y="63861"/>
                    <a:pt x="229366" y="63861"/>
                    <a:pt x="229397" y="63831"/>
                  </a:cubicBezTo>
                  <a:cubicBezTo>
                    <a:pt x="229427" y="63800"/>
                    <a:pt x="229427" y="63740"/>
                    <a:pt x="229427" y="63679"/>
                  </a:cubicBezTo>
                  <a:close/>
                  <a:moveTo>
                    <a:pt x="214351" y="61217"/>
                  </a:moveTo>
                  <a:lnTo>
                    <a:pt x="226509" y="55046"/>
                  </a:lnTo>
                  <a:lnTo>
                    <a:pt x="229032" y="63527"/>
                  </a:lnTo>
                  <a:close/>
                  <a:moveTo>
                    <a:pt x="202588" y="23891"/>
                  </a:moveTo>
                  <a:lnTo>
                    <a:pt x="206448" y="10882"/>
                  </a:lnTo>
                  <a:cubicBezTo>
                    <a:pt x="206478" y="10821"/>
                    <a:pt x="206417" y="10730"/>
                    <a:pt x="206326" y="10699"/>
                  </a:cubicBezTo>
                  <a:cubicBezTo>
                    <a:pt x="206265" y="10669"/>
                    <a:pt x="206174" y="10730"/>
                    <a:pt x="206144" y="10821"/>
                  </a:cubicBezTo>
                  <a:lnTo>
                    <a:pt x="202314" y="23891"/>
                  </a:lnTo>
                  <a:cubicBezTo>
                    <a:pt x="202314" y="23921"/>
                    <a:pt x="202314" y="23982"/>
                    <a:pt x="202344" y="24013"/>
                  </a:cubicBezTo>
                  <a:lnTo>
                    <a:pt x="211402" y="35532"/>
                  </a:lnTo>
                  <a:lnTo>
                    <a:pt x="190429" y="38633"/>
                  </a:lnTo>
                  <a:lnTo>
                    <a:pt x="162192" y="61"/>
                  </a:lnTo>
                  <a:cubicBezTo>
                    <a:pt x="162161" y="0"/>
                    <a:pt x="162040" y="0"/>
                    <a:pt x="162009" y="30"/>
                  </a:cubicBezTo>
                  <a:cubicBezTo>
                    <a:pt x="161918" y="61"/>
                    <a:pt x="161918" y="182"/>
                    <a:pt x="161949" y="213"/>
                  </a:cubicBezTo>
                  <a:lnTo>
                    <a:pt x="189821" y="38238"/>
                  </a:lnTo>
                  <a:lnTo>
                    <a:pt x="166447" y="24468"/>
                  </a:lnTo>
                  <a:lnTo>
                    <a:pt x="166447" y="24468"/>
                  </a:lnTo>
                  <a:cubicBezTo>
                    <a:pt x="166417" y="24468"/>
                    <a:pt x="166417" y="24438"/>
                    <a:pt x="166356" y="24468"/>
                  </a:cubicBezTo>
                  <a:lnTo>
                    <a:pt x="166356" y="24468"/>
                  </a:lnTo>
                  <a:lnTo>
                    <a:pt x="166356" y="24468"/>
                  </a:lnTo>
                  <a:lnTo>
                    <a:pt x="131310" y="30244"/>
                  </a:lnTo>
                  <a:lnTo>
                    <a:pt x="132677" y="8511"/>
                  </a:lnTo>
                  <a:cubicBezTo>
                    <a:pt x="132677" y="8420"/>
                    <a:pt x="132617" y="8359"/>
                    <a:pt x="132526" y="8359"/>
                  </a:cubicBezTo>
                  <a:cubicBezTo>
                    <a:pt x="132434" y="8359"/>
                    <a:pt x="132374" y="8389"/>
                    <a:pt x="132374" y="8511"/>
                  </a:cubicBezTo>
                  <a:lnTo>
                    <a:pt x="131006" y="30365"/>
                  </a:lnTo>
                  <a:lnTo>
                    <a:pt x="112404" y="53770"/>
                  </a:lnTo>
                  <a:lnTo>
                    <a:pt x="110093" y="42675"/>
                  </a:lnTo>
                  <a:lnTo>
                    <a:pt x="116173" y="35228"/>
                  </a:lnTo>
                  <a:cubicBezTo>
                    <a:pt x="116203" y="35137"/>
                    <a:pt x="116203" y="35077"/>
                    <a:pt x="116142" y="35016"/>
                  </a:cubicBezTo>
                  <a:cubicBezTo>
                    <a:pt x="116051" y="34985"/>
                    <a:pt x="115990" y="34985"/>
                    <a:pt x="115929" y="35077"/>
                  </a:cubicBezTo>
                  <a:lnTo>
                    <a:pt x="109911" y="42432"/>
                  </a:lnTo>
                  <a:lnTo>
                    <a:pt x="88938" y="33010"/>
                  </a:lnTo>
                  <a:lnTo>
                    <a:pt x="104926" y="28754"/>
                  </a:lnTo>
                  <a:cubicBezTo>
                    <a:pt x="105017" y="28724"/>
                    <a:pt x="105048" y="28633"/>
                    <a:pt x="105048" y="28572"/>
                  </a:cubicBezTo>
                  <a:cubicBezTo>
                    <a:pt x="105017" y="28481"/>
                    <a:pt x="104926" y="28450"/>
                    <a:pt x="104865" y="28450"/>
                  </a:cubicBezTo>
                  <a:lnTo>
                    <a:pt x="88847" y="32736"/>
                  </a:lnTo>
                  <a:lnTo>
                    <a:pt x="105716" y="9575"/>
                  </a:lnTo>
                  <a:cubicBezTo>
                    <a:pt x="105777" y="9483"/>
                    <a:pt x="105777" y="9423"/>
                    <a:pt x="105686" y="9362"/>
                  </a:cubicBezTo>
                  <a:cubicBezTo>
                    <a:pt x="105625" y="9331"/>
                    <a:pt x="105534" y="9331"/>
                    <a:pt x="105504" y="9423"/>
                  </a:cubicBezTo>
                  <a:lnTo>
                    <a:pt x="88391" y="32949"/>
                  </a:lnTo>
                  <a:lnTo>
                    <a:pt x="88391" y="32949"/>
                  </a:lnTo>
                  <a:lnTo>
                    <a:pt x="88391" y="32949"/>
                  </a:lnTo>
                  <a:lnTo>
                    <a:pt x="76141" y="55624"/>
                  </a:lnTo>
                  <a:lnTo>
                    <a:pt x="64561" y="54226"/>
                  </a:lnTo>
                  <a:lnTo>
                    <a:pt x="70154" y="40122"/>
                  </a:lnTo>
                  <a:lnTo>
                    <a:pt x="85412" y="14833"/>
                  </a:lnTo>
                  <a:cubicBezTo>
                    <a:pt x="85443" y="14803"/>
                    <a:pt x="85443" y="14742"/>
                    <a:pt x="85412" y="14681"/>
                  </a:cubicBezTo>
                  <a:cubicBezTo>
                    <a:pt x="85351" y="14651"/>
                    <a:pt x="85321" y="14620"/>
                    <a:pt x="85291" y="14620"/>
                  </a:cubicBezTo>
                  <a:lnTo>
                    <a:pt x="63740" y="14620"/>
                  </a:lnTo>
                  <a:cubicBezTo>
                    <a:pt x="63710" y="14620"/>
                    <a:pt x="63679" y="14651"/>
                    <a:pt x="63618" y="14651"/>
                  </a:cubicBezTo>
                  <a:cubicBezTo>
                    <a:pt x="63588" y="14711"/>
                    <a:pt x="63588" y="14742"/>
                    <a:pt x="63588" y="14772"/>
                  </a:cubicBezTo>
                  <a:lnTo>
                    <a:pt x="69698" y="39514"/>
                  </a:lnTo>
                  <a:lnTo>
                    <a:pt x="60001" y="28663"/>
                  </a:lnTo>
                  <a:cubicBezTo>
                    <a:pt x="59971" y="28602"/>
                    <a:pt x="59849" y="28602"/>
                    <a:pt x="59819" y="28663"/>
                  </a:cubicBezTo>
                  <a:cubicBezTo>
                    <a:pt x="59758" y="28724"/>
                    <a:pt x="59758" y="28815"/>
                    <a:pt x="59819" y="28876"/>
                  </a:cubicBezTo>
                  <a:lnTo>
                    <a:pt x="69819" y="40031"/>
                  </a:lnTo>
                  <a:lnTo>
                    <a:pt x="64287" y="53983"/>
                  </a:lnTo>
                  <a:lnTo>
                    <a:pt x="53740" y="40031"/>
                  </a:lnTo>
                  <a:cubicBezTo>
                    <a:pt x="53709" y="39970"/>
                    <a:pt x="53588" y="39970"/>
                    <a:pt x="53557" y="40001"/>
                  </a:cubicBezTo>
                  <a:cubicBezTo>
                    <a:pt x="53497" y="40031"/>
                    <a:pt x="53497" y="40153"/>
                    <a:pt x="53527" y="40183"/>
                  </a:cubicBezTo>
                  <a:lnTo>
                    <a:pt x="63770" y="53800"/>
                  </a:lnTo>
                  <a:lnTo>
                    <a:pt x="34256" y="37204"/>
                  </a:lnTo>
                  <a:lnTo>
                    <a:pt x="34226" y="37204"/>
                  </a:lnTo>
                  <a:lnTo>
                    <a:pt x="23648" y="34377"/>
                  </a:lnTo>
                  <a:lnTo>
                    <a:pt x="28663" y="25107"/>
                  </a:lnTo>
                  <a:lnTo>
                    <a:pt x="40974" y="29393"/>
                  </a:lnTo>
                  <a:lnTo>
                    <a:pt x="48177" y="34560"/>
                  </a:lnTo>
                  <a:cubicBezTo>
                    <a:pt x="48208" y="34560"/>
                    <a:pt x="48208" y="34621"/>
                    <a:pt x="48238" y="34621"/>
                  </a:cubicBezTo>
                  <a:lnTo>
                    <a:pt x="48269" y="34621"/>
                  </a:lnTo>
                  <a:cubicBezTo>
                    <a:pt x="48329" y="34621"/>
                    <a:pt x="48360" y="34529"/>
                    <a:pt x="48360" y="34499"/>
                  </a:cubicBezTo>
                  <a:lnTo>
                    <a:pt x="50001" y="26140"/>
                  </a:lnTo>
                  <a:cubicBezTo>
                    <a:pt x="50001" y="26110"/>
                    <a:pt x="50001" y="26019"/>
                    <a:pt x="49940" y="25988"/>
                  </a:cubicBezTo>
                  <a:cubicBezTo>
                    <a:pt x="49910" y="25958"/>
                    <a:pt x="49880" y="25958"/>
                    <a:pt x="49788" y="25958"/>
                  </a:cubicBezTo>
                  <a:lnTo>
                    <a:pt x="41065" y="29149"/>
                  </a:lnTo>
                  <a:lnTo>
                    <a:pt x="28815" y="24894"/>
                  </a:lnTo>
                  <a:lnTo>
                    <a:pt x="34287" y="14772"/>
                  </a:lnTo>
                  <a:cubicBezTo>
                    <a:pt x="34347" y="14681"/>
                    <a:pt x="34287" y="14620"/>
                    <a:pt x="34226" y="14590"/>
                  </a:cubicBezTo>
                  <a:cubicBezTo>
                    <a:pt x="34135" y="14529"/>
                    <a:pt x="34074" y="14590"/>
                    <a:pt x="34043" y="14651"/>
                  </a:cubicBezTo>
                  <a:lnTo>
                    <a:pt x="28572" y="24772"/>
                  </a:lnTo>
                  <a:lnTo>
                    <a:pt x="22128" y="22523"/>
                  </a:lnTo>
                  <a:lnTo>
                    <a:pt x="19514" y="760"/>
                  </a:lnTo>
                  <a:cubicBezTo>
                    <a:pt x="19514" y="669"/>
                    <a:pt x="19453" y="608"/>
                    <a:pt x="19362" y="638"/>
                  </a:cubicBezTo>
                  <a:cubicBezTo>
                    <a:pt x="19302" y="638"/>
                    <a:pt x="19210" y="730"/>
                    <a:pt x="19241" y="790"/>
                  </a:cubicBezTo>
                  <a:lnTo>
                    <a:pt x="21855" y="22402"/>
                  </a:lnTo>
                  <a:lnTo>
                    <a:pt x="12949" y="19301"/>
                  </a:lnTo>
                  <a:cubicBezTo>
                    <a:pt x="12858" y="19271"/>
                    <a:pt x="12827" y="19301"/>
                    <a:pt x="12797" y="19332"/>
                  </a:cubicBezTo>
                  <a:cubicBezTo>
                    <a:pt x="12736" y="19362"/>
                    <a:pt x="12736" y="19453"/>
                    <a:pt x="12797" y="19484"/>
                  </a:cubicBezTo>
                  <a:lnTo>
                    <a:pt x="23101" y="34073"/>
                  </a:lnTo>
                  <a:lnTo>
                    <a:pt x="5988" y="27113"/>
                  </a:lnTo>
                  <a:cubicBezTo>
                    <a:pt x="5897" y="27082"/>
                    <a:pt x="5836" y="27113"/>
                    <a:pt x="5806" y="27204"/>
                  </a:cubicBezTo>
                  <a:cubicBezTo>
                    <a:pt x="5745" y="27265"/>
                    <a:pt x="5806" y="27356"/>
                    <a:pt x="5867" y="27386"/>
                  </a:cubicBezTo>
                  <a:lnTo>
                    <a:pt x="22979" y="34408"/>
                  </a:lnTo>
                  <a:lnTo>
                    <a:pt x="91" y="39362"/>
                  </a:lnTo>
                  <a:cubicBezTo>
                    <a:pt x="31" y="39362"/>
                    <a:pt x="0" y="39423"/>
                    <a:pt x="0" y="39514"/>
                  </a:cubicBezTo>
                  <a:cubicBezTo>
                    <a:pt x="0" y="39575"/>
                    <a:pt x="61" y="39605"/>
                    <a:pt x="122" y="39605"/>
                  </a:cubicBezTo>
                  <a:lnTo>
                    <a:pt x="183" y="39605"/>
                  </a:lnTo>
                  <a:lnTo>
                    <a:pt x="23466" y="34621"/>
                  </a:lnTo>
                  <a:lnTo>
                    <a:pt x="34104" y="37447"/>
                  </a:lnTo>
                  <a:lnTo>
                    <a:pt x="64074" y="54378"/>
                  </a:lnTo>
                  <a:lnTo>
                    <a:pt x="51004" y="62767"/>
                  </a:lnTo>
                  <a:cubicBezTo>
                    <a:pt x="50974" y="62797"/>
                    <a:pt x="50943" y="62828"/>
                    <a:pt x="50943" y="62919"/>
                  </a:cubicBezTo>
                  <a:lnTo>
                    <a:pt x="55077" y="91551"/>
                  </a:lnTo>
                  <a:lnTo>
                    <a:pt x="37843" y="63375"/>
                  </a:lnTo>
                  <a:cubicBezTo>
                    <a:pt x="37782" y="63284"/>
                    <a:pt x="37721" y="63284"/>
                    <a:pt x="37630" y="63344"/>
                  </a:cubicBezTo>
                  <a:cubicBezTo>
                    <a:pt x="37569" y="63375"/>
                    <a:pt x="37569" y="63436"/>
                    <a:pt x="37600" y="63527"/>
                  </a:cubicBezTo>
                  <a:lnTo>
                    <a:pt x="55047" y="92068"/>
                  </a:lnTo>
                  <a:lnTo>
                    <a:pt x="41126" y="89637"/>
                  </a:lnTo>
                  <a:lnTo>
                    <a:pt x="28967" y="63132"/>
                  </a:lnTo>
                  <a:lnTo>
                    <a:pt x="21672" y="44347"/>
                  </a:lnTo>
                  <a:cubicBezTo>
                    <a:pt x="21642" y="44256"/>
                    <a:pt x="21581" y="44226"/>
                    <a:pt x="21490" y="44256"/>
                  </a:cubicBezTo>
                  <a:cubicBezTo>
                    <a:pt x="21429" y="44286"/>
                    <a:pt x="21368" y="44378"/>
                    <a:pt x="21429" y="44438"/>
                  </a:cubicBezTo>
                  <a:lnTo>
                    <a:pt x="28633" y="62980"/>
                  </a:lnTo>
                  <a:lnTo>
                    <a:pt x="11034" y="59423"/>
                  </a:lnTo>
                  <a:cubicBezTo>
                    <a:pt x="10973" y="59423"/>
                    <a:pt x="10882" y="59454"/>
                    <a:pt x="10882" y="59515"/>
                  </a:cubicBezTo>
                  <a:cubicBezTo>
                    <a:pt x="10882" y="59606"/>
                    <a:pt x="10943" y="59697"/>
                    <a:pt x="11003" y="59697"/>
                  </a:cubicBezTo>
                  <a:lnTo>
                    <a:pt x="28511" y="63223"/>
                  </a:lnTo>
                  <a:lnTo>
                    <a:pt x="7812" y="77053"/>
                  </a:lnTo>
                  <a:cubicBezTo>
                    <a:pt x="7751" y="77083"/>
                    <a:pt x="7751" y="77174"/>
                    <a:pt x="7782" y="77235"/>
                  </a:cubicBezTo>
                  <a:cubicBezTo>
                    <a:pt x="7812" y="77266"/>
                    <a:pt x="7842" y="77296"/>
                    <a:pt x="7903" y="77296"/>
                  </a:cubicBezTo>
                  <a:cubicBezTo>
                    <a:pt x="7934" y="77296"/>
                    <a:pt x="7934" y="77296"/>
                    <a:pt x="7964" y="77266"/>
                  </a:cubicBezTo>
                  <a:lnTo>
                    <a:pt x="28785" y="63405"/>
                  </a:lnTo>
                  <a:lnTo>
                    <a:pt x="40913" y="89819"/>
                  </a:lnTo>
                  <a:cubicBezTo>
                    <a:pt x="40943" y="89849"/>
                    <a:pt x="40974" y="89880"/>
                    <a:pt x="41034" y="89880"/>
                  </a:cubicBezTo>
                  <a:lnTo>
                    <a:pt x="55320" y="92403"/>
                  </a:lnTo>
                  <a:lnTo>
                    <a:pt x="55351" y="92403"/>
                  </a:lnTo>
                  <a:lnTo>
                    <a:pt x="55381" y="92403"/>
                  </a:lnTo>
                  <a:lnTo>
                    <a:pt x="55412" y="92403"/>
                  </a:lnTo>
                  <a:lnTo>
                    <a:pt x="55412" y="92403"/>
                  </a:lnTo>
                  <a:lnTo>
                    <a:pt x="55442" y="92342"/>
                  </a:lnTo>
                  <a:lnTo>
                    <a:pt x="55442" y="92342"/>
                  </a:lnTo>
                  <a:lnTo>
                    <a:pt x="55442" y="92342"/>
                  </a:lnTo>
                  <a:cubicBezTo>
                    <a:pt x="55442" y="92342"/>
                    <a:pt x="55442" y="92311"/>
                    <a:pt x="55503" y="92281"/>
                  </a:cubicBezTo>
                  <a:lnTo>
                    <a:pt x="55503" y="92281"/>
                  </a:lnTo>
                  <a:lnTo>
                    <a:pt x="55503" y="92281"/>
                  </a:lnTo>
                  <a:lnTo>
                    <a:pt x="51278" y="63010"/>
                  </a:lnTo>
                  <a:lnTo>
                    <a:pt x="64409" y="54560"/>
                  </a:lnTo>
                  <a:lnTo>
                    <a:pt x="76172" y="55958"/>
                  </a:lnTo>
                  <a:lnTo>
                    <a:pt x="83801" y="65837"/>
                  </a:lnTo>
                  <a:lnTo>
                    <a:pt x="69789" y="72098"/>
                  </a:lnTo>
                  <a:cubicBezTo>
                    <a:pt x="69698" y="72129"/>
                    <a:pt x="69667" y="72220"/>
                    <a:pt x="69698" y="72311"/>
                  </a:cubicBezTo>
                  <a:cubicBezTo>
                    <a:pt x="69728" y="72341"/>
                    <a:pt x="69789" y="72372"/>
                    <a:pt x="69819" y="72372"/>
                  </a:cubicBezTo>
                  <a:lnTo>
                    <a:pt x="69880" y="72372"/>
                  </a:lnTo>
                  <a:lnTo>
                    <a:pt x="84075" y="66019"/>
                  </a:lnTo>
                  <a:cubicBezTo>
                    <a:pt x="84105" y="66019"/>
                    <a:pt x="84136" y="65989"/>
                    <a:pt x="84136" y="65898"/>
                  </a:cubicBezTo>
                  <a:cubicBezTo>
                    <a:pt x="84136" y="65867"/>
                    <a:pt x="84136" y="65837"/>
                    <a:pt x="84105" y="65806"/>
                  </a:cubicBezTo>
                  <a:lnTo>
                    <a:pt x="76385" y="55806"/>
                  </a:lnTo>
                  <a:lnTo>
                    <a:pt x="88573" y="33283"/>
                  </a:lnTo>
                  <a:lnTo>
                    <a:pt x="96567" y="41095"/>
                  </a:lnTo>
                  <a:lnTo>
                    <a:pt x="112252" y="54226"/>
                  </a:lnTo>
                  <a:lnTo>
                    <a:pt x="112252" y="54226"/>
                  </a:lnTo>
                  <a:cubicBezTo>
                    <a:pt x="112312" y="54256"/>
                    <a:pt x="112312" y="54256"/>
                    <a:pt x="112343" y="54256"/>
                  </a:cubicBezTo>
                  <a:lnTo>
                    <a:pt x="112343" y="54256"/>
                  </a:lnTo>
                  <a:lnTo>
                    <a:pt x="112343" y="54256"/>
                  </a:lnTo>
                  <a:lnTo>
                    <a:pt x="112343" y="54256"/>
                  </a:lnTo>
                  <a:lnTo>
                    <a:pt x="112373" y="54256"/>
                  </a:lnTo>
                  <a:lnTo>
                    <a:pt x="112404" y="54256"/>
                  </a:lnTo>
                  <a:lnTo>
                    <a:pt x="112464" y="54256"/>
                  </a:lnTo>
                  <a:lnTo>
                    <a:pt x="112464" y="54256"/>
                  </a:lnTo>
                  <a:lnTo>
                    <a:pt x="131158" y="30700"/>
                  </a:lnTo>
                  <a:lnTo>
                    <a:pt x="146052" y="46414"/>
                  </a:lnTo>
                  <a:cubicBezTo>
                    <a:pt x="146082" y="46444"/>
                    <a:pt x="146112" y="46444"/>
                    <a:pt x="146143" y="46444"/>
                  </a:cubicBezTo>
                  <a:lnTo>
                    <a:pt x="146143" y="46444"/>
                  </a:lnTo>
                  <a:cubicBezTo>
                    <a:pt x="146204" y="46444"/>
                    <a:pt x="146234" y="46444"/>
                    <a:pt x="146264" y="46414"/>
                  </a:cubicBezTo>
                  <a:lnTo>
                    <a:pt x="166417" y="24833"/>
                  </a:lnTo>
                  <a:lnTo>
                    <a:pt x="190004" y="38785"/>
                  </a:lnTo>
                  <a:lnTo>
                    <a:pt x="170277" y="43587"/>
                  </a:lnTo>
                  <a:cubicBezTo>
                    <a:pt x="170216" y="43587"/>
                    <a:pt x="170155" y="43678"/>
                    <a:pt x="170155" y="43770"/>
                  </a:cubicBezTo>
                  <a:cubicBezTo>
                    <a:pt x="170155" y="43830"/>
                    <a:pt x="170247" y="43891"/>
                    <a:pt x="170368" y="43891"/>
                  </a:cubicBezTo>
                  <a:lnTo>
                    <a:pt x="190186" y="39058"/>
                  </a:lnTo>
                  <a:lnTo>
                    <a:pt x="187603" y="58268"/>
                  </a:lnTo>
                  <a:cubicBezTo>
                    <a:pt x="187603" y="58360"/>
                    <a:pt x="187633" y="58420"/>
                    <a:pt x="187724" y="58420"/>
                  </a:cubicBezTo>
                  <a:lnTo>
                    <a:pt x="187724" y="58420"/>
                  </a:lnTo>
                  <a:cubicBezTo>
                    <a:pt x="187785" y="58420"/>
                    <a:pt x="187846" y="58390"/>
                    <a:pt x="187876" y="58329"/>
                  </a:cubicBezTo>
                  <a:lnTo>
                    <a:pt x="190460" y="39180"/>
                  </a:lnTo>
                  <a:lnTo>
                    <a:pt x="199001" y="50791"/>
                  </a:lnTo>
                  <a:cubicBezTo>
                    <a:pt x="199031" y="50821"/>
                    <a:pt x="199092" y="50882"/>
                    <a:pt x="199122" y="50882"/>
                  </a:cubicBezTo>
                  <a:cubicBezTo>
                    <a:pt x="199153" y="50882"/>
                    <a:pt x="199183" y="50882"/>
                    <a:pt x="199183" y="50821"/>
                  </a:cubicBezTo>
                  <a:cubicBezTo>
                    <a:pt x="199274" y="50791"/>
                    <a:pt x="199274" y="50669"/>
                    <a:pt x="199244" y="50639"/>
                  </a:cubicBezTo>
                  <a:lnTo>
                    <a:pt x="190612" y="38906"/>
                  </a:lnTo>
                  <a:lnTo>
                    <a:pt x="211646" y="35776"/>
                  </a:lnTo>
                  <a:cubicBezTo>
                    <a:pt x="211706" y="35776"/>
                    <a:pt x="211737" y="35745"/>
                    <a:pt x="211767" y="35715"/>
                  </a:cubicBezTo>
                  <a:cubicBezTo>
                    <a:pt x="211767" y="35684"/>
                    <a:pt x="211767" y="35593"/>
                    <a:pt x="211737" y="35563"/>
                  </a:cubicBezTo>
                  <a:close/>
                  <a:moveTo>
                    <a:pt x="85017" y="14924"/>
                  </a:moveTo>
                  <a:lnTo>
                    <a:pt x="70062" y="39697"/>
                  </a:lnTo>
                  <a:lnTo>
                    <a:pt x="63922" y="14924"/>
                  </a:lnTo>
                  <a:close/>
                  <a:moveTo>
                    <a:pt x="49728" y="26323"/>
                  </a:moveTo>
                  <a:lnTo>
                    <a:pt x="48177" y="34225"/>
                  </a:lnTo>
                  <a:lnTo>
                    <a:pt x="41369" y="29332"/>
                  </a:lnTo>
                  <a:close/>
                  <a:moveTo>
                    <a:pt x="28420" y="25046"/>
                  </a:moveTo>
                  <a:lnTo>
                    <a:pt x="23557" y="34013"/>
                  </a:lnTo>
                  <a:lnTo>
                    <a:pt x="22189" y="22857"/>
                  </a:lnTo>
                  <a:close/>
                  <a:moveTo>
                    <a:pt x="21916" y="22736"/>
                  </a:moveTo>
                  <a:lnTo>
                    <a:pt x="23283" y="33921"/>
                  </a:lnTo>
                  <a:lnTo>
                    <a:pt x="13283" y="19757"/>
                  </a:lnTo>
                  <a:close/>
                  <a:moveTo>
                    <a:pt x="89212" y="33435"/>
                  </a:moveTo>
                  <a:lnTo>
                    <a:pt x="109820" y="42706"/>
                  </a:lnTo>
                  <a:lnTo>
                    <a:pt x="112100" y="53709"/>
                  </a:lnTo>
                  <a:lnTo>
                    <a:pt x="96689" y="40852"/>
                  </a:lnTo>
                  <a:close/>
                  <a:moveTo>
                    <a:pt x="146143" y="46049"/>
                  </a:moveTo>
                  <a:lnTo>
                    <a:pt x="131401" y="30517"/>
                  </a:lnTo>
                  <a:lnTo>
                    <a:pt x="165991" y="24803"/>
                  </a:lnTo>
                  <a:close/>
                  <a:moveTo>
                    <a:pt x="37843" y="19757"/>
                  </a:moveTo>
                  <a:lnTo>
                    <a:pt x="53102" y="22888"/>
                  </a:lnTo>
                  <a:lnTo>
                    <a:pt x="53132" y="22888"/>
                  </a:lnTo>
                  <a:cubicBezTo>
                    <a:pt x="53162" y="22888"/>
                    <a:pt x="53223" y="22888"/>
                    <a:pt x="53223" y="22857"/>
                  </a:cubicBezTo>
                  <a:cubicBezTo>
                    <a:pt x="53254" y="22827"/>
                    <a:pt x="53254" y="22797"/>
                    <a:pt x="53284" y="22736"/>
                  </a:cubicBezTo>
                  <a:lnTo>
                    <a:pt x="54773" y="8389"/>
                  </a:lnTo>
                  <a:cubicBezTo>
                    <a:pt x="54773" y="8359"/>
                    <a:pt x="54743" y="8268"/>
                    <a:pt x="54712" y="8237"/>
                  </a:cubicBezTo>
                  <a:cubicBezTo>
                    <a:pt x="54652" y="8207"/>
                    <a:pt x="54591" y="8207"/>
                    <a:pt x="54561" y="8237"/>
                  </a:cubicBezTo>
                  <a:lnTo>
                    <a:pt x="37782" y="19484"/>
                  </a:lnTo>
                  <a:cubicBezTo>
                    <a:pt x="37752" y="19514"/>
                    <a:pt x="37721" y="19544"/>
                    <a:pt x="37721" y="19636"/>
                  </a:cubicBezTo>
                  <a:cubicBezTo>
                    <a:pt x="37752" y="19696"/>
                    <a:pt x="37782" y="19757"/>
                    <a:pt x="37843" y="19757"/>
                  </a:cubicBezTo>
                  <a:close/>
                  <a:moveTo>
                    <a:pt x="54439" y="8693"/>
                  </a:moveTo>
                  <a:lnTo>
                    <a:pt x="52980" y="22614"/>
                  </a:lnTo>
                  <a:lnTo>
                    <a:pt x="38208" y="19575"/>
                  </a:lnTo>
                  <a:close/>
                  <a:moveTo>
                    <a:pt x="162192" y="56961"/>
                  </a:moveTo>
                  <a:cubicBezTo>
                    <a:pt x="162222" y="57022"/>
                    <a:pt x="162192" y="57113"/>
                    <a:pt x="162101" y="57144"/>
                  </a:cubicBezTo>
                  <a:cubicBezTo>
                    <a:pt x="162040" y="57174"/>
                    <a:pt x="161949" y="57144"/>
                    <a:pt x="161918" y="57053"/>
                  </a:cubicBezTo>
                  <a:lnTo>
                    <a:pt x="159669" y="51551"/>
                  </a:lnTo>
                  <a:lnTo>
                    <a:pt x="150185" y="52189"/>
                  </a:lnTo>
                  <a:lnTo>
                    <a:pt x="151128" y="60335"/>
                  </a:lnTo>
                  <a:cubicBezTo>
                    <a:pt x="151128" y="60396"/>
                    <a:pt x="151097" y="60487"/>
                    <a:pt x="151006" y="60487"/>
                  </a:cubicBezTo>
                  <a:lnTo>
                    <a:pt x="151006" y="60487"/>
                  </a:lnTo>
                  <a:cubicBezTo>
                    <a:pt x="150945" y="60487"/>
                    <a:pt x="150854" y="60457"/>
                    <a:pt x="150854" y="60366"/>
                  </a:cubicBezTo>
                  <a:lnTo>
                    <a:pt x="149912" y="52128"/>
                  </a:lnTo>
                  <a:cubicBezTo>
                    <a:pt x="149912" y="52098"/>
                    <a:pt x="149912" y="52037"/>
                    <a:pt x="149942" y="52007"/>
                  </a:cubicBezTo>
                  <a:cubicBezTo>
                    <a:pt x="150003" y="51976"/>
                    <a:pt x="150033" y="51976"/>
                    <a:pt x="150064" y="51976"/>
                  </a:cubicBezTo>
                  <a:lnTo>
                    <a:pt x="159790" y="51277"/>
                  </a:lnTo>
                  <a:cubicBezTo>
                    <a:pt x="159882" y="51277"/>
                    <a:pt x="159912" y="51338"/>
                    <a:pt x="159942" y="51369"/>
                  </a:cubicBezTo>
                  <a:close/>
                  <a:moveTo>
                    <a:pt x="39089" y="120215"/>
                  </a:moveTo>
                  <a:lnTo>
                    <a:pt x="27721" y="119576"/>
                  </a:lnTo>
                  <a:lnTo>
                    <a:pt x="37144" y="110458"/>
                  </a:lnTo>
                  <a:lnTo>
                    <a:pt x="37144" y="110458"/>
                  </a:lnTo>
                  <a:lnTo>
                    <a:pt x="37144" y="110458"/>
                  </a:lnTo>
                  <a:cubicBezTo>
                    <a:pt x="37174" y="110397"/>
                    <a:pt x="37174" y="110397"/>
                    <a:pt x="37174" y="110366"/>
                  </a:cubicBezTo>
                  <a:lnTo>
                    <a:pt x="37174" y="110336"/>
                  </a:lnTo>
                  <a:lnTo>
                    <a:pt x="37174" y="110306"/>
                  </a:lnTo>
                  <a:lnTo>
                    <a:pt x="29666" y="94865"/>
                  </a:lnTo>
                  <a:cubicBezTo>
                    <a:pt x="29606" y="94804"/>
                    <a:pt x="29545" y="94743"/>
                    <a:pt x="29454" y="94804"/>
                  </a:cubicBezTo>
                  <a:cubicBezTo>
                    <a:pt x="29393" y="94834"/>
                    <a:pt x="29362" y="94895"/>
                    <a:pt x="29393" y="94986"/>
                  </a:cubicBezTo>
                  <a:lnTo>
                    <a:pt x="36779" y="110062"/>
                  </a:lnTo>
                  <a:lnTo>
                    <a:pt x="8602" y="98755"/>
                  </a:lnTo>
                  <a:cubicBezTo>
                    <a:pt x="8541" y="98694"/>
                    <a:pt x="8450" y="98755"/>
                    <a:pt x="8420" y="98816"/>
                  </a:cubicBezTo>
                  <a:cubicBezTo>
                    <a:pt x="8389" y="98877"/>
                    <a:pt x="8420" y="98968"/>
                    <a:pt x="8511" y="98998"/>
                  </a:cubicBezTo>
                  <a:lnTo>
                    <a:pt x="36809" y="110366"/>
                  </a:lnTo>
                  <a:lnTo>
                    <a:pt x="27296" y="119546"/>
                  </a:lnTo>
                  <a:cubicBezTo>
                    <a:pt x="27265" y="119607"/>
                    <a:pt x="27265" y="119607"/>
                    <a:pt x="27265" y="119637"/>
                  </a:cubicBezTo>
                  <a:lnTo>
                    <a:pt x="27265" y="119637"/>
                  </a:lnTo>
                  <a:lnTo>
                    <a:pt x="27265" y="119637"/>
                  </a:lnTo>
                  <a:lnTo>
                    <a:pt x="27265" y="119637"/>
                  </a:lnTo>
                  <a:cubicBezTo>
                    <a:pt x="27265" y="119667"/>
                    <a:pt x="27265" y="119698"/>
                    <a:pt x="27296" y="119698"/>
                  </a:cubicBezTo>
                  <a:lnTo>
                    <a:pt x="32554" y="126962"/>
                  </a:lnTo>
                  <a:cubicBezTo>
                    <a:pt x="32584" y="126993"/>
                    <a:pt x="32615" y="126993"/>
                    <a:pt x="32676" y="127054"/>
                  </a:cubicBezTo>
                  <a:lnTo>
                    <a:pt x="32676" y="127054"/>
                  </a:lnTo>
                  <a:cubicBezTo>
                    <a:pt x="32706" y="127054"/>
                    <a:pt x="32736" y="127054"/>
                    <a:pt x="32767" y="126993"/>
                  </a:cubicBezTo>
                  <a:lnTo>
                    <a:pt x="39211" y="120427"/>
                  </a:lnTo>
                  <a:cubicBezTo>
                    <a:pt x="39241" y="120397"/>
                    <a:pt x="39241" y="120306"/>
                    <a:pt x="39241" y="120275"/>
                  </a:cubicBezTo>
                  <a:cubicBezTo>
                    <a:pt x="39150" y="120245"/>
                    <a:pt x="39119" y="120215"/>
                    <a:pt x="39089" y="120215"/>
                  </a:cubicBezTo>
                  <a:close/>
                  <a:moveTo>
                    <a:pt x="32676" y="126719"/>
                  </a:moveTo>
                  <a:lnTo>
                    <a:pt x="27691" y="119819"/>
                  </a:lnTo>
                  <a:lnTo>
                    <a:pt x="38755" y="120488"/>
                  </a:lnTo>
                  <a:close/>
                  <a:moveTo>
                    <a:pt x="20153" y="132282"/>
                  </a:moveTo>
                  <a:cubicBezTo>
                    <a:pt x="20213" y="132373"/>
                    <a:pt x="20213" y="132434"/>
                    <a:pt x="20122" y="132494"/>
                  </a:cubicBezTo>
                  <a:cubicBezTo>
                    <a:pt x="20092" y="132525"/>
                    <a:pt x="20061" y="132525"/>
                    <a:pt x="20061" y="132525"/>
                  </a:cubicBezTo>
                  <a:cubicBezTo>
                    <a:pt x="20001" y="132525"/>
                    <a:pt x="19970" y="132525"/>
                    <a:pt x="19940" y="132494"/>
                  </a:cubicBezTo>
                  <a:lnTo>
                    <a:pt x="10061" y="120032"/>
                  </a:lnTo>
                  <a:lnTo>
                    <a:pt x="7630" y="130093"/>
                  </a:lnTo>
                  <a:cubicBezTo>
                    <a:pt x="7630" y="130154"/>
                    <a:pt x="7538" y="130215"/>
                    <a:pt x="7417" y="130215"/>
                  </a:cubicBezTo>
                  <a:cubicBezTo>
                    <a:pt x="7356" y="130215"/>
                    <a:pt x="7326" y="130093"/>
                    <a:pt x="7326" y="130002"/>
                  </a:cubicBezTo>
                  <a:lnTo>
                    <a:pt x="9818" y="119667"/>
                  </a:lnTo>
                  <a:cubicBezTo>
                    <a:pt x="9818" y="119637"/>
                    <a:pt x="9848" y="119607"/>
                    <a:pt x="9940" y="119576"/>
                  </a:cubicBezTo>
                  <a:cubicBezTo>
                    <a:pt x="9970" y="119576"/>
                    <a:pt x="10061" y="119576"/>
                    <a:pt x="10092" y="119607"/>
                  </a:cubicBezTo>
                  <a:close/>
                  <a:moveTo>
                    <a:pt x="71217" y="84925"/>
                  </a:moveTo>
                  <a:cubicBezTo>
                    <a:pt x="71217" y="84986"/>
                    <a:pt x="71157" y="85016"/>
                    <a:pt x="71065" y="85016"/>
                  </a:cubicBezTo>
                  <a:lnTo>
                    <a:pt x="71035" y="85016"/>
                  </a:lnTo>
                  <a:lnTo>
                    <a:pt x="61004" y="83405"/>
                  </a:lnTo>
                  <a:cubicBezTo>
                    <a:pt x="60913" y="83405"/>
                    <a:pt x="60883" y="83314"/>
                    <a:pt x="60883" y="83253"/>
                  </a:cubicBezTo>
                  <a:cubicBezTo>
                    <a:pt x="60883" y="83162"/>
                    <a:pt x="60974" y="83132"/>
                    <a:pt x="61035" y="83132"/>
                  </a:cubicBezTo>
                  <a:lnTo>
                    <a:pt x="71065" y="84773"/>
                  </a:lnTo>
                  <a:cubicBezTo>
                    <a:pt x="71187" y="84773"/>
                    <a:pt x="71217" y="84834"/>
                    <a:pt x="71217" y="84925"/>
                  </a:cubicBezTo>
                  <a:close/>
                  <a:moveTo>
                    <a:pt x="265416" y="100123"/>
                  </a:moveTo>
                  <a:lnTo>
                    <a:pt x="255263" y="96020"/>
                  </a:lnTo>
                  <a:cubicBezTo>
                    <a:pt x="255203" y="95959"/>
                    <a:pt x="255172" y="95898"/>
                    <a:pt x="255203" y="95807"/>
                  </a:cubicBezTo>
                  <a:cubicBezTo>
                    <a:pt x="255233" y="95746"/>
                    <a:pt x="255294" y="95716"/>
                    <a:pt x="255385" y="95746"/>
                  </a:cubicBezTo>
                  <a:lnTo>
                    <a:pt x="265537" y="99849"/>
                  </a:lnTo>
                  <a:cubicBezTo>
                    <a:pt x="265598" y="99880"/>
                    <a:pt x="265659" y="99971"/>
                    <a:pt x="265598" y="100032"/>
                  </a:cubicBezTo>
                  <a:cubicBezTo>
                    <a:pt x="265568" y="100062"/>
                    <a:pt x="265537" y="100123"/>
                    <a:pt x="265507" y="100123"/>
                  </a:cubicBezTo>
                  <a:close/>
                  <a:moveTo>
                    <a:pt x="309064" y="94044"/>
                  </a:moveTo>
                  <a:cubicBezTo>
                    <a:pt x="309033" y="93953"/>
                    <a:pt x="308973" y="93953"/>
                    <a:pt x="308881" y="93983"/>
                  </a:cubicBezTo>
                  <a:lnTo>
                    <a:pt x="293532" y="103163"/>
                  </a:lnTo>
                  <a:lnTo>
                    <a:pt x="274534" y="92615"/>
                  </a:lnTo>
                  <a:cubicBezTo>
                    <a:pt x="274473" y="92585"/>
                    <a:pt x="274382" y="92615"/>
                    <a:pt x="274352" y="92676"/>
                  </a:cubicBezTo>
                  <a:cubicBezTo>
                    <a:pt x="274321" y="92737"/>
                    <a:pt x="274352" y="92828"/>
                    <a:pt x="274382" y="92858"/>
                  </a:cubicBezTo>
                  <a:lnTo>
                    <a:pt x="293015" y="103163"/>
                  </a:lnTo>
                  <a:lnTo>
                    <a:pt x="273774" y="103801"/>
                  </a:lnTo>
                  <a:cubicBezTo>
                    <a:pt x="273714" y="103801"/>
                    <a:pt x="273622" y="103862"/>
                    <a:pt x="273622" y="103953"/>
                  </a:cubicBezTo>
                  <a:lnTo>
                    <a:pt x="272984" y="115199"/>
                  </a:lnTo>
                  <a:lnTo>
                    <a:pt x="265598" y="100883"/>
                  </a:lnTo>
                  <a:cubicBezTo>
                    <a:pt x="265568" y="100822"/>
                    <a:pt x="265537" y="100792"/>
                    <a:pt x="265446" y="100792"/>
                  </a:cubicBezTo>
                  <a:cubicBezTo>
                    <a:pt x="265385" y="100792"/>
                    <a:pt x="265355" y="100822"/>
                    <a:pt x="265355" y="100913"/>
                  </a:cubicBezTo>
                  <a:lnTo>
                    <a:pt x="261099" y="116385"/>
                  </a:lnTo>
                  <a:cubicBezTo>
                    <a:pt x="261099" y="116415"/>
                    <a:pt x="261099" y="116445"/>
                    <a:pt x="261130" y="116476"/>
                  </a:cubicBezTo>
                  <a:cubicBezTo>
                    <a:pt x="261160" y="116537"/>
                    <a:pt x="261191" y="116537"/>
                    <a:pt x="261251" y="116537"/>
                  </a:cubicBezTo>
                  <a:lnTo>
                    <a:pt x="261251" y="116537"/>
                  </a:lnTo>
                  <a:lnTo>
                    <a:pt x="273106" y="115868"/>
                  </a:lnTo>
                  <a:lnTo>
                    <a:pt x="273136" y="115868"/>
                  </a:lnTo>
                  <a:lnTo>
                    <a:pt x="273166" y="115868"/>
                  </a:lnTo>
                  <a:cubicBezTo>
                    <a:pt x="273197" y="115868"/>
                    <a:pt x="273197" y="115838"/>
                    <a:pt x="273197" y="115838"/>
                  </a:cubicBezTo>
                  <a:lnTo>
                    <a:pt x="273197" y="115807"/>
                  </a:lnTo>
                  <a:lnTo>
                    <a:pt x="273197" y="115807"/>
                  </a:lnTo>
                  <a:lnTo>
                    <a:pt x="273896" y="104135"/>
                  </a:lnTo>
                  <a:lnTo>
                    <a:pt x="293349" y="103467"/>
                  </a:lnTo>
                  <a:lnTo>
                    <a:pt x="291069" y="129941"/>
                  </a:lnTo>
                  <a:cubicBezTo>
                    <a:pt x="291069" y="130002"/>
                    <a:pt x="291100" y="130093"/>
                    <a:pt x="291191" y="130093"/>
                  </a:cubicBezTo>
                  <a:lnTo>
                    <a:pt x="291191" y="130093"/>
                  </a:lnTo>
                  <a:cubicBezTo>
                    <a:pt x="291252" y="130093"/>
                    <a:pt x="291343" y="130063"/>
                    <a:pt x="291343" y="129971"/>
                  </a:cubicBezTo>
                  <a:lnTo>
                    <a:pt x="293623" y="103375"/>
                  </a:lnTo>
                  <a:lnTo>
                    <a:pt x="309003" y="94226"/>
                  </a:lnTo>
                  <a:cubicBezTo>
                    <a:pt x="309064" y="94196"/>
                    <a:pt x="309125" y="94105"/>
                    <a:pt x="309064" y="94044"/>
                  </a:cubicBezTo>
                  <a:close/>
                  <a:moveTo>
                    <a:pt x="261434" y="116263"/>
                  </a:moveTo>
                  <a:lnTo>
                    <a:pt x="265537" y="101369"/>
                  </a:lnTo>
                  <a:lnTo>
                    <a:pt x="272862" y="115655"/>
                  </a:lnTo>
                  <a:close/>
                  <a:moveTo>
                    <a:pt x="277239" y="22857"/>
                  </a:moveTo>
                  <a:cubicBezTo>
                    <a:pt x="277148" y="22827"/>
                    <a:pt x="277148" y="22706"/>
                    <a:pt x="277209" y="22675"/>
                  </a:cubicBezTo>
                  <a:cubicBezTo>
                    <a:pt x="277239" y="22584"/>
                    <a:pt x="277361" y="22584"/>
                    <a:pt x="277391" y="22645"/>
                  </a:cubicBezTo>
                  <a:lnTo>
                    <a:pt x="286693" y="29149"/>
                  </a:lnTo>
                  <a:lnTo>
                    <a:pt x="305386" y="19332"/>
                  </a:lnTo>
                  <a:cubicBezTo>
                    <a:pt x="305477" y="19301"/>
                    <a:pt x="305538" y="19332"/>
                    <a:pt x="305568" y="19392"/>
                  </a:cubicBezTo>
                  <a:cubicBezTo>
                    <a:pt x="305629" y="19484"/>
                    <a:pt x="305568" y="19544"/>
                    <a:pt x="305507" y="19605"/>
                  </a:cubicBezTo>
                  <a:lnTo>
                    <a:pt x="286936" y="29332"/>
                  </a:lnTo>
                  <a:lnTo>
                    <a:pt x="306298" y="42858"/>
                  </a:lnTo>
                  <a:cubicBezTo>
                    <a:pt x="306389" y="42888"/>
                    <a:pt x="306389" y="43010"/>
                    <a:pt x="306328" y="43040"/>
                  </a:cubicBezTo>
                  <a:cubicBezTo>
                    <a:pt x="306298" y="43071"/>
                    <a:pt x="306267" y="43131"/>
                    <a:pt x="306237" y="43131"/>
                  </a:cubicBezTo>
                  <a:cubicBezTo>
                    <a:pt x="306176" y="43131"/>
                    <a:pt x="306176" y="43131"/>
                    <a:pt x="306146" y="43071"/>
                  </a:cubicBezTo>
                  <a:lnTo>
                    <a:pt x="286662" y="29453"/>
                  </a:lnTo>
                  <a:lnTo>
                    <a:pt x="260887" y="42979"/>
                  </a:lnTo>
                  <a:lnTo>
                    <a:pt x="285507" y="39818"/>
                  </a:lnTo>
                  <a:cubicBezTo>
                    <a:pt x="285568" y="39818"/>
                    <a:pt x="285598" y="39818"/>
                    <a:pt x="285629" y="39849"/>
                  </a:cubicBezTo>
                  <a:lnTo>
                    <a:pt x="306024" y="54742"/>
                  </a:lnTo>
                  <a:cubicBezTo>
                    <a:pt x="306115" y="54773"/>
                    <a:pt x="306115" y="54894"/>
                    <a:pt x="306085" y="54925"/>
                  </a:cubicBezTo>
                  <a:lnTo>
                    <a:pt x="291829" y="75229"/>
                  </a:lnTo>
                  <a:cubicBezTo>
                    <a:pt x="291799" y="75259"/>
                    <a:pt x="291738" y="75290"/>
                    <a:pt x="291708" y="75290"/>
                  </a:cubicBezTo>
                  <a:cubicBezTo>
                    <a:pt x="291677" y="75290"/>
                    <a:pt x="291677" y="75290"/>
                    <a:pt x="291647" y="75259"/>
                  </a:cubicBezTo>
                  <a:cubicBezTo>
                    <a:pt x="291556" y="75229"/>
                    <a:pt x="291556" y="75107"/>
                    <a:pt x="291586" y="75077"/>
                  </a:cubicBezTo>
                  <a:lnTo>
                    <a:pt x="305781" y="54894"/>
                  </a:lnTo>
                  <a:lnTo>
                    <a:pt x="285507" y="40122"/>
                  </a:lnTo>
                  <a:lnTo>
                    <a:pt x="260187" y="43344"/>
                  </a:lnTo>
                  <a:cubicBezTo>
                    <a:pt x="260096" y="43344"/>
                    <a:pt x="260035" y="43314"/>
                    <a:pt x="260035" y="43223"/>
                  </a:cubicBezTo>
                  <a:cubicBezTo>
                    <a:pt x="259975" y="43162"/>
                    <a:pt x="260035" y="43071"/>
                    <a:pt x="260096" y="43071"/>
                  </a:cubicBezTo>
                  <a:lnTo>
                    <a:pt x="286419" y="29241"/>
                  </a:lnTo>
                  <a:close/>
                  <a:moveTo>
                    <a:pt x="279823" y="83102"/>
                  </a:moveTo>
                  <a:lnTo>
                    <a:pt x="292741" y="87235"/>
                  </a:lnTo>
                  <a:lnTo>
                    <a:pt x="285446" y="76597"/>
                  </a:lnTo>
                  <a:cubicBezTo>
                    <a:pt x="285416" y="76506"/>
                    <a:pt x="285416" y="76445"/>
                    <a:pt x="285477" y="76414"/>
                  </a:cubicBezTo>
                  <a:cubicBezTo>
                    <a:pt x="285568" y="76354"/>
                    <a:pt x="285629" y="76354"/>
                    <a:pt x="285659" y="76445"/>
                  </a:cubicBezTo>
                  <a:lnTo>
                    <a:pt x="293197" y="87418"/>
                  </a:lnTo>
                  <a:cubicBezTo>
                    <a:pt x="293228" y="87448"/>
                    <a:pt x="293228" y="87539"/>
                    <a:pt x="293197" y="87570"/>
                  </a:cubicBezTo>
                  <a:cubicBezTo>
                    <a:pt x="293167" y="87600"/>
                    <a:pt x="293106" y="87661"/>
                    <a:pt x="293076" y="87661"/>
                  </a:cubicBezTo>
                  <a:lnTo>
                    <a:pt x="293045" y="87661"/>
                  </a:lnTo>
                  <a:lnTo>
                    <a:pt x="279732" y="83405"/>
                  </a:lnTo>
                  <a:cubicBezTo>
                    <a:pt x="279671" y="83345"/>
                    <a:pt x="279641" y="83284"/>
                    <a:pt x="279671" y="83193"/>
                  </a:cubicBezTo>
                  <a:cubicBezTo>
                    <a:pt x="279671" y="83132"/>
                    <a:pt x="279732" y="83102"/>
                    <a:pt x="279823" y="83102"/>
                  </a:cubicBezTo>
                  <a:close/>
                  <a:moveTo>
                    <a:pt x="245172" y="68086"/>
                  </a:moveTo>
                  <a:lnTo>
                    <a:pt x="242284" y="72767"/>
                  </a:lnTo>
                  <a:cubicBezTo>
                    <a:pt x="242224" y="72797"/>
                    <a:pt x="242193" y="72828"/>
                    <a:pt x="242163" y="72828"/>
                  </a:cubicBezTo>
                  <a:cubicBezTo>
                    <a:pt x="242132" y="72828"/>
                    <a:pt x="242132" y="72828"/>
                    <a:pt x="242102" y="72797"/>
                  </a:cubicBezTo>
                  <a:cubicBezTo>
                    <a:pt x="242011" y="72767"/>
                    <a:pt x="242011" y="72676"/>
                    <a:pt x="242041" y="72615"/>
                  </a:cubicBezTo>
                  <a:lnTo>
                    <a:pt x="244929" y="67934"/>
                  </a:lnTo>
                  <a:cubicBezTo>
                    <a:pt x="244990" y="67843"/>
                    <a:pt x="245050" y="67843"/>
                    <a:pt x="245142" y="67904"/>
                  </a:cubicBezTo>
                  <a:cubicBezTo>
                    <a:pt x="245202" y="67934"/>
                    <a:pt x="245202" y="67995"/>
                    <a:pt x="245172" y="6808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4624975" y="841500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7" y="0"/>
                  </a:moveTo>
                  <a:cubicBezTo>
                    <a:pt x="213" y="0"/>
                    <a:pt x="0" y="21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3917500" y="12959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5" y="821"/>
                    <a:pt x="1065" y="548"/>
                  </a:cubicBezTo>
                  <a:cubicBezTo>
                    <a:pt x="1065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3143950" y="6310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2674325" y="12237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2615050" y="9372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4" y="1"/>
                    <a:pt x="1" y="214"/>
                    <a:pt x="1" y="518"/>
                  </a:cubicBezTo>
                  <a:cubicBezTo>
                    <a:pt x="1" y="822"/>
                    <a:pt x="214" y="1065"/>
                    <a:pt x="517" y="1065"/>
                  </a:cubicBezTo>
                  <a:cubicBezTo>
                    <a:pt x="821" y="1065"/>
                    <a:pt x="1065" y="822"/>
                    <a:pt x="1065" y="518"/>
                  </a:cubicBezTo>
                  <a:cubicBezTo>
                    <a:pt x="1065" y="21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1771575" y="1265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3" y="1"/>
                    <a:pt x="1" y="244"/>
                    <a:pt x="1" y="548"/>
                  </a:cubicBezTo>
                  <a:cubicBezTo>
                    <a:pt x="1" y="821"/>
                    <a:pt x="21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1961550" y="15200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4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1475225" y="12298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1612000" y="1675075"/>
              <a:ext cx="25850" cy="26625"/>
            </a:xfrm>
            <a:custGeom>
              <a:rect b="b" l="l" r="r" t="t"/>
              <a:pathLst>
                <a:path extrusionOk="0" h="1065" w="1034">
                  <a:moveTo>
                    <a:pt x="517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822"/>
                    <a:pt x="213" y="1065"/>
                    <a:pt x="517" y="1065"/>
                  </a:cubicBezTo>
                  <a:cubicBezTo>
                    <a:pt x="821" y="1065"/>
                    <a:pt x="1034" y="822"/>
                    <a:pt x="1034" y="518"/>
                  </a:cubicBezTo>
                  <a:cubicBezTo>
                    <a:pt x="103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1392400" y="19524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43" y="0"/>
                    <a:pt x="0" y="244"/>
                    <a:pt x="0" y="517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792825" y="2629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842225" y="2880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4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683400" y="304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52"/>
                    <a:pt x="244" y="1065"/>
                    <a:pt x="548" y="1065"/>
                  </a:cubicBezTo>
                  <a:cubicBezTo>
                    <a:pt x="822" y="1065"/>
                    <a:pt x="1065" y="85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1643150" y="19934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4" y="1"/>
                    <a:pt x="1" y="244"/>
                    <a:pt x="1" y="517"/>
                  </a:cubicBezTo>
                  <a:cubicBezTo>
                    <a:pt x="1" y="821"/>
                    <a:pt x="244" y="1065"/>
                    <a:pt x="517" y="1065"/>
                  </a:cubicBezTo>
                  <a:cubicBezTo>
                    <a:pt x="821" y="1065"/>
                    <a:pt x="1065" y="821"/>
                    <a:pt x="1065" y="517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1236600" y="21766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5530775" y="12427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5992775" y="15717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5" y="821"/>
                    <a:pt x="1065" y="51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5920600" y="1688000"/>
              <a:ext cx="26600" cy="27375"/>
            </a:xfrm>
            <a:custGeom>
              <a:rect b="b" l="l" r="r" t="t"/>
              <a:pathLst>
                <a:path extrusionOk="0" h="109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95"/>
                    <a:pt x="517" y="1095"/>
                  </a:cubicBezTo>
                  <a:cubicBezTo>
                    <a:pt x="821" y="109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6248875" y="22685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52"/>
                    <a:pt x="243" y="1065"/>
                    <a:pt x="547" y="1065"/>
                  </a:cubicBezTo>
                  <a:cubicBezTo>
                    <a:pt x="851" y="1065"/>
                    <a:pt x="1064" y="852"/>
                    <a:pt x="1064" y="548"/>
                  </a:cubicBezTo>
                  <a:cubicBezTo>
                    <a:pt x="1064" y="244"/>
                    <a:pt x="851" y="1"/>
                    <a:pt x="54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6860575" y="19524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7002675" y="1785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7035350" y="60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7192650" y="20588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5"/>
                    <a:pt x="548" y="1065"/>
                  </a:cubicBezTo>
                  <a:cubicBezTo>
                    <a:pt x="852" y="1065"/>
                    <a:pt x="1064" y="821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7203300" y="245777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6692650" y="276172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65"/>
                    <a:pt x="517" y="1065"/>
                  </a:cubicBezTo>
                  <a:cubicBezTo>
                    <a:pt x="821" y="106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6397050" y="27738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5596125" y="14646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13"/>
                    <a:pt x="0" y="51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51" y="1064"/>
                    <a:pt x="1064" y="821"/>
                    <a:pt x="1064" y="517"/>
                  </a:cubicBezTo>
                  <a:cubicBezTo>
                    <a:pt x="1064" y="213"/>
                    <a:pt x="85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5213900" y="14030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13" y="0"/>
                    <a:pt x="0" y="244"/>
                    <a:pt x="0" y="547"/>
                  </a:cubicBezTo>
                  <a:cubicBezTo>
                    <a:pt x="0" y="851"/>
                    <a:pt x="213" y="1064"/>
                    <a:pt x="517" y="1064"/>
                  </a:cubicBezTo>
                  <a:cubicBezTo>
                    <a:pt x="821" y="1064"/>
                    <a:pt x="1064" y="851"/>
                    <a:pt x="1064" y="54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5773175" y="12115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1"/>
                    <a:pt x="24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6165275" y="7791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6369675" y="11013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6503425" y="1559575"/>
              <a:ext cx="26625" cy="25875"/>
            </a:xfrm>
            <a:custGeom>
              <a:rect b="b" l="l" r="r" t="t"/>
              <a:pathLst>
                <a:path extrusionOk="0" h="1035" w="1065">
                  <a:moveTo>
                    <a:pt x="548" y="1"/>
                  </a:moveTo>
                  <a:cubicBezTo>
                    <a:pt x="244" y="1"/>
                    <a:pt x="1" y="214"/>
                    <a:pt x="1" y="518"/>
                  </a:cubicBezTo>
                  <a:cubicBezTo>
                    <a:pt x="1" y="822"/>
                    <a:pt x="244" y="1034"/>
                    <a:pt x="548" y="1034"/>
                  </a:cubicBezTo>
                  <a:cubicBezTo>
                    <a:pt x="821" y="1034"/>
                    <a:pt x="1064" y="822"/>
                    <a:pt x="1064" y="518"/>
                  </a:cubicBezTo>
                  <a:cubicBezTo>
                    <a:pt x="1064" y="21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22300" y="-133450"/>
              <a:ext cx="7704575" cy="3386100"/>
            </a:xfrm>
            <a:custGeom>
              <a:rect b="b" l="l" r="r" t="t"/>
              <a:pathLst>
                <a:path extrusionOk="0" h="135444" w="308183">
                  <a:moveTo>
                    <a:pt x="207998" y="26597"/>
                  </a:moveTo>
                  <a:lnTo>
                    <a:pt x="208120" y="26718"/>
                  </a:lnTo>
                  <a:lnTo>
                    <a:pt x="208150" y="26718"/>
                  </a:lnTo>
                  <a:cubicBezTo>
                    <a:pt x="208181" y="26718"/>
                    <a:pt x="208211" y="26718"/>
                    <a:pt x="208272" y="26688"/>
                  </a:cubicBezTo>
                  <a:lnTo>
                    <a:pt x="223409" y="15533"/>
                  </a:lnTo>
                  <a:lnTo>
                    <a:pt x="234351" y="8329"/>
                  </a:lnTo>
                  <a:lnTo>
                    <a:pt x="244686" y="25806"/>
                  </a:lnTo>
                  <a:lnTo>
                    <a:pt x="237969" y="25806"/>
                  </a:lnTo>
                  <a:cubicBezTo>
                    <a:pt x="237847" y="25806"/>
                    <a:pt x="237786" y="25867"/>
                    <a:pt x="237786" y="25989"/>
                  </a:cubicBezTo>
                  <a:cubicBezTo>
                    <a:pt x="237786" y="26110"/>
                    <a:pt x="237847" y="26171"/>
                    <a:pt x="237969" y="26171"/>
                  </a:cubicBezTo>
                  <a:lnTo>
                    <a:pt x="245020" y="26171"/>
                  </a:lnTo>
                  <a:cubicBezTo>
                    <a:pt x="245112" y="26171"/>
                    <a:pt x="245142" y="26141"/>
                    <a:pt x="245172" y="26050"/>
                  </a:cubicBezTo>
                  <a:cubicBezTo>
                    <a:pt x="245233" y="25989"/>
                    <a:pt x="245233" y="25958"/>
                    <a:pt x="245172" y="25867"/>
                  </a:cubicBezTo>
                  <a:lnTo>
                    <a:pt x="234595" y="7934"/>
                  </a:lnTo>
                  <a:cubicBezTo>
                    <a:pt x="234534" y="7903"/>
                    <a:pt x="234503" y="7873"/>
                    <a:pt x="234473" y="7873"/>
                  </a:cubicBezTo>
                  <a:cubicBezTo>
                    <a:pt x="234443" y="7873"/>
                    <a:pt x="234351" y="7873"/>
                    <a:pt x="234321" y="7903"/>
                  </a:cubicBezTo>
                  <a:lnTo>
                    <a:pt x="223318" y="15198"/>
                  </a:lnTo>
                  <a:lnTo>
                    <a:pt x="200612" y="11429"/>
                  </a:lnTo>
                  <a:cubicBezTo>
                    <a:pt x="200551" y="11429"/>
                    <a:pt x="200460" y="11429"/>
                    <a:pt x="200430" y="11520"/>
                  </a:cubicBezTo>
                  <a:cubicBezTo>
                    <a:pt x="200399" y="11581"/>
                    <a:pt x="200399" y="11672"/>
                    <a:pt x="200430" y="11703"/>
                  </a:cubicBezTo>
                  <a:close/>
                  <a:moveTo>
                    <a:pt x="222832" y="15502"/>
                  </a:moveTo>
                  <a:lnTo>
                    <a:pt x="208211" y="26232"/>
                  </a:lnTo>
                  <a:lnTo>
                    <a:pt x="200916" y="11855"/>
                  </a:lnTo>
                  <a:close/>
                  <a:moveTo>
                    <a:pt x="265963" y="59576"/>
                  </a:moveTo>
                  <a:cubicBezTo>
                    <a:pt x="265933" y="59454"/>
                    <a:pt x="265811" y="59424"/>
                    <a:pt x="265750" y="59454"/>
                  </a:cubicBezTo>
                  <a:lnTo>
                    <a:pt x="252103" y="64257"/>
                  </a:lnTo>
                  <a:cubicBezTo>
                    <a:pt x="252011" y="64287"/>
                    <a:pt x="251951" y="64378"/>
                    <a:pt x="251981" y="64439"/>
                  </a:cubicBezTo>
                  <a:lnTo>
                    <a:pt x="254261" y="85686"/>
                  </a:lnTo>
                  <a:cubicBezTo>
                    <a:pt x="254261" y="85746"/>
                    <a:pt x="254321" y="85807"/>
                    <a:pt x="254352" y="85838"/>
                  </a:cubicBezTo>
                  <a:cubicBezTo>
                    <a:pt x="254382" y="85838"/>
                    <a:pt x="254413" y="85868"/>
                    <a:pt x="254473" y="85868"/>
                  </a:cubicBezTo>
                  <a:lnTo>
                    <a:pt x="254534" y="85868"/>
                  </a:lnTo>
                  <a:lnTo>
                    <a:pt x="272468" y="78360"/>
                  </a:lnTo>
                  <a:cubicBezTo>
                    <a:pt x="272559" y="78300"/>
                    <a:pt x="272620" y="78178"/>
                    <a:pt x="272589" y="78117"/>
                  </a:cubicBezTo>
                  <a:close/>
                  <a:moveTo>
                    <a:pt x="254565" y="85382"/>
                  </a:moveTo>
                  <a:lnTo>
                    <a:pt x="252346" y="64561"/>
                  </a:lnTo>
                  <a:lnTo>
                    <a:pt x="265659" y="59880"/>
                  </a:lnTo>
                  <a:lnTo>
                    <a:pt x="272133" y="78056"/>
                  </a:lnTo>
                  <a:close/>
                  <a:moveTo>
                    <a:pt x="45533" y="63315"/>
                  </a:moveTo>
                  <a:cubicBezTo>
                    <a:pt x="45503" y="63254"/>
                    <a:pt x="45412" y="63223"/>
                    <a:pt x="45381" y="63223"/>
                  </a:cubicBezTo>
                  <a:lnTo>
                    <a:pt x="32007" y="63983"/>
                  </a:lnTo>
                  <a:cubicBezTo>
                    <a:pt x="31947" y="63983"/>
                    <a:pt x="31886" y="64014"/>
                    <a:pt x="31855" y="64074"/>
                  </a:cubicBezTo>
                  <a:cubicBezTo>
                    <a:pt x="31795" y="64105"/>
                    <a:pt x="31795" y="64135"/>
                    <a:pt x="31795" y="64226"/>
                  </a:cubicBezTo>
                  <a:lnTo>
                    <a:pt x="35108" y="90519"/>
                  </a:lnTo>
                  <a:cubicBezTo>
                    <a:pt x="35108" y="90579"/>
                    <a:pt x="35199" y="90671"/>
                    <a:pt x="35260" y="90671"/>
                  </a:cubicBezTo>
                  <a:lnTo>
                    <a:pt x="35290" y="90671"/>
                  </a:lnTo>
                  <a:cubicBezTo>
                    <a:pt x="35381" y="90671"/>
                    <a:pt x="35442" y="90610"/>
                    <a:pt x="35503" y="90549"/>
                  </a:cubicBezTo>
                  <a:lnTo>
                    <a:pt x="45564" y="63497"/>
                  </a:lnTo>
                  <a:cubicBezTo>
                    <a:pt x="45564" y="63406"/>
                    <a:pt x="45564" y="63345"/>
                    <a:pt x="45533" y="63315"/>
                  </a:cubicBezTo>
                  <a:close/>
                  <a:moveTo>
                    <a:pt x="35381" y="89667"/>
                  </a:moveTo>
                  <a:lnTo>
                    <a:pt x="32220" y="64318"/>
                  </a:lnTo>
                  <a:lnTo>
                    <a:pt x="45108" y="63618"/>
                  </a:lnTo>
                  <a:close/>
                  <a:moveTo>
                    <a:pt x="308122" y="127540"/>
                  </a:moveTo>
                  <a:lnTo>
                    <a:pt x="299550" y="115899"/>
                  </a:lnTo>
                  <a:lnTo>
                    <a:pt x="303654" y="94865"/>
                  </a:lnTo>
                  <a:lnTo>
                    <a:pt x="303654" y="94835"/>
                  </a:lnTo>
                  <a:lnTo>
                    <a:pt x="303654" y="94835"/>
                  </a:lnTo>
                  <a:cubicBezTo>
                    <a:pt x="303654" y="94804"/>
                    <a:pt x="303623" y="94774"/>
                    <a:pt x="303623" y="94774"/>
                  </a:cubicBezTo>
                  <a:lnTo>
                    <a:pt x="303623" y="94774"/>
                  </a:lnTo>
                  <a:lnTo>
                    <a:pt x="286085" y="75655"/>
                  </a:lnTo>
                  <a:lnTo>
                    <a:pt x="277969" y="57843"/>
                  </a:lnTo>
                  <a:lnTo>
                    <a:pt x="300219" y="55807"/>
                  </a:lnTo>
                  <a:cubicBezTo>
                    <a:pt x="300310" y="55807"/>
                    <a:pt x="300401" y="55716"/>
                    <a:pt x="300401" y="55624"/>
                  </a:cubicBezTo>
                  <a:cubicBezTo>
                    <a:pt x="300401" y="55503"/>
                    <a:pt x="300280" y="55442"/>
                    <a:pt x="300219" y="55442"/>
                  </a:cubicBezTo>
                  <a:lnTo>
                    <a:pt x="277817" y="57448"/>
                  </a:lnTo>
                  <a:lnTo>
                    <a:pt x="261404" y="36050"/>
                  </a:lnTo>
                  <a:lnTo>
                    <a:pt x="271647" y="23891"/>
                  </a:lnTo>
                  <a:lnTo>
                    <a:pt x="279732" y="41156"/>
                  </a:lnTo>
                  <a:lnTo>
                    <a:pt x="279732" y="41156"/>
                  </a:lnTo>
                  <a:lnTo>
                    <a:pt x="279732" y="41156"/>
                  </a:lnTo>
                  <a:cubicBezTo>
                    <a:pt x="279732" y="41187"/>
                    <a:pt x="279763" y="41187"/>
                    <a:pt x="279793" y="41217"/>
                  </a:cubicBezTo>
                  <a:lnTo>
                    <a:pt x="279854" y="41217"/>
                  </a:lnTo>
                  <a:cubicBezTo>
                    <a:pt x="279854" y="41217"/>
                    <a:pt x="279884" y="41217"/>
                    <a:pt x="279884" y="41278"/>
                  </a:cubicBezTo>
                  <a:lnTo>
                    <a:pt x="300584" y="44104"/>
                  </a:lnTo>
                  <a:lnTo>
                    <a:pt x="300614" y="44104"/>
                  </a:lnTo>
                  <a:cubicBezTo>
                    <a:pt x="300675" y="44104"/>
                    <a:pt x="300705" y="44104"/>
                    <a:pt x="300736" y="44074"/>
                  </a:cubicBezTo>
                  <a:cubicBezTo>
                    <a:pt x="300766" y="44044"/>
                    <a:pt x="300827" y="44013"/>
                    <a:pt x="300827" y="43922"/>
                  </a:cubicBezTo>
                  <a:lnTo>
                    <a:pt x="300006" y="20244"/>
                  </a:lnTo>
                  <a:cubicBezTo>
                    <a:pt x="300006" y="20183"/>
                    <a:pt x="299945" y="20092"/>
                    <a:pt x="299854" y="20062"/>
                  </a:cubicBezTo>
                  <a:lnTo>
                    <a:pt x="290340" y="17964"/>
                  </a:lnTo>
                  <a:cubicBezTo>
                    <a:pt x="290249" y="17934"/>
                    <a:pt x="290128" y="18025"/>
                    <a:pt x="290097" y="18086"/>
                  </a:cubicBezTo>
                  <a:lnTo>
                    <a:pt x="279884" y="40609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08" y="23314"/>
                  </a:lnTo>
                  <a:lnTo>
                    <a:pt x="271708" y="23314"/>
                  </a:lnTo>
                  <a:lnTo>
                    <a:pt x="271586" y="23314"/>
                  </a:lnTo>
                  <a:lnTo>
                    <a:pt x="271586" y="23314"/>
                  </a:lnTo>
                  <a:lnTo>
                    <a:pt x="254413" y="27144"/>
                  </a:lnTo>
                  <a:lnTo>
                    <a:pt x="254413" y="27144"/>
                  </a:lnTo>
                  <a:lnTo>
                    <a:pt x="254382" y="27144"/>
                  </a:lnTo>
                  <a:cubicBezTo>
                    <a:pt x="254382" y="27144"/>
                    <a:pt x="254352" y="27144"/>
                    <a:pt x="254352" y="27174"/>
                  </a:cubicBezTo>
                  <a:lnTo>
                    <a:pt x="254352" y="27174"/>
                  </a:lnTo>
                  <a:lnTo>
                    <a:pt x="254352" y="27174"/>
                  </a:lnTo>
                  <a:lnTo>
                    <a:pt x="254291" y="27205"/>
                  </a:lnTo>
                  <a:lnTo>
                    <a:pt x="254291" y="27235"/>
                  </a:lnTo>
                  <a:lnTo>
                    <a:pt x="254291" y="27265"/>
                  </a:lnTo>
                  <a:lnTo>
                    <a:pt x="254291" y="27326"/>
                  </a:lnTo>
                  <a:lnTo>
                    <a:pt x="254291" y="27326"/>
                  </a:lnTo>
                  <a:lnTo>
                    <a:pt x="254291" y="43922"/>
                  </a:lnTo>
                  <a:lnTo>
                    <a:pt x="240218" y="55290"/>
                  </a:lnTo>
                  <a:lnTo>
                    <a:pt x="236966" y="35898"/>
                  </a:lnTo>
                  <a:lnTo>
                    <a:pt x="236966" y="35898"/>
                  </a:lnTo>
                  <a:lnTo>
                    <a:pt x="236966" y="35867"/>
                  </a:lnTo>
                  <a:cubicBezTo>
                    <a:pt x="236966" y="35867"/>
                    <a:pt x="236966" y="35837"/>
                    <a:pt x="236935" y="35837"/>
                  </a:cubicBezTo>
                  <a:lnTo>
                    <a:pt x="236905" y="35807"/>
                  </a:lnTo>
                  <a:lnTo>
                    <a:pt x="236905" y="35807"/>
                  </a:lnTo>
                  <a:lnTo>
                    <a:pt x="222923" y="26384"/>
                  </a:lnTo>
                  <a:cubicBezTo>
                    <a:pt x="222832" y="26323"/>
                    <a:pt x="222771" y="26323"/>
                    <a:pt x="222740" y="26384"/>
                  </a:cubicBezTo>
                  <a:lnTo>
                    <a:pt x="205901" y="36171"/>
                  </a:lnTo>
                  <a:lnTo>
                    <a:pt x="186114" y="26627"/>
                  </a:lnTo>
                  <a:lnTo>
                    <a:pt x="181311" y="8724"/>
                  </a:lnTo>
                  <a:cubicBezTo>
                    <a:pt x="181311" y="8663"/>
                    <a:pt x="181250" y="8633"/>
                    <a:pt x="181220" y="8633"/>
                  </a:cubicBezTo>
                  <a:lnTo>
                    <a:pt x="156447" y="31"/>
                  </a:lnTo>
                  <a:cubicBezTo>
                    <a:pt x="156356" y="1"/>
                    <a:pt x="156295" y="31"/>
                    <a:pt x="156235" y="61"/>
                  </a:cubicBezTo>
                  <a:cubicBezTo>
                    <a:pt x="156204" y="122"/>
                    <a:pt x="156174" y="183"/>
                    <a:pt x="156174" y="274"/>
                  </a:cubicBezTo>
                  <a:lnTo>
                    <a:pt x="160429" y="25107"/>
                  </a:lnTo>
                  <a:lnTo>
                    <a:pt x="139882" y="32615"/>
                  </a:lnTo>
                  <a:lnTo>
                    <a:pt x="126903" y="9119"/>
                  </a:lnTo>
                  <a:cubicBezTo>
                    <a:pt x="126872" y="9058"/>
                    <a:pt x="126842" y="8998"/>
                    <a:pt x="126751" y="8998"/>
                  </a:cubicBezTo>
                  <a:cubicBezTo>
                    <a:pt x="126690" y="8998"/>
                    <a:pt x="126629" y="9058"/>
                    <a:pt x="126599" y="9089"/>
                  </a:cubicBezTo>
                  <a:lnTo>
                    <a:pt x="110276" y="35563"/>
                  </a:lnTo>
                  <a:lnTo>
                    <a:pt x="99455" y="29454"/>
                  </a:lnTo>
                  <a:lnTo>
                    <a:pt x="100215" y="10335"/>
                  </a:lnTo>
                  <a:cubicBezTo>
                    <a:pt x="100215" y="10213"/>
                    <a:pt x="100124" y="10153"/>
                    <a:pt x="100002" y="10153"/>
                  </a:cubicBezTo>
                  <a:cubicBezTo>
                    <a:pt x="99911" y="10153"/>
                    <a:pt x="99820" y="10213"/>
                    <a:pt x="99820" y="10335"/>
                  </a:cubicBezTo>
                  <a:lnTo>
                    <a:pt x="99060" y="29575"/>
                  </a:lnTo>
                  <a:cubicBezTo>
                    <a:pt x="99060" y="29636"/>
                    <a:pt x="99091" y="29727"/>
                    <a:pt x="99182" y="29758"/>
                  </a:cubicBezTo>
                  <a:lnTo>
                    <a:pt x="109942" y="35867"/>
                  </a:lnTo>
                  <a:lnTo>
                    <a:pt x="90884" y="41582"/>
                  </a:lnTo>
                  <a:cubicBezTo>
                    <a:pt x="90823" y="41612"/>
                    <a:pt x="90793" y="41642"/>
                    <a:pt x="90793" y="41734"/>
                  </a:cubicBezTo>
                  <a:lnTo>
                    <a:pt x="87540" y="56627"/>
                  </a:lnTo>
                  <a:lnTo>
                    <a:pt x="64561" y="41035"/>
                  </a:lnTo>
                  <a:lnTo>
                    <a:pt x="82920" y="33983"/>
                  </a:lnTo>
                  <a:cubicBezTo>
                    <a:pt x="82981" y="33922"/>
                    <a:pt x="83042" y="33892"/>
                    <a:pt x="83042" y="33831"/>
                  </a:cubicBezTo>
                  <a:cubicBezTo>
                    <a:pt x="83042" y="33740"/>
                    <a:pt x="82981" y="33679"/>
                    <a:pt x="82920" y="33618"/>
                  </a:cubicBezTo>
                  <a:lnTo>
                    <a:pt x="66719" y="24894"/>
                  </a:lnTo>
                  <a:lnTo>
                    <a:pt x="66719" y="24894"/>
                  </a:lnTo>
                  <a:cubicBezTo>
                    <a:pt x="66689" y="24894"/>
                    <a:pt x="66689" y="24864"/>
                    <a:pt x="66658" y="24864"/>
                  </a:cubicBezTo>
                  <a:lnTo>
                    <a:pt x="66658" y="24864"/>
                  </a:lnTo>
                  <a:lnTo>
                    <a:pt x="66628" y="24864"/>
                  </a:lnTo>
                  <a:lnTo>
                    <a:pt x="54348" y="29363"/>
                  </a:lnTo>
                  <a:lnTo>
                    <a:pt x="47540" y="23314"/>
                  </a:lnTo>
                  <a:cubicBezTo>
                    <a:pt x="47479" y="23253"/>
                    <a:pt x="47357" y="23253"/>
                    <a:pt x="47266" y="23314"/>
                  </a:cubicBezTo>
                  <a:cubicBezTo>
                    <a:pt x="47205" y="23405"/>
                    <a:pt x="47205" y="23527"/>
                    <a:pt x="47266" y="23587"/>
                  </a:cubicBezTo>
                  <a:lnTo>
                    <a:pt x="54105" y="29667"/>
                  </a:lnTo>
                  <a:cubicBezTo>
                    <a:pt x="54166" y="29727"/>
                    <a:pt x="54196" y="29727"/>
                    <a:pt x="54227" y="29727"/>
                  </a:cubicBezTo>
                  <a:lnTo>
                    <a:pt x="54318" y="29727"/>
                  </a:lnTo>
                  <a:lnTo>
                    <a:pt x="66385" y="25259"/>
                  </a:lnTo>
                  <a:lnTo>
                    <a:pt x="63923" y="40700"/>
                  </a:lnTo>
                  <a:lnTo>
                    <a:pt x="47935" y="40700"/>
                  </a:lnTo>
                  <a:lnTo>
                    <a:pt x="28633" y="37843"/>
                  </a:lnTo>
                  <a:lnTo>
                    <a:pt x="28633" y="14925"/>
                  </a:lnTo>
                  <a:cubicBezTo>
                    <a:pt x="28633" y="14864"/>
                    <a:pt x="28573" y="14803"/>
                    <a:pt x="28542" y="14773"/>
                  </a:cubicBezTo>
                  <a:cubicBezTo>
                    <a:pt x="28512" y="14742"/>
                    <a:pt x="28421" y="14742"/>
                    <a:pt x="28390" y="14742"/>
                  </a:cubicBezTo>
                  <a:lnTo>
                    <a:pt x="7387" y="19970"/>
                  </a:lnTo>
                  <a:cubicBezTo>
                    <a:pt x="7326" y="19970"/>
                    <a:pt x="7296" y="20031"/>
                    <a:pt x="7296" y="20031"/>
                  </a:cubicBezTo>
                  <a:lnTo>
                    <a:pt x="92" y="27843"/>
                  </a:lnTo>
                  <a:cubicBezTo>
                    <a:pt x="1" y="27934"/>
                    <a:pt x="1" y="28056"/>
                    <a:pt x="92" y="28116"/>
                  </a:cubicBezTo>
                  <a:lnTo>
                    <a:pt x="15806" y="45229"/>
                  </a:lnTo>
                  <a:lnTo>
                    <a:pt x="5137" y="60184"/>
                  </a:lnTo>
                  <a:cubicBezTo>
                    <a:pt x="5107" y="60275"/>
                    <a:pt x="5107" y="60366"/>
                    <a:pt x="5137" y="60427"/>
                  </a:cubicBezTo>
                  <a:lnTo>
                    <a:pt x="22007" y="77752"/>
                  </a:lnTo>
                  <a:lnTo>
                    <a:pt x="2159" y="77752"/>
                  </a:lnTo>
                  <a:cubicBezTo>
                    <a:pt x="2098" y="77752"/>
                    <a:pt x="2037" y="77783"/>
                    <a:pt x="1976" y="77844"/>
                  </a:cubicBezTo>
                  <a:cubicBezTo>
                    <a:pt x="1946" y="77935"/>
                    <a:pt x="1976" y="77996"/>
                    <a:pt x="2037" y="78087"/>
                  </a:cubicBezTo>
                  <a:lnTo>
                    <a:pt x="14226" y="88330"/>
                  </a:lnTo>
                  <a:cubicBezTo>
                    <a:pt x="14256" y="88391"/>
                    <a:pt x="14287" y="88391"/>
                    <a:pt x="14347" y="88391"/>
                  </a:cubicBezTo>
                  <a:lnTo>
                    <a:pt x="14347" y="88391"/>
                  </a:lnTo>
                  <a:cubicBezTo>
                    <a:pt x="14378" y="88391"/>
                    <a:pt x="14439" y="88330"/>
                    <a:pt x="14439" y="88300"/>
                  </a:cubicBezTo>
                  <a:lnTo>
                    <a:pt x="22585" y="78056"/>
                  </a:lnTo>
                  <a:cubicBezTo>
                    <a:pt x="22615" y="77996"/>
                    <a:pt x="22615" y="77965"/>
                    <a:pt x="22615" y="77935"/>
                  </a:cubicBezTo>
                  <a:lnTo>
                    <a:pt x="22615" y="77935"/>
                  </a:lnTo>
                  <a:lnTo>
                    <a:pt x="22615" y="77935"/>
                  </a:lnTo>
                  <a:lnTo>
                    <a:pt x="22615" y="77935"/>
                  </a:lnTo>
                  <a:cubicBezTo>
                    <a:pt x="22615" y="77904"/>
                    <a:pt x="22615" y="77844"/>
                    <a:pt x="22585" y="77844"/>
                  </a:cubicBezTo>
                  <a:cubicBezTo>
                    <a:pt x="22585" y="77844"/>
                    <a:pt x="22585" y="77813"/>
                    <a:pt x="22554" y="77813"/>
                  </a:cubicBezTo>
                  <a:lnTo>
                    <a:pt x="5533" y="60275"/>
                  </a:lnTo>
                  <a:lnTo>
                    <a:pt x="16171" y="45320"/>
                  </a:lnTo>
                  <a:lnTo>
                    <a:pt x="28269" y="38329"/>
                  </a:lnTo>
                  <a:lnTo>
                    <a:pt x="31521" y="58907"/>
                  </a:lnTo>
                  <a:cubicBezTo>
                    <a:pt x="31521" y="58938"/>
                    <a:pt x="31551" y="58998"/>
                    <a:pt x="31582" y="58998"/>
                  </a:cubicBezTo>
                  <a:cubicBezTo>
                    <a:pt x="31612" y="59059"/>
                    <a:pt x="31673" y="59059"/>
                    <a:pt x="31703" y="59059"/>
                  </a:cubicBezTo>
                  <a:lnTo>
                    <a:pt x="31734" y="59059"/>
                  </a:lnTo>
                  <a:lnTo>
                    <a:pt x="48907" y="55017"/>
                  </a:lnTo>
                  <a:cubicBezTo>
                    <a:pt x="48998" y="54986"/>
                    <a:pt x="49059" y="54895"/>
                    <a:pt x="49059" y="54834"/>
                  </a:cubicBezTo>
                  <a:lnTo>
                    <a:pt x="48087" y="41126"/>
                  </a:lnTo>
                  <a:lnTo>
                    <a:pt x="63984" y="41126"/>
                  </a:lnTo>
                  <a:lnTo>
                    <a:pt x="87449" y="56992"/>
                  </a:lnTo>
                  <a:cubicBezTo>
                    <a:pt x="87479" y="57023"/>
                    <a:pt x="87540" y="57023"/>
                    <a:pt x="87631" y="57023"/>
                  </a:cubicBezTo>
                  <a:cubicBezTo>
                    <a:pt x="87692" y="56992"/>
                    <a:pt x="87753" y="56962"/>
                    <a:pt x="87753" y="56871"/>
                  </a:cubicBezTo>
                  <a:lnTo>
                    <a:pt x="91005" y="41825"/>
                  </a:lnTo>
                  <a:lnTo>
                    <a:pt x="110246" y="36080"/>
                  </a:lnTo>
                  <a:lnTo>
                    <a:pt x="120276" y="47114"/>
                  </a:lnTo>
                  <a:cubicBezTo>
                    <a:pt x="120307" y="47144"/>
                    <a:pt x="120337" y="47174"/>
                    <a:pt x="120428" y="47174"/>
                  </a:cubicBezTo>
                  <a:lnTo>
                    <a:pt x="140398" y="47174"/>
                  </a:lnTo>
                  <a:cubicBezTo>
                    <a:pt x="140429" y="47174"/>
                    <a:pt x="140520" y="47144"/>
                    <a:pt x="140550" y="47114"/>
                  </a:cubicBezTo>
                  <a:cubicBezTo>
                    <a:pt x="140581" y="47083"/>
                    <a:pt x="140581" y="47022"/>
                    <a:pt x="140581" y="46962"/>
                  </a:cubicBezTo>
                  <a:lnTo>
                    <a:pt x="139973" y="32949"/>
                  </a:lnTo>
                  <a:lnTo>
                    <a:pt x="160703" y="25381"/>
                  </a:lnTo>
                  <a:cubicBezTo>
                    <a:pt x="160763" y="25350"/>
                    <a:pt x="160855" y="25259"/>
                    <a:pt x="160794" y="25138"/>
                  </a:cubicBezTo>
                  <a:lnTo>
                    <a:pt x="156538" y="456"/>
                  </a:lnTo>
                  <a:lnTo>
                    <a:pt x="180916" y="8846"/>
                  </a:lnTo>
                  <a:lnTo>
                    <a:pt x="185658" y="26627"/>
                  </a:lnTo>
                  <a:lnTo>
                    <a:pt x="164411" y="44135"/>
                  </a:lnTo>
                  <a:cubicBezTo>
                    <a:pt x="164381" y="44196"/>
                    <a:pt x="164350" y="44226"/>
                    <a:pt x="164350" y="44287"/>
                  </a:cubicBezTo>
                  <a:cubicBezTo>
                    <a:pt x="164350" y="44348"/>
                    <a:pt x="164381" y="44408"/>
                    <a:pt x="164411" y="44439"/>
                  </a:cubicBezTo>
                  <a:lnTo>
                    <a:pt x="181889" y="59150"/>
                  </a:lnTo>
                  <a:cubicBezTo>
                    <a:pt x="181919" y="59181"/>
                    <a:pt x="181980" y="59181"/>
                    <a:pt x="182010" y="59181"/>
                  </a:cubicBezTo>
                  <a:cubicBezTo>
                    <a:pt x="182040" y="59181"/>
                    <a:pt x="182071" y="59181"/>
                    <a:pt x="182132" y="59150"/>
                  </a:cubicBezTo>
                  <a:lnTo>
                    <a:pt x="193469" y="51551"/>
                  </a:lnTo>
                  <a:cubicBezTo>
                    <a:pt x="193560" y="51521"/>
                    <a:pt x="193591" y="51399"/>
                    <a:pt x="193560" y="51339"/>
                  </a:cubicBezTo>
                  <a:lnTo>
                    <a:pt x="186235" y="27144"/>
                  </a:lnTo>
                  <a:lnTo>
                    <a:pt x="205749" y="36506"/>
                  </a:lnTo>
                  <a:lnTo>
                    <a:pt x="213044" y="51095"/>
                  </a:lnTo>
                  <a:lnTo>
                    <a:pt x="213166" y="51217"/>
                  </a:lnTo>
                  <a:lnTo>
                    <a:pt x="213196" y="51217"/>
                  </a:lnTo>
                  <a:cubicBezTo>
                    <a:pt x="213226" y="51217"/>
                    <a:pt x="213287" y="51217"/>
                    <a:pt x="213318" y="51187"/>
                  </a:cubicBezTo>
                  <a:lnTo>
                    <a:pt x="236601" y="36171"/>
                  </a:lnTo>
                  <a:lnTo>
                    <a:pt x="239823" y="55594"/>
                  </a:lnTo>
                  <a:cubicBezTo>
                    <a:pt x="239823" y="55655"/>
                    <a:pt x="239884" y="55716"/>
                    <a:pt x="239944" y="55746"/>
                  </a:cubicBezTo>
                  <a:cubicBezTo>
                    <a:pt x="240035" y="55776"/>
                    <a:pt x="240096" y="55746"/>
                    <a:pt x="240127" y="55716"/>
                  </a:cubicBezTo>
                  <a:lnTo>
                    <a:pt x="254473" y="44196"/>
                  </a:lnTo>
                  <a:lnTo>
                    <a:pt x="277574" y="57752"/>
                  </a:lnTo>
                  <a:lnTo>
                    <a:pt x="285720" y="75716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6845" y="110033"/>
                  </a:lnTo>
                  <a:cubicBezTo>
                    <a:pt x="276845" y="110154"/>
                    <a:pt x="276875" y="110215"/>
                    <a:pt x="276997" y="110276"/>
                  </a:cubicBezTo>
                  <a:lnTo>
                    <a:pt x="299307" y="116112"/>
                  </a:lnTo>
                  <a:lnTo>
                    <a:pt x="307696" y="127601"/>
                  </a:lnTo>
                  <a:lnTo>
                    <a:pt x="288547" y="135048"/>
                  </a:lnTo>
                  <a:lnTo>
                    <a:pt x="285690" y="131249"/>
                  </a:lnTo>
                  <a:cubicBezTo>
                    <a:pt x="285629" y="131157"/>
                    <a:pt x="285507" y="131127"/>
                    <a:pt x="285416" y="131188"/>
                  </a:cubicBezTo>
                  <a:cubicBezTo>
                    <a:pt x="285355" y="131279"/>
                    <a:pt x="285325" y="131401"/>
                    <a:pt x="285386" y="131461"/>
                  </a:cubicBezTo>
                  <a:lnTo>
                    <a:pt x="288304" y="135382"/>
                  </a:lnTo>
                  <a:cubicBezTo>
                    <a:pt x="288365" y="135413"/>
                    <a:pt x="288395" y="135443"/>
                    <a:pt x="288456" y="135443"/>
                  </a:cubicBezTo>
                  <a:lnTo>
                    <a:pt x="288547" y="135443"/>
                  </a:lnTo>
                  <a:lnTo>
                    <a:pt x="308061" y="127844"/>
                  </a:lnTo>
                  <a:cubicBezTo>
                    <a:pt x="308122" y="127814"/>
                    <a:pt x="308183" y="127784"/>
                    <a:pt x="308183" y="127723"/>
                  </a:cubicBezTo>
                  <a:cubicBezTo>
                    <a:pt x="308183" y="127662"/>
                    <a:pt x="308152" y="127601"/>
                    <a:pt x="308122" y="127540"/>
                  </a:cubicBezTo>
                  <a:close/>
                  <a:moveTo>
                    <a:pt x="14347" y="87935"/>
                  </a:moveTo>
                  <a:lnTo>
                    <a:pt x="2675" y="78117"/>
                  </a:lnTo>
                  <a:lnTo>
                    <a:pt x="22038" y="78117"/>
                  </a:lnTo>
                  <a:close/>
                  <a:moveTo>
                    <a:pt x="28269" y="37934"/>
                  </a:moveTo>
                  <a:lnTo>
                    <a:pt x="16110" y="44956"/>
                  </a:lnTo>
                  <a:lnTo>
                    <a:pt x="487" y="27995"/>
                  </a:lnTo>
                  <a:lnTo>
                    <a:pt x="7539" y="20366"/>
                  </a:lnTo>
                  <a:lnTo>
                    <a:pt x="28269" y="15229"/>
                  </a:lnTo>
                  <a:close/>
                  <a:moveTo>
                    <a:pt x="48725" y="54682"/>
                  </a:moveTo>
                  <a:lnTo>
                    <a:pt x="31886" y="58634"/>
                  </a:lnTo>
                  <a:lnTo>
                    <a:pt x="28664" y="38269"/>
                  </a:lnTo>
                  <a:lnTo>
                    <a:pt x="47722" y="41065"/>
                  </a:lnTo>
                  <a:close/>
                  <a:moveTo>
                    <a:pt x="66780" y="25320"/>
                  </a:moveTo>
                  <a:lnTo>
                    <a:pt x="82343" y="33709"/>
                  </a:lnTo>
                  <a:lnTo>
                    <a:pt x="64348" y="40670"/>
                  </a:lnTo>
                  <a:close/>
                  <a:moveTo>
                    <a:pt x="140246" y="46810"/>
                  </a:moveTo>
                  <a:lnTo>
                    <a:pt x="120550" y="46810"/>
                  </a:lnTo>
                  <a:lnTo>
                    <a:pt x="110611" y="35867"/>
                  </a:lnTo>
                  <a:lnTo>
                    <a:pt x="126811" y="9606"/>
                  </a:lnTo>
                  <a:lnTo>
                    <a:pt x="139638" y="32919"/>
                  </a:lnTo>
                  <a:close/>
                  <a:moveTo>
                    <a:pt x="182040" y="58786"/>
                  </a:moveTo>
                  <a:lnTo>
                    <a:pt x="164867" y="44348"/>
                  </a:lnTo>
                  <a:lnTo>
                    <a:pt x="185810" y="27053"/>
                  </a:lnTo>
                  <a:lnTo>
                    <a:pt x="193135" y="51339"/>
                  </a:lnTo>
                  <a:close/>
                  <a:moveTo>
                    <a:pt x="213318" y="50761"/>
                  </a:moveTo>
                  <a:lnTo>
                    <a:pt x="206175" y="36445"/>
                  </a:lnTo>
                  <a:lnTo>
                    <a:pt x="222862" y="26718"/>
                  </a:lnTo>
                  <a:lnTo>
                    <a:pt x="236418" y="35837"/>
                  </a:lnTo>
                  <a:close/>
                  <a:moveTo>
                    <a:pt x="290371" y="18299"/>
                  </a:moveTo>
                  <a:lnTo>
                    <a:pt x="299611" y="20335"/>
                  </a:lnTo>
                  <a:lnTo>
                    <a:pt x="300371" y="43618"/>
                  </a:lnTo>
                  <a:lnTo>
                    <a:pt x="280127" y="40852"/>
                  </a:lnTo>
                  <a:close/>
                  <a:moveTo>
                    <a:pt x="261100" y="35685"/>
                  </a:moveTo>
                  <a:lnTo>
                    <a:pt x="254747" y="27387"/>
                  </a:lnTo>
                  <a:lnTo>
                    <a:pt x="271100" y="23770"/>
                  </a:lnTo>
                  <a:close/>
                  <a:moveTo>
                    <a:pt x="254625" y="27812"/>
                  </a:moveTo>
                  <a:lnTo>
                    <a:pt x="260887" y="35989"/>
                  </a:lnTo>
                  <a:lnTo>
                    <a:pt x="254625" y="43436"/>
                  </a:lnTo>
                  <a:close/>
                  <a:moveTo>
                    <a:pt x="254717" y="43892"/>
                  </a:moveTo>
                  <a:lnTo>
                    <a:pt x="261100" y="36293"/>
                  </a:lnTo>
                  <a:lnTo>
                    <a:pt x="276966" y="56962"/>
                  </a:lnTo>
                  <a:close/>
                  <a:moveTo>
                    <a:pt x="285994" y="76081"/>
                  </a:moveTo>
                  <a:lnTo>
                    <a:pt x="303015" y="94592"/>
                  </a:lnTo>
                  <a:lnTo>
                    <a:pt x="280310" y="93285"/>
                  </a:lnTo>
                  <a:close/>
                  <a:moveTo>
                    <a:pt x="280188" y="93649"/>
                  </a:moveTo>
                  <a:lnTo>
                    <a:pt x="303259" y="94987"/>
                  </a:lnTo>
                  <a:lnTo>
                    <a:pt x="299216" y="115656"/>
                  </a:lnTo>
                  <a:lnTo>
                    <a:pt x="277209" y="109881"/>
                  </a:lnTo>
                  <a:close/>
                  <a:moveTo>
                    <a:pt x="23618" y="95443"/>
                  </a:moveTo>
                  <a:lnTo>
                    <a:pt x="2706" y="99364"/>
                  </a:lnTo>
                  <a:cubicBezTo>
                    <a:pt x="2615" y="99364"/>
                    <a:pt x="2584" y="99424"/>
                    <a:pt x="2554" y="99485"/>
                  </a:cubicBezTo>
                  <a:cubicBezTo>
                    <a:pt x="2523" y="99546"/>
                    <a:pt x="2554" y="99637"/>
                    <a:pt x="2584" y="99668"/>
                  </a:cubicBezTo>
                  <a:lnTo>
                    <a:pt x="21430" y="120458"/>
                  </a:lnTo>
                  <a:lnTo>
                    <a:pt x="14226" y="132920"/>
                  </a:lnTo>
                  <a:lnTo>
                    <a:pt x="1794" y="130580"/>
                  </a:lnTo>
                  <a:cubicBezTo>
                    <a:pt x="1672" y="130580"/>
                    <a:pt x="1612" y="130641"/>
                    <a:pt x="1551" y="130732"/>
                  </a:cubicBezTo>
                  <a:cubicBezTo>
                    <a:pt x="1520" y="130853"/>
                    <a:pt x="1612" y="130945"/>
                    <a:pt x="1703" y="130975"/>
                  </a:cubicBezTo>
                  <a:lnTo>
                    <a:pt x="14287" y="133316"/>
                  </a:lnTo>
                  <a:lnTo>
                    <a:pt x="14317" y="133316"/>
                  </a:lnTo>
                  <a:cubicBezTo>
                    <a:pt x="14408" y="133316"/>
                    <a:pt x="14439" y="133285"/>
                    <a:pt x="14469" y="133255"/>
                  </a:cubicBezTo>
                  <a:lnTo>
                    <a:pt x="21825" y="120549"/>
                  </a:lnTo>
                  <a:cubicBezTo>
                    <a:pt x="21825" y="120519"/>
                    <a:pt x="21855" y="120519"/>
                    <a:pt x="21855" y="120489"/>
                  </a:cubicBezTo>
                  <a:lnTo>
                    <a:pt x="21855" y="120489"/>
                  </a:lnTo>
                  <a:lnTo>
                    <a:pt x="23800" y="95686"/>
                  </a:lnTo>
                  <a:cubicBezTo>
                    <a:pt x="23800" y="95595"/>
                    <a:pt x="23800" y="95564"/>
                    <a:pt x="23709" y="95534"/>
                  </a:cubicBezTo>
                  <a:cubicBezTo>
                    <a:pt x="23709" y="95443"/>
                    <a:pt x="23679" y="95412"/>
                    <a:pt x="23618" y="95443"/>
                  </a:cubicBezTo>
                  <a:close/>
                  <a:moveTo>
                    <a:pt x="21551" y="119941"/>
                  </a:moveTo>
                  <a:lnTo>
                    <a:pt x="3131" y="99637"/>
                  </a:lnTo>
                  <a:lnTo>
                    <a:pt x="23466" y="95838"/>
                  </a:lnTo>
                  <a:close/>
                  <a:moveTo>
                    <a:pt x="154228" y="51977"/>
                  </a:moveTo>
                  <a:cubicBezTo>
                    <a:pt x="154320" y="52068"/>
                    <a:pt x="154320" y="52159"/>
                    <a:pt x="154228" y="52251"/>
                  </a:cubicBezTo>
                  <a:lnTo>
                    <a:pt x="145444" y="61187"/>
                  </a:lnTo>
                  <a:cubicBezTo>
                    <a:pt x="145414" y="61217"/>
                    <a:pt x="145383" y="61217"/>
                    <a:pt x="145292" y="61217"/>
                  </a:cubicBezTo>
                  <a:cubicBezTo>
                    <a:pt x="145262" y="61217"/>
                    <a:pt x="145201" y="61217"/>
                    <a:pt x="145140" y="61187"/>
                  </a:cubicBezTo>
                  <a:cubicBezTo>
                    <a:pt x="145079" y="61096"/>
                    <a:pt x="145079" y="60974"/>
                    <a:pt x="145140" y="60913"/>
                  </a:cubicBezTo>
                  <a:lnTo>
                    <a:pt x="153924" y="51977"/>
                  </a:lnTo>
                  <a:cubicBezTo>
                    <a:pt x="154046" y="51916"/>
                    <a:pt x="154168" y="51916"/>
                    <a:pt x="154228" y="51977"/>
                  </a:cubicBezTo>
                  <a:close/>
                  <a:moveTo>
                    <a:pt x="268851" y="93345"/>
                  </a:moveTo>
                  <a:cubicBezTo>
                    <a:pt x="268942" y="93437"/>
                    <a:pt x="268942" y="93558"/>
                    <a:pt x="268820" y="93619"/>
                  </a:cubicBezTo>
                  <a:lnTo>
                    <a:pt x="260127" y="101035"/>
                  </a:lnTo>
                  <a:lnTo>
                    <a:pt x="268212" y="104531"/>
                  </a:lnTo>
                  <a:cubicBezTo>
                    <a:pt x="268334" y="104561"/>
                    <a:pt x="268364" y="104683"/>
                    <a:pt x="268334" y="104774"/>
                  </a:cubicBezTo>
                  <a:cubicBezTo>
                    <a:pt x="268273" y="104865"/>
                    <a:pt x="268212" y="104896"/>
                    <a:pt x="268121" y="104896"/>
                  </a:cubicBezTo>
                  <a:lnTo>
                    <a:pt x="268060" y="104896"/>
                  </a:lnTo>
                  <a:lnTo>
                    <a:pt x="259702" y="101279"/>
                  </a:lnTo>
                  <a:cubicBezTo>
                    <a:pt x="259610" y="101248"/>
                    <a:pt x="259580" y="101218"/>
                    <a:pt x="259580" y="101127"/>
                  </a:cubicBezTo>
                  <a:cubicBezTo>
                    <a:pt x="259580" y="101066"/>
                    <a:pt x="259580" y="101035"/>
                    <a:pt x="259671" y="100944"/>
                  </a:cubicBezTo>
                  <a:lnTo>
                    <a:pt x="268638" y="93345"/>
                  </a:lnTo>
                  <a:cubicBezTo>
                    <a:pt x="268668" y="93254"/>
                    <a:pt x="268790" y="93285"/>
                    <a:pt x="268851" y="93345"/>
                  </a:cubicBezTo>
                  <a:close/>
                  <a:moveTo>
                    <a:pt x="49211" y="92798"/>
                  </a:moveTo>
                  <a:cubicBezTo>
                    <a:pt x="49302" y="92859"/>
                    <a:pt x="49333" y="92981"/>
                    <a:pt x="49242" y="93041"/>
                  </a:cubicBezTo>
                  <a:lnTo>
                    <a:pt x="39424" y="105899"/>
                  </a:lnTo>
                  <a:cubicBezTo>
                    <a:pt x="39363" y="105929"/>
                    <a:pt x="39333" y="105959"/>
                    <a:pt x="39241" y="105959"/>
                  </a:cubicBezTo>
                  <a:cubicBezTo>
                    <a:pt x="39211" y="105959"/>
                    <a:pt x="39181" y="105959"/>
                    <a:pt x="39150" y="105929"/>
                  </a:cubicBezTo>
                  <a:cubicBezTo>
                    <a:pt x="39059" y="105868"/>
                    <a:pt x="39029" y="105747"/>
                    <a:pt x="39120" y="105656"/>
                  </a:cubicBezTo>
                  <a:lnTo>
                    <a:pt x="48938" y="92859"/>
                  </a:lnTo>
                  <a:cubicBezTo>
                    <a:pt x="49029" y="92737"/>
                    <a:pt x="49150" y="92737"/>
                    <a:pt x="49211" y="9279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3502600" y="6690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61"/>
                    <a:pt x="1369" y="36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4021625" y="482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4656125" y="5208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5153100" y="758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5575600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5922875" y="74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5336225" y="11249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5"/>
                    <a:pt x="305" y="1"/>
                    <a:pt x="669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5208575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6131850" y="4995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30"/>
                    <a:pt x="1368" y="33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5954775" y="4995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0"/>
                    <a:pt x="1369" y="33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6365875" y="531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6365875" y="948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70"/>
                  </a:moveTo>
                  <a:cubicBezTo>
                    <a:pt x="1369" y="1065"/>
                    <a:pt x="1065" y="1369"/>
                    <a:pt x="670" y="1369"/>
                  </a:cubicBezTo>
                  <a:cubicBezTo>
                    <a:pt x="305" y="1369"/>
                    <a:pt x="1" y="1065"/>
                    <a:pt x="1" y="67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6947200" y="1289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6650075" y="1339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67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6308900" y="1460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1368" y="669"/>
                  </a:moveTo>
                  <a:cubicBezTo>
                    <a:pt x="1368" y="1034"/>
                    <a:pt x="106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6365875" y="19904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1"/>
                    <a:pt x="1369" y="33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6723025" y="218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7155425" y="1746525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7001150" y="866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7008000" y="2184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6932775" y="260140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7216975" y="3230575"/>
              <a:ext cx="34200" cy="34975"/>
            </a:xfrm>
            <a:custGeom>
              <a:rect b="b" l="l" r="r" t="t"/>
              <a:pathLst>
                <a:path extrusionOk="0" h="1399" w="1368">
                  <a:moveTo>
                    <a:pt x="1368" y="700"/>
                  </a:moveTo>
                  <a:cubicBezTo>
                    <a:pt x="1368" y="1065"/>
                    <a:pt x="1064" y="1399"/>
                    <a:pt x="669" y="1399"/>
                  </a:cubicBezTo>
                  <a:cubicBezTo>
                    <a:pt x="304" y="139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7142500" y="31333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6498875" y="23741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6705550" y="2466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66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68119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6005700" y="12389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4839250" y="1135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9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4555050" y="13247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31"/>
                    <a:pt x="1369" y="33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4118875" y="959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34"/>
                    <a:pt x="1065" y="1368"/>
                    <a:pt x="700" y="1368"/>
                  </a:cubicBezTo>
                  <a:cubicBezTo>
                    <a:pt x="335" y="1368"/>
                    <a:pt x="1" y="1034"/>
                    <a:pt x="1" y="669"/>
                  </a:cubicBezTo>
                  <a:cubicBezTo>
                    <a:pt x="1" y="304"/>
                    <a:pt x="33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3856725" y="1152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35" y="1369"/>
                    <a:pt x="0" y="1065"/>
                    <a:pt x="0" y="700"/>
                  </a:cubicBezTo>
                  <a:cubicBezTo>
                    <a:pt x="0" y="335"/>
                    <a:pt x="335" y="1"/>
                    <a:pt x="699" y="1"/>
                  </a:cubicBezTo>
                  <a:cubicBezTo>
                    <a:pt x="1064" y="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3637875" y="13757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3516300" y="102462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3016275" y="1024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2764000" y="7457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35"/>
                    <a:pt x="304" y="0"/>
                    <a:pt x="669" y="0"/>
                  </a:cubicBezTo>
                  <a:cubicBezTo>
                    <a:pt x="1064" y="0"/>
                    <a:pt x="1368" y="335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2484350" y="583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2277675" y="8916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2194825" y="1270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70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1612750" y="8696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8"/>
                    <a:pt x="670" y="1368"/>
                  </a:cubicBezTo>
                  <a:cubicBezTo>
                    <a:pt x="305" y="1368"/>
                    <a:pt x="1" y="1065"/>
                    <a:pt x="1" y="70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2074775" y="6918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700" y="1368"/>
                  </a:cubicBezTo>
                  <a:cubicBezTo>
                    <a:pt x="335" y="1368"/>
                    <a:pt x="0" y="1064"/>
                    <a:pt x="0" y="699"/>
                  </a:cubicBezTo>
                  <a:cubicBezTo>
                    <a:pt x="0" y="304"/>
                    <a:pt x="335" y="0"/>
                    <a:pt x="700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1670500" y="474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1361225" y="588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1203925" y="872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716850" y="800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798925" y="13209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1228250" y="12199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95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1139350" y="14395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5671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363500" y="204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400725" y="976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1241925" y="21690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986600" y="24942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601350" y="22396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548150" y="2859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363500" y="3176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805000" y="14539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888575" y="21112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6" name="Google Shape;1716;p8"/>
          <p:cNvSpPr txBox="1"/>
          <p:nvPr>
            <p:ph type="title"/>
          </p:nvPr>
        </p:nvSpPr>
        <p:spPr>
          <a:xfrm>
            <a:off x="1510350" y="539500"/>
            <a:ext cx="6123300" cy="20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17" name="Google Shape;1717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9" name="Google Shape;1719;p9"/>
          <p:cNvGrpSpPr/>
          <p:nvPr/>
        </p:nvGrpSpPr>
        <p:grpSpPr>
          <a:xfrm>
            <a:off x="-1693775" y="-1599775"/>
            <a:ext cx="9206200" cy="7199075"/>
            <a:chOff x="-3560675" y="-1695025"/>
            <a:chExt cx="9206200" cy="7199075"/>
          </a:xfrm>
        </p:grpSpPr>
        <p:sp>
          <p:nvSpPr>
            <p:cNvPr id="1720" name="Google Shape;1720;p9"/>
            <p:cNvSpPr/>
            <p:nvPr/>
          </p:nvSpPr>
          <p:spPr>
            <a:xfrm>
              <a:off x="3144700" y="1760900"/>
              <a:ext cx="49725" cy="38825"/>
            </a:xfrm>
            <a:custGeom>
              <a:rect b="b" l="l" r="r" t="t"/>
              <a:pathLst>
                <a:path extrusionOk="0" h="1553" w="1989">
                  <a:moveTo>
                    <a:pt x="1058" y="1"/>
                  </a:moveTo>
                  <a:cubicBezTo>
                    <a:pt x="1040" y="1"/>
                    <a:pt x="1022" y="2"/>
                    <a:pt x="1004" y="3"/>
                  </a:cubicBezTo>
                  <a:cubicBezTo>
                    <a:pt x="1" y="33"/>
                    <a:pt x="31" y="1553"/>
                    <a:pt x="1034" y="1553"/>
                  </a:cubicBezTo>
                  <a:cubicBezTo>
                    <a:pt x="1988" y="1523"/>
                    <a:pt x="1977" y="1"/>
                    <a:pt x="105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9"/>
            <p:cNvSpPr/>
            <p:nvPr/>
          </p:nvSpPr>
          <p:spPr>
            <a:xfrm>
              <a:off x="2791350" y="1538300"/>
              <a:ext cx="49950" cy="38775"/>
            </a:xfrm>
            <a:custGeom>
              <a:rect b="b" l="l" r="r" t="t"/>
              <a:pathLst>
                <a:path extrusionOk="0" h="1551" w="1998">
                  <a:moveTo>
                    <a:pt x="1002" y="0"/>
                  </a:moveTo>
                  <a:cubicBezTo>
                    <a:pt x="993" y="0"/>
                    <a:pt x="983" y="0"/>
                    <a:pt x="973" y="1"/>
                  </a:cubicBezTo>
                  <a:cubicBezTo>
                    <a:pt x="1" y="31"/>
                    <a:pt x="31" y="1551"/>
                    <a:pt x="1034" y="1551"/>
                  </a:cubicBezTo>
                  <a:cubicBezTo>
                    <a:pt x="1997" y="1521"/>
                    <a:pt x="1977" y="0"/>
                    <a:pt x="100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9"/>
            <p:cNvSpPr/>
            <p:nvPr/>
          </p:nvSpPr>
          <p:spPr>
            <a:xfrm>
              <a:off x="3881050" y="912150"/>
              <a:ext cx="50175" cy="39550"/>
            </a:xfrm>
            <a:custGeom>
              <a:rect b="b" l="l" r="r" t="t"/>
              <a:pathLst>
                <a:path extrusionOk="0" h="1582" w="2007">
                  <a:moveTo>
                    <a:pt x="973" y="1"/>
                  </a:moveTo>
                  <a:cubicBezTo>
                    <a:pt x="0" y="62"/>
                    <a:pt x="30" y="1581"/>
                    <a:pt x="1033" y="1581"/>
                  </a:cubicBezTo>
                  <a:cubicBezTo>
                    <a:pt x="2006" y="1521"/>
                    <a:pt x="1976" y="1"/>
                    <a:pt x="97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3" name="Google Shape;1723;p9"/>
            <p:cNvGrpSpPr/>
            <p:nvPr/>
          </p:nvGrpSpPr>
          <p:grpSpPr>
            <a:xfrm>
              <a:off x="-3560675" y="-1695025"/>
              <a:ext cx="9206200" cy="7199075"/>
              <a:chOff x="-3560675" y="-1695025"/>
              <a:chExt cx="9206200" cy="7199075"/>
            </a:xfrm>
          </p:grpSpPr>
          <p:sp>
            <p:nvSpPr>
              <p:cNvPr id="1724" name="Google Shape;1724;p9"/>
              <p:cNvSpPr/>
              <p:nvPr/>
            </p:nvSpPr>
            <p:spPr>
              <a:xfrm>
                <a:off x="3584675" y="-201850"/>
                <a:ext cx="50175" cy="38800"/>
              </a:xfrm>
              <a:custGeom>
                <a:rect b="b" l="l" r="r" t="t"/>
                <a:pathLst>
                  <a:path extrusionOk="0" h="1552" w="2007">
                    <a:moveTo>
                      <a:pt x="973" y="1"/>
                    </a:moveTo>
                    <a:cubicBezTo>
                      <a:pt x="1" y="31"/>
                      <a:pt x="31" y="1551"/>
                      <a:pt x="1034" y="1551"/>
                    </a:cubicBezTo>
                    <a:cubicBezTo>
                      <a:pt x="2007" y="1521"/>
                      <a:pt x="1976" y="1"/>
                      <a:pt x="9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9"/>
              <p:cNvSpPr/>
              <p:nvPr/>
            </p:nvSpPr>
            <p:spPr>
              <a:xfrm>
                <a:off x="4071775" y="186450"/>
                <a:ext cx="49925" cy="39550"/>
              </a:xfrm>
              <a:custGeom>
                <a:rect b="b" l="l" r="r" t="t"/>
                <a:pathLst>
                  <a:path extrusionOk="0" h="1582" w="1997">
                    <a:moveTo>
                      <a:pt x="1032" y="1"/>
                    </a:moveTo>
                    <a:cubicBezTo>
                      <a:pt x="1023" y="1"/>
                      <a:pt x="1013" y="1"/>
                      <a:pt x="1003" y="1"/>
                    </a:cubicBezTo>
                    <a:cubicBezTo>
                      <a:pt x="0" y="62"/>
                      <a:pt x="31" y="1582"/>
                      <a:pt x="1034" y="1582"/>
                    </a:cubicBezTo>
                    <a:cubicBezTo>
                      <a:pt x="1997" y="1491"/>
                      <a:pt x="1977" y="1"/>
                      <a:pt x="10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9"/>
              <p:cNvSpPr/>
              <p:nvPr/>
            </p:nvSpPr>
            <p:spPr>
              <a:xfrm>
                <a:off x="4755675" y="-352300"/>
                <a:ext cx="50175" cy="39550"/>
              </a:xfrm>
              <a:custGeom>
                <a:rect b="b" l="l" r="r" t="t"/>
                <a:pathLst>
                  <a:path extrusionOk="0" h="1582" w="2007">
                    <a:moveTo>
                      <a:pt x="1004" y="1"/>
                    </a:moveTo>
                    <a:cubicBezTo>
                      <a:pt x="0" y="61"/>
                      <a:pt x="31" y="1581"/>
                      <a:pt x="1034" y="1581"/>
                    </a:cubicBezTo>
                    <a:cubicBezTo>
                      <a:pt x="2007" y="1520"/>
                      <a:pt x="1976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9"/>
              <p:cNvSpPr/>
              <p:nvPr/>
            </p:nvSpPr>
            <p:spPr>
              <a:xfrm>
                <a:off x="5595350" y="406075"/>
                <a:ext cx="50175" cy="38775"/>
              </a:xfrm>
              <a:custGeom>
                <a:rect b="b" l="l" r="r" t="t"/>
                <a:pathLst>
                  <a:path extrusionOk="0" h="1551" w="2007">
                    <a:moveTo>
                      <a:pt x="1004" y="0"/>
                    </a:moveTo>
                    <a:cubicBezTo>
                      <a:pt x="1" y="31"/>
                      <a:pt x="31" y="1551"/>
                      <a:pt x="1034" y="1551"/>
                    </a:cubicBezTo>
                    <a:cubicBezTo>
                      <a:pt x="2007" y="1520"/>
                      <a:pt x="1976" y="0"/>
                      <a:pt x="100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9"/>
              <p:cNvSpPr/>
              <p:nvPr/>
            </p:nvSpPr>
            <p:spPr>
              <a:xfrm>
                <a:off x="1941075" y="5468575"/>
                <a:ext cx="50675" cy="35475"/>
              </a:xfrm>
              <a:custGeom>
                <a:rect b="b" l="l" r="r" t="t"/>
                <a:pathLst>
                  <a:path extrusionOk="0" h="1419" w="2027">
                    <a:moveTo>
                      <a:pt x="1041" y="0"/>
                    </a:moveTo>
                    <a:cubicBezTo>
                      <a:pt x="495" y="0"/>
                      <a:pt x="1" y="690"/>
                      <a:pt x="516" y="1181"/>
                    </a:cubicBezTo>
                    <a:cubicBezTo>
                      <a:pt x="669" y="1349"/>
                      <a:pt x="844" y="1419"/>
                      <a:pt x="1014" y="1419"/>
                    </a:cubicBezTo>
                    <a:cubicBezTo>
                      <a:pt x="1551" y="1419"/>
                      <a:pt x="2027" y="717"/>
                      <a:pt x="1519" y="208"/>
                    </a:cubicBezTo>
                    <a:cubicBezTo>
                      <a:pt x="1372" y="62"/>
                      <a:pt x="1204" y="0"/>
                      <a:pt x="10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29" name="Google Shape;1729;p9"/>
              <p:cNvGrpSpPr/>
              <p:nvPr/>
            </p:nvGrpSpPr>
            <p:grpSpPr>
              <a:xfrm>
                <a:off x="-3560675" y="-1695025"/>
                <a:ext cx="9184925" cy="7184775"/>
                <a:chOff x="-3560675" y="-1695025"/>
                <a:chExt cx="9184925" cy="7184775"/>
              </a:xfrm>
            </p:grpSpPr>
            <p:sp>
              <p:nvSpPr>
                <p:cNvPr id="1730" name="Google Shape;1730;p9"/>
                <p:cNvSpPr/>
                <p:nvPr/>
              </p:nvSpPr>
              <p:spPr>
                <a:xfrm>
                  <a:off x="-1101575" y="-1682675"/>
                  <a:ext cx="6725825" cy="4350200"/>
                </a:xfrm>
                <a:custGeom>
                  <a:rect b="b" l="l" r="r" t="t"/>
                  <a:pathLst>
                    <a:path extrusionOk="0" h="174008" w="269033">
                      <a:moveTo>
                        <a:pt x="59302" y="540"/>
                      </a:moveTo>
                      <a:lnTo>
                        <a:pt x="70458" y="37653"/>
                      </a:lnTo>
                      <a:lnTo>
                        <a:pt x="70458" y="37653"/>
                      </a:lnTo>
                      <a:lnTo>
                        <a:pt x="20365" y="22790"/>
                      </a:lnTo>
                      <a:lnTo>
                        <a:pt x="59302" y="540"/>
                      </a:lnTo>
                      <a:close/>
                      <a:moveTo>
                        <a:pt x="103984" y="31635"/>
                      </a:moveTo>
                      <a:lnTo>
                        <a:pt x="93984" y="45769"/>
                      </a:lnTo>
                      <a:cubicBezTo>
                        <a:pt x="93893" y="45860"/>
                        <a:pt x="93953" y="45981"/>
                        <a:pt x="94014" y="46042"/>
                      </a:cubicBezTo>
                      <a:lnTo>
                        <a:pt x="94045" y="46073"/>
                      </a:lnTo>
                      <a:lnTo>
                        <a:pt x="91036" y="54431"/>
                      </a:lnTo>
                      <a:lnTo>
                        <a:pt x="71066" y="38170"/>
                      </a:lnTo>
                      <a:lnTo>
                        <a:pt x="103984" y="31635"/>
                      </a:lnTo>
                      <a:close/>
                      <a:moveTo>
                        <a:pt x="129516" y="12334"/>
                      </a:moveTo>
                      <a:lnTo>
                        <a:pt x="116446" y="58048"/>
                      </a:lnTo>
                      <a:lnTo>
                        <a:pt x="94409" y="45921"/>
                      </a:lnTo>
                      <a:lnTo>
                        <a:pt x="129516" y="12334"/>
                      </a:lnTo>
                      <a:close/>
                      <a:moveTo>
                        <a:pt x="49363" y="35221"/>
                      </a:moveTo>
                      <a:lnTo>
                        <a:pt x="70640" y="38170"/>
                      </a:lnTo>
                      <a:lnTo>
                        <a:pt x="70640" y="38322"/>
                      </a:lnTo>
                      <a:lnTo>
                        <a:pt x="87054" y="64401"/>
                      </a:lnTo>
                      <a:lnTo>
                        <a:pt x="87054" y="64401"/>
                      </a:lnTo>
                      <a:lnTo>
                        <a:pt x="49363" y="35221"/>
                      </a:lnTo>
                      <a:close/>
                      <a:moveTo>
                        <a:pt x="71643" y="39142"/>
                      </a:moveTo>
                      <a:lnTo>
                        <a:pt x="90975" y="54796"/>
                      </a:lnTo>
                      <a:lnTo>
                        <a:pt x="87510" y="64401"/>
                      </a:lnTo>
                      <a:lnTo>
                        <a:pt x="71643" y="39142"/>
                      </a:lnTo>
                      <a:close/>
                      <a:moveTo>
                        <a:pt x="49454" y="35799"/>
                      </a:moveTo>
                      <a:lnTo>
                        <a:pt x="86689" y="64644"/>
                      </a:lnTo>
                      <a:lnTo>
                        <a:pt x="62707" y="60511"/>
                      </a:lnTo>
                      <a:lnTo>
                        <a:pt x="62707" y="60359"/>
                      </a:lnTo>
                      <a:lnTo>
                        <a:pt x="49454" y="35799"/>
                      </a:lnTo>
                      <a:close/>
                      <a:moveTo>
                        <a:pt x="20335" y="23185"/>
                      </a:moveTo>
                      <a:lnTo>
                        <a:pt x="68786" y="37531"/>
                      </a:lnTo>
                      <a:lnTo>
                        <a:pt x="48846" y="34765"/>
                      </a:lnTo>
                      <a:lnTo>
                        <a:pt x="48755" y="34765"/>
                      </a:lnTo>
                      <a:lnTo>
                        <a:pt x="48634" y="34644"/>
                      </a:lnTo>
                      <a:cubicBezTo>
                        <a:pt x="48608" y="34618"/>
                        <a:pt x="48571" y="34609"/>
                        <a:pt x="48533" y="34609"/>
                      </a:cubicBezTo>
                      <a:cubicBezTo>
                        <a:pt x="48481" y="34609"/>
                        <a:pt x="48425" y="34626"/>
                        <a:pt x="48390" y="34644"/>
                      </a:cubicBezTo>
                      <a:lnTo>
                        <a:pt x="15593" y="66985"/>
                      </a:lnTo>
                      <a:lnTo>
                        <a:pt x="20335" y="23185"/>
                      </a:lnTo>
                      <a:close/>
                      <a:moveTo>
                        <a:pt x="91248" y="55039"/>
                      </a:moveTo>
                      <a:lnTo>
                        <a:pt x="111583" y="71514"/>
                      </a:lnTo>
                      <a:lnTo>
                        <a:pt x="87753" y="64827"/>
                      </a:lnTo>
                      <a:lnTo>
                        <a:pt x="91248" y="55039"/>
                      </a:lnTo>
                      <a:close/>
                      <a:moveTo>
                        <a:pt x="94349" y="46346"/>
                      </a:moveTo>
                      <a:lnTo>
                        <a:pt x="116325" y="58444"/>
                      </a:lnTo>
                      <a:lnTo>
                        <a:pt x="112525" y="71787"/>
                      </a:lnTo>
                      <a:lnTo>
                        <a:pt x="91400" y="54675"/>
                      </a:lnTo>
                      <a:lnTo>
                        <a:pt x="94349" y="46346"/>
                      </a:lnTo>
                      <a:close/>
                      <a:moveTo>
                        <a:pt x="129820" y="12759"/>
                      </a:moveTo>
                      <a:lnTo>
                        <a:pt x="150672" y="76863"/>
                      </a:lnTo>
                      <a:lnTo>
                        <a:pt x="116781" y="58231"/>
                      </a:lnTo>
                      <a:lnTo>
                        <a:pt x="129820" y="12759"/>
                      </a:lnTo>
                      <a:close/>
                      <a:moveTo>
                        <a:pt x="130216" y="12729"/>
                      </a:moveTo>
                      <a:lnTo>
                        <a:pt x="172557" y="68201"/>
                      </a:lnTo>
                      <a:lnTo>
                        <a:pt x="153286" y="78262"/>
                      </a:lnTo>
                      <a:lnTo>
                        <a:pt x="151158" y="77137"/>
                      </a:lnTo>
                      <a:lnTo>
                        <a:pt x="130216" y="12729"/>
                      </a:lnTo>
                      <a:close/>
                      <a:moveTo>
                        <a:pt x="151341" y="77684"/>
                      </a:moveTo>
                      <a:lnTo>
                        <a:pt x="152921" y="78535"/>
                      </a:lnTo>
                      <a:lnTo>
                        <a:pt x="151797" y="79113"/>
                      </a:lnTo>
                      <a:lnTo>
                        <a:pt x="151341" y="77684"/>
                      </a:lnTo>
                      <a:close/>
                      <a:moveTo>
                        <a:pt x="87753" y="65191"/>
                      </a:moveTo>
                      <a:lnTo>
                        <a:pt x="111796" y="71970"/>
                      </a:lnTo>
                      <a:lnTo>
                        <a:pt x="88421" y="81423"/>
                      </a:lnTo>
                      <a:lnTo>
                        <a:pt x="87753" y="65191"/>
                      </a:lnTo>
                      <a:close/>
                      <a:moveTo>
                        <a:pt x="63315" y="61027"/>
                      </a:moveTo>
                      <a:lnTo>
                        <a:pt x="87358" y="65131"/>
                      </a:lnTo>
                      <a:lnTo>
                        <a:pt x="88057" y="81575"/>
                      </a:lnTo>
                      <a:lnTo>
                        <a:pt x="87327" y="81848"/>
                      </a:lnTo>
                      <a:lnTo>
                        <a:pt x="63315" y="61027"/>
                      </a:lnTo>
                      <a:close/>
                      <a:moveTo>
                        <a:pt x="88087" y="81939"/>
                      </a:moveTo>
                      <a:lnTo>
                        <a:pt x="88118" y="82487"/>
                      </a:lnTo>
                      <a:lnTo>
                        <a:pt x="87722" y="82152"/>
                      </a:lnTo>
                      <a:lnTo>
                        <a:pt x="88087" y="81939"/>
                      </a:lnTo>
                      <a:close/>
                      <a:moveTo>
                        <a:pt x="62494" y="60723"/>
                      </a:moveTo>
                      <a:cubicBezTo>
                        <a:pt x="62494" y="60754"/>
                        <a:pt x="62524" y="60814"/>
                        <a:pt x="62555" y="60875"/>
                      </a:cubicBezTo>
                      <a:lnTo>
                        <a:pt x="86993" y="82031"/>
                      </a:lnTo>
                      <a:lnTo>
                        <a:pt x="83801" y="83338"/>
                      </a:lnTo>
                      <a:lnTo>
                        <a:pt x="44895" y="70359"/>
                      </a:lnTo>
                      <a:lnTo>
                        <a:pt x="62494" y="60723"/>
                      </a:lnTo>
                      <a:close/>
                      <a:moveTo>
                        <a:pt x="87297" y="82304"/>
                      </a:moveTo>
                      <a:lnTo>
                        <a:pt x="88118" y="83003"/>
                      </a:lnTo>
                      <a:lnTo>
                        <a:pt x="88209" y="84797"/>
                      </a:lnTo>
                      <a:lnTo>
                        <a:pt x="88209" y="84797"/>
                      </a:lnTo>
                      <a:lnTo>
                        <a:pt x="84318" y="83520"/>
                      </a:lnTo>
                      <a:lnTo>
                        <a:pt x="87297" y="82304"/>
                      </a:lnTo>
                      <a:close/>
                      <a:moveTo>
                        <a:pt x="88543" y="83368"/>
                      </a:moveTo>
                      <a:lnTo>
                        <a:pt x="91431" y="85860"/>
                      </a:lnTo>
                      <a:lnTo>
                        <a:pt x="88604" y="84918"/>
                      </a:lnTo>
                      <a:lnTo>
                        <a:pt x="88543" y="83368"/>
                      </a:lnTo>
                      <a:close/>
                      <a:moveTo>
                        <a:pt x="45229" y="70906"/>
                      </a:moveTo>
                      <a:lnTo>
                        <a:pt x="83193" y="83550"/>
                      </a:lnTo>
                      <a:lnTo>
                        <a:pt x="62403" y="91940"/>
                      </a:lnTo>
                      <a:lnTo>
                        <a:pt x="45229" y="70906"/>
                      </a:lnTo>
                      <a:close/>
                      <a:moveTo>
                        <a:pt x="116659" y="58626"/>
                      </a:moveTo>
                      <a:lnTo>
                        <a:pt x="150824" y="77380"/>
                      </a:lnTo>
                      <a:lnTo>
                        <a:pt x="151432" y="79265"/>
                      </a:lnTo>
                      <a:lnTo>
                        <a:pt x="120641" y="95313"/>
                      </a:lnTo>
                      <a:cubicBezTo>
                        <a:pt x="120580" y="95374"/>
                        <a:pt x="120550" y="95435"/>
                        <a:pt x="120550" y="95526"/>
                      </a:cubicBezTo>
                      <a:lnTo>
                        <a:pt x="120550" y="95557"/>
                      </a:lnTo>
                      <a:cubicBezTo>
                        <a:pt x="120550" y="95557"/>
                        <a:pt x="120489" y="95526"/>
                        <a:pt x="120459" y="95526"/>
                      </a:cubicBezTo>
                      <a:lnTo>
                        <a:pt x="92343" y="86164"/>
                      </a:lnTo>
                      <a:lnTo>
                        <a:pt x="88513" y="82821"/>
                      </a:lnTo>
                      <a:lnTo>
                        <a:pt x="88482" y="81818"/>
                      </a:lnTo>
                      <a:lnTo>
                        <a:pt x="112404" y="72122"/>
                      </a:lnTo>
                      <a:lnTo>
                        <a:pt x="112586" y="72152"/>
                      </a:lnTo>
                      <a:cubicBezTo>
                        <a:pt x="112608" y="72157"/>
                        <a:pt x="112629" y="72160"/>
                        <a:pt x="112650" y="72160"/>
                      </a:cubicBezTo>
                      <a:cubicBezTo>
                        <a:pt x="112747" y="72160"/>
                        <a:pt x="112829" y="72105"/>
                        <a:pt x="112829" y="72030"/>
                      </a:cubicBezTo>
                      <a:lnTo>
                        <a:pt x="116659" y="58626"/>
                      </a:lnTo>
                      <a:close/>
                      <a:moveTo>
                        <a:pt x="151553" y="79660"/>
                      </a:moveTo>
                      <a:lnTo>
                        <a:pt x="158088" y="99721"/>
                      </a:lnTo>
                      <a:lnTo>
                        <a:pt x="158088" y="99721"/>
                      </a:lnTo>
                      <a:lnTo>
                        <a:pt x="121370" y="95435"/>
                      </a:lnTo>
                      <a:lnTo>
                        <a:pt x="151553" y="79660"/>
                      </a:lnTo>
                      <a:close/>
                      <a:moveTo>
                        <a:pt x="172770" y="68535"/>
                      </a:moveTo>
                      <a:lnTo>
                        <a:pt x="199670" y="103855"/>
                      </a:lnTo>
                      <a:lnTo>
                        <a:pt x="153711" y="78535"/>
                      </a:lnTo>
                      <a:lnTo>
                        <a:pt x="172770" y="68535"/>
                      </a:lnTo>
                      <a:close/>
                      <a:moveTo>
                        <a:pt x="83771" y="83702"/>
                      </a:moveTo>
                      <a:lnTo>
                        <a:pt x="88209" y="85192"/>
                      </a:lnTo>
                      <a:lnTo>
                        <a:pt x="89181" y="107988"/>
                      </a:lnTo>
                      <a:lnTo>
                        <a:pt x="64135" y="108657"/>
                      </a:lnTo>
                      <a:lnTo>
                        <a:pt x="62646" y="92304"/>
                      </a:lnTo>
                      <a:lnTo>
                        <a:pt x="83771" y="83702"/>
                      </a:lnTo>
                      <a:close/>
                      <a:moveTo>
                        <a:pt x="93102" y="86863"/>
                      </a:moveTo>
                      <a:lnTo>
                        <a:pt x="120276" y="95891"/>
                      </a:lnTo>
                      <a:lnTo>
                        <a:pt x="124744" y="114250"/>
                      </a:lnTo>
                      <a:lnTo>
                        <a:pt x="93102" y="86863"/>
                      </a:lnTo>
                      <a:close/>
                      <a:moveTo>
                        <a:pt x="15654" y="68261"/>
                      </a:moveTo>
                      <a:lnTo>
                        <a:pt x="44469" y="70480"/>
                      </a:lnTo>
                      <a:cubicBezTo>
                        <a:pt x="44469" y="70511"/>
                        <a:pt x="44469" y="70541"/>
                        <a:pt x="44500" y="70602"/>
                      </a:cubicBezTo>
                      <a:lnTo>
                        <a:pt x="62038" y="92092"/>
                      </a:lnTo>
                      <a:lnTo>
                        <a:pt x="8724" y="114311"/>
                      </a:lnTo>
                      <a:lnTo>
                        <a:pt x="15654" y="68261"/>
                      </a:lnTo>
                      <a:close/>
                      <a:moveTo>
                        <a:pt x="88634" y="85344"/>
                      </a:moveTo>
                      <a:lnTo>
                        <a:pt x="92160" y="86529"/>
                      </a:lnTo>
                      <a:lnTo>
                        <a:pt x="124805" y="114797"/>
                      </a:lnTo>
                      <a:lnTo>
                        <a:pt x="109364" y="128323"/>
                      </a:lnTo>
                      <a:lnTo>
                        <a:pt x="89607" y="108262"/>
                      </a:lnTo>
                      <a:lnTo>
                        <a:pt x="89607" y="108171"/>
                      </a:lnTo>
                      <a:lnTo>
                        <a:pt x="88634" y="85344"/>
                      </a:lnTo>
                      <a:close/>
                      <a:moveTo>
                        <a:pt x="63132" y="109417"/>
                      </a:moveTo>
                      <a:lnTo>
                        <a:pt x="42706" y="137624"/>
                      </a:lnTo>
                      <a:lnTo>
                        <a:pt x="9180" y="115101"/>
                      </a:lnTo>
                      <a:lnTo>
                        <a:pt x="63132" y="109417"/>
                      </a:lnTo>
                      <a:close/>
                      <a:moveTo>
                        <a:pt x="158636" y="100146"/>
                      </a:moveTo>
                      <a:lnTo>
                        <a:pt x="200126" y="105010"/>
                      </a:lnTo>
                      <a:lnTo>
                        <a:pt x="171067" y="138445"/>
                      </a:lnTo>
                      <a:lnTo>
                        <a:pt x="171067" y="138384"/>
                      </a:lnTo>
                      <a:lnTo>
                        <a:pt x="158636" y="100146"/>
                      </a:lnTo>
                      <a:close/>
                      <a:moveTo>
                        <a:pt x="62251" y="92456"/>
                      </a:moveTo>
                      <a:lnTo>
                        <a:pt x="63771" y="108931"/>
                      </a:lnTo>
                      <a:lnTo>
                        <a:pt x="63771" y="108961"/>
                      </a:lnTo>
                      <a:cubicBezTo>
                        <a:pt x="63801" y="109052"/>
                        <a:pt x="63892" y="109113"/>
                        <a:pt x="63953" y="109113"/>
                      </a:cubicBezTo>
                      <a:lnTo>
                        <a:pt x="89090" y="108444"/>
                      </a:lnTo>
                      <a:lnTo>
                        <a:pt x="44956" y="139144"/>
                      </a:lnTo>
                      <a:lnTo>
                        <a:pt x="43071" y="137837"/>
                      </a:lnTo>
                      <a:lnTo>
                        <a:pt x="63710" y="109326"/>
                      </a:lnTo>
                      <a:cubicBezTo>
                        <a:pt x="63740" y="109235"/>
                        <a:pt x="63740" y="109174"/>
                        <a:pt x="63710" y="109083"/>
                      </a:cubicBezTo>
                      <a:cubicBezTo>
                        <a:pt x="63649" y="109022"/>
                        <a:pt x="63588" y="108961"/>
                        <a:pt x="63497" y="108961"/>
                      </a:cubicBezTo>
                      <a:lnTo>
                        <a:pt x="8663" y="114736"/>
                      </a:lnTo>
                      <a:lnTo>
                        <a:pt x="62251" y="92456"/>
                      </a:lnTo>
                      <a:close/>
                      <a:moveTo>
                        <a:pt x="156812" y="129721"/>
                      </a:moveTo>
                      <a:lnTo>
                        <a:pt x="170794" y="138597"/>
                      </a:lnTo>
                      <a:lnTo>
                        <a:pt x="133377" y="150694"/>
                      </a:lnTo>
                      <a:lnTo>
                        <a:pt x="133377" y="150694"/>
                      </a:lnTo>
                      <a:lnTo>
                        <a:pt x="156812" y="129721"/>
                      </a:lnTo>
                      <a:close/>
                      <a:moveTo>
                        <a:pt x="120611" y="95678"/>
                      </a:moveTo>
                      <a:lnTo>
                        <a:pt x="120611" y="95678"/>
                      </a:lnTo>
                      <a:cubicBezTo>
                        <a:pt x="120641" y="95709"/>
                        <a:pt x="120702" y="95709"/>
                        <a:pt x="120732" y="95709"/>
                      </a:cubicBezTo>
                      <a:lnTo>
                        <a:pt x="158240" y="100116"/>
                      </a:lnTo>
                      <a:lnTo>
                        <a:pt x="170551" y="137989"/>
                      </a:lnTo>
                      <a:lnTo>
                        <a:pt x="156903" y="129296"/>
                      </a:lnTo>
                      <a:cubicBezTo>
                        <a:pt x="156865" y="129283"/>
                        <a:pt x="156833" y="129276"/>
                        <a:pt x="156801" y="129276"/>
                      </a:cubicBezTo>
                      <a:cubicBezTo>
                        <a:pt x="156756" y="129276"/>
                        <a:pt x="156713" y="129291"/>
                        <a:pt x="156660" y="129326"/>
                      </a:cubicBezTo>
                      <a:lnTo>
                        <a:pt x="132465" y="150998"/>
                      </a:lnTo>
                      <a:lnTo>
                        <a:pt x="132191" y="151059"/>
                      </a:lnTo>
                      <a:lnTo>
                        <a:pt x="125352" y="114827"/>
                      </a:lnTo>
                      <a:cubicBezTo>
                        <a:pt x="125352" y="114767"/>
                        <a:pt x="125322" y="114736"/>
                        <a:pt x="125291" y="114706"/>
                      </a:cubicBezTo>
                      <a:lnTo>
                        <a:pt x="125200" y="114675"/>
                      </a:lnTo>
                      <a:lnTo>
                        <a:pt x="120611" y="95678"/>
                      </a:lnTo>
                      <a:close/>
                      <a:moveTo>
                        <a:pt x="125018" y="115101"/>
                      </a:moveTo>
                      <a:lnTo>
                        <a:pt x="131827" y="151120"/>
                      </a:lnTo>
                      <a:lnTo>
                        <a:pt x="131827" y="151120"/>
                      </a:lnTo>
                      <a:lnTo>
                        <a:pt x="109638" y="128627"/>
                      </a:lnTo>
                      <a:lnTo>
                        <a:pt x="125018" y="115101"/>
                      </a:lnTo>
                      <a:close/>
                      <a:moveTo>
                        <a:pt x="89425" y="108627"/>
                      </a:moveTo>
                      <a:lnTo>
                        <a:pt x="109060" y="128566"/>
                      </a:lnTo>
                      <a:lnTo>
                        <a:pt x="81157" y="153035"/>
                      </a:lnTo>
                      <a:lnTo>
                        <a:pt x="45260" y="139387"/>
                      </a:lnTo>
                      <a:lnTo>
                        <a:pt x="89425" y="108627"/>
                      </a:lnTo>
                      <a:close/>
                      <a:moveTo>
                        <a:pt x="42828" y="138110"/>
                      </a:moveTo>
                      <a:lnTo>
                        <a:pt x="44895" y="139478"/>
                      </a:lnTo>
                      <a:cubicBezTo>
                        <a:pt x="44925" y="139509"/>
                        <a:pt x="44956" y="139509"/>
                        <a:pt x="45047" y="139509"/>
                      </a:cubicBezTo>
                      <a:lnTo>
                        <a:pt x="45047" y="139661"/>
                      </a:lnTo>
                      <a:lnTo>
                        <a:pt x="58877" y="164342"/>
                      </a:lnTo>
                      <a:lnTo>
                        <a:pt x="17265" y="173491"/>
                      </a:lnTo>
                      <a:lnTo>
                        <a:pt x="17265" y="173491"/>
                      </a:lnTo>
                      <a:lnTo>
                        <a:pt x="42828" y="138110"/>
                      </a:lnTo>
                      <a:close/>
                      <a:moveTo>
                        <a:pt x="59359" y="1"/>
                      </a:moveTo>
                      <a:cubicBezTo>
                        <a:pt x="59333" y="1"/>
                        <a:pt x="59302" y="8"/>
                        <a:pt x="59272" y="23"/>
                      </a:cubicBezTo>
                      <a:lnTo>
                        <a:pt x="20365" y="22334"/>
                      </a:lnTo>
                      <a:lnTo>
                        <a:pt x="19241" y="2850"/>
                      </a:lnTo>
                      <a:cubicBezTo>
                        <a:pt x="19241" y="2789"/>
                        <a:pt x="19150" y="2698"/>
                        <a:pt x="19089" y="2668"/>
                      </a:cubicBezTo>
                      <a:cubicBezTo>
                        <a:pt x="19068" y="2654"/>
                        <a:pt x="19048" y="2648"/>
                        <a:pt x="19028" y="2648"/>
                      </a:cubicBezTo>
                      <a:cubicBezTo>
                        <a:pt x="18958" y="2648"/>
                        <a:pt x="18893" y="2719"/>
                        <a:pt x="18846" y="2789"/>
                      </a:cubicBezTo>
                      <a:lnTo>
                        <a:pt x="61" y="42000"/>
                      </a:lnTo>
                      <a:cubicBezTo>
                        <a:pt x="0" y="42091"/>
                        <a:pt x="61" y="42212"/>
                        <a:pt x="122" y="42243"/>
                      </a:cubicBezTo>
                      <a:cubicBezTo>
                        <a:pt x="149" y="42261"/>
                        <a:pt x="175" y="42268"/>
                        <a:pt x="202" y="42268"/>
                      </a:cubicBezTo>
                      <a:cubicBezTo>
                        <a:pt x="267" y="42268"/>
                        <a:pt x="331" y="42225"/>
                        <a:pt x="396" y="42182"/>
                      </a:cubicBezTo>
                      <a:lnTo>
                        <a:pt x="18846" y="3640"/>
                      </a:lnTo>
                      <a:lnTo>
                        <a:pt x="19970" y="22729"/>
                      </a:lnTo>
                      <a:cubicBezTo>
                        <a:pt x="19970" y="22790"/>
                        <a:pt x="20001" y="22850"/>
                        <a:pt x="20031" y="22881"/>
                      </a:cubicBezTo>
                      <a:cubicBezTo>
                        <a:pt x="20001" y="22911"/>
                        <a:pt x="20001" y="22942"/>
                        <a:pt x="20001" y="23002"/>
                      </a:cubicBezTo>
                      <a:lnTo>
                        <a:pt x="15168" y="67502"/>
                      </a:lnTo>
                      <a:cubicBezTo>
                        <a:pt x="15168" y="67593"/>
                        <a:pt x="15198" y="67653"/>
                        <a:pt x="15289" y="67714"/>
                      </a:cubicBezTo>
                      <a:cubicBezTo>
                        <a:pt x="15312" y="67725"/>
                        <a:pt x="15338" y="67732"/>
                        <a:pt x="15365" y="67732"/>
                      </a:cubicBezTo>
                      <a:cubicBezTo>
                        <a:pt x="15413" y="67732"/>
                        <a:pt x="15464" y="67711"/>
                        <a:pt x="15502" y="67653"/>
                      </a:cubicBezTo>
                      <a:lnTo>
                        <a:pt x="48542" y="35069"/>
                      </a:lnTo>
                      <a:lnTo>
                        <a:pt x="48694" y="35191"/>
                      </a:lnTo>
                      <a:lnTo>
                        <a:pt x="62251" y="60359"/>
                      </a:lnTo>
                      <a:lnTo>
                        <a:pt x="44560" y="70085"/>
                      </a:lnTo>
                      <a:lnTo>
                        <a:pt x="15502" y="67897"/>
                      </a:lnTo>
                      <a:cubicBezTo>
                        <a:pt x="15411" y="67897"/>
                        <a:pt x="15320" y="67988"/>
                        <a:pt x="15320" y="68049"/>
                      </a:cubicBezTo>
                      <a:lnTo>
                        <a:pt x="8298" y="114645"/>
                      </a:lnTo>
                      <a:cubicBezTo>
                        <a:pt x="8298" y="114706"/>
                        <a:pt x="8298" y="114797"/>
                        <a:pt x="8359" y="114827"/>
                      </a:cubicBezTo>
                      <a:cubicBezTo>
                        <a:pt x="8420" y="114858"/>
                        <a:pt x="8450" y="114858"/>
                        <a:pt x="8481" y="114858"/>
                      </a:cubicBezTo>
                      <a:cubicBezTo>
                        <a:pt x="8481" y="114888"/>
                        <a:pt x="8450" y="114888"/>
                        <a:pt x="8450" y="114949"/>
                      </a:cubicBezTo>
                      <a:cubicBezTo>
                        <a:pt x="8450" y="115010"/>
                        <a:pt x="8450" y="115101"/>
                        <a:pt x="8511" y="115162"/>
                      </a:cubicBezTo>
                      <a:lnTo>
                        <a:pt x="42524" y="137958"/>
                      </a:lnTo>
                      <a:lnTo>
                        <a:pt x="16657" y="173704"/>
                      </a:lnTo>
                      <a:cubicBezTo>
                        <a:pt x="16627" y="173795"/>
                        <a:pt x="16627" y="173856"/>
                        <a:pt x="16657" y="173947"/>
                      </a:cubicBezTo>
                      <a:cubicBezTo>
                        <a:pt x="16688" y="174008"/>
                        <a:pt x="16779" y="174008"/>
                        <a:pt x="16809" y="174008"/>
                      </a:cubicBezTo>
                      <a:lnTo>
                        <a:pt x="16840" y="174008"/>
                      </a:lnTo>
                      <a:lnTo>
                        <a:pt x="59211" y="164707"/>
                      </a:lnTo>
                      <a:cubicBezTo>
                        <a:pt x="59302" y="164707"/>
                        <a:pt x="59333" y="164676"/>
                        <a:pt x="59363" y="164585"/>
                      </a:cubicBezTo>
                      <a:cubicBezTo>
                        <a:pt x="59394" y="164555"/>
                        <a:pt x="59363" y="164463"/>
                        <a:pt x="59363" y="164403"/>
                      </a:cubicBezTo>
                      <a:lnTo>
                        <a:pt x="45685" y="139965"/>
                      </a:lnTo>
                      <a:lnTo>
                        <a:pt x="81218" y="153460"/>
                      </a:lnTo>
                      <a:cubicBezTo>
                        <a:pt x="81236" y="153469"/>
                        <a:pt x="81256" y="153473"/>
                        <a:pt x="81277" y="153473"/>
                      </a:cubicBezTo>
                      <a:cubicBezTo>
                        <a:pt x="81327" y="153473"/>
                        <a:pt x="81379" y="153451"/>
                        <a:pt x="81400" y="153430"/>
                      </a:cubicBezTo>
                      <a:lnTo>
                        <a:pt x="109395" y="128870"/>
                      </a:lnTo>
                      <a:lnTo>
                        <a:pt x="131979" y="151788"/>
                      </a:lnTo>
                      <a:cubicBezTo>
                        <a:pt x="132009" y="151819"/>
                        <a:pt x="132055" y="151834"/>
                        <a:pt x="132104" y="151834"/>
                      </a:cubicBezTo>
                      <a:cubicBezTo>
                        <a:pt x="132153" y="151834"/>
                        <a:pt x="132206" y="151819"/>
                        <a:pt x="132252" y="151788"/>
                      </a:cubicBezTo>
                      <a:lnTo>
                        <a:pt x="132738" y="151363"/>
                      </a:lnTo>
                      <a:lnTo>
                        <a:pt x="171219" y="138931"/>
                      </a:lnTo>
                      <a:cubicBezTo>
                        <a:pt x="171250" y="138931"/>
                        <a:pt x="171311" y="138901"/>
                        <a:pt x="171311" y="138901"/>
                      </a:cubicBezTo>
                      <a:lnTo>
                        <a:pt x="200703" y="105040"/>
                      </a:lnTo>
                      <a:cubicBezTo>
                        <a:pt x="200734" y="105010"/>
                        <a:pt x="200794" y="104949"/>
                        <a:pt x="200734" y="104858"/>
                      </a:cubicBezTo>
                      <a:cubicBezTo>
                        <a:pt x="200703" y="104797"/>
                        <a:pt x="200673" y="104736"/>
                        <a:pt x="200582" y="104736"/>
                      </a:cubicBezTo>
                      <a:lnTo>
                        <a:pt x="158544" y="99812"/>
                      </a:lnTo>
                      <a:lnTo>
                        <a:pt x="151918" y="79508"/>
                      </a:lnTo>
                      <a:lnTo>
                        <a:pt x="153286" y="78809"/>
                      </a:lnTo>
                      <a:lnTo>
                        <a:pt x="200338" y="104645"/>
                      </a:lnTo>
                      <a:cubicBezTo>
                        <a:pt x="200361" y="104656"/>
                        <a:pt x="200391" y="104663"/>
                        <a:pt x="200422" y="104663"/>
                      </a:cubicBezTo>
                      <a:cubicBezTo>
                        <a:pt x="200476" y="104663"/>
                        <a:pt x="200532" y="104642"/>
                        <a:pt x="200551" y="104584"/>
                      </a:cubicBezTo>
                      <a:cubicBezTo>
                        <a:pt x="200582" y="104523"/>
                        <a:pt x="200642" y="104432"/>
                        <a:pt x="200551" y="104371"/>
                      </a:cubicBezTo>
                      <a:lnTo>
                        <a:pt x="173134" y="68413"/>
                      </a:lnTo>
                      <a:lnTo>
                        <a:pt x="188332" y="60480"/>
                      </a:lnTo>
                      <a:lnTo>
                        <a:pt x="207694" y="75769"/>
                      </a:lnTo>
                      <a:cubicBezTo>
                        <a:pt x="207740" y="75784"/>
                        <a:pt x="207778" y="75792"/>
                        <a:pt x="207816" y="75792"/>
                      </a:cubicBezTo>
                      <a:cubicBezTo>
                        <a:pt x="207854" y="75792"/>
                        <a:pt x="207892" y="75784"/>
                        <a:pt x="207937" y="75769"/>
                      </a:cubicBezTo>
                      <a:lnTo>
                        <a:pt x="235081" y="54249"/>
                      </a:lnTo>
                      <a:lnTo>
                        <a:pt x="268638" y="84523"/>
                      </a:lnTo>
                      <a:cubicBezTo>
                        <a:pt x="268683" y="84569"/>
                        <a:pt x="268729" y="84591"/>
                        <a:pt x="268774" y="84591"/>
                      </a:cubicBezTo>
                      <a:cubicBezTo>
                        <a:pt x="268820" y="84591"/>
                        <a:pt x="268866" y="84569"/>
                        <a:pt x="268911" y="84523"/>
                      </a:cubicBezTo>
                      <a:cubicBezTo>
                        <a:pt x="269033" y="84401"/>
                        <a:pt x="269033" y="84280"/>
                        <a:pt x="268942" y="84189"/>
                      </a:cubicBezTo>
                      <a:lnTo>
                        <a:pt x="235263" y="53793"/>
                      </a:lnTo>
                      <a:cubicBezTo>
                        <a:pt x="235233" y="53763"/>
                        <a:pt x="235187" y="53748"/>
                        <a:pt x="235142" y="53748"/>
                      </a:cubicBezTo>
                      <a:cubicBezTo>
                        <a:pt x="235096" y="53748"/>
                        <a:pt x="235050" y="53763"/>
                        <a:pt x="235020" y="53793"/>
                      </a:cubicBezTo>
                      <a:lnTo>
                        <a:pt x="207846" y="75252"/>
                      </a:lnTo>
                      <a:lnTo>
                        <a:pt x="188484" y="60024"/>
                      </a:lnTo>
                      <a:cubicBezTo>
                        <a:pt x="188420" y="60003"/>
                        <a:pt x="188370" y="59981"/>
                        <a:pt x="188326" y="59981"/>
                      </a:cubicBezTo>
                      <a:cubicBezTo>
                        <a:pt x="188307" y="59981"/>
                        <a:pt x="188289" y="59985"/>
                        <a:pt x="188271" y="59994"/>
                      </a:cubicBezTo>
                      <a:lnTo>
                        <a:pt x="172891" y="68049"/>
                      </a:lnTo>
                      <a:lnTo>
                        <a:pt x="129912" y="11726"/>
                      </a:lnTo>
                      <a:cubicBezTo>
                        <a:pt x="129881" y="11695"/>
                        <a:pt x="129851" y="11665"/>
                        <a:pt x="129760" y="11665"/>
                      </a:cubicBezTo>
                      <a:cubicBezTo>
                        <a:pt x="129729" y="11665"/>
                        <a:pt x="129668" y="11665"/>
                        <a:pt x="129608" y="11695"/>
                      </a:cubicBezTo>
                      <a:lnTo>
                        <a:pt x="95443" y="44370"/>
                      </a:lnTo>
                      <a:lnTo>
                        <a:pt x="104562" y="31483"/>
                      </a:lnTo>
                      <a:cubicBezTo>
                        <a:pt x="104622" y="31422"/>
                        <a:pt x="104622" y="31331"/>
                        <a:pt x="104562" y="31270"/>
                      </a:cubicBezTo>
                      <a:cubicBezTo>
                        <a:pt x="104539" y="31202"/>
                        <a:pt x="104499" y="31167"/>
                        <a:pt x="104442" y="31167"/>
                      </a:cubicBezTo>
                      <a:cubicBezTo>
                        <a:pt x="104423" y="31167"/>
                        <a:pt x="104402" y="31171"/>
                        <a:pt x="104379" y="31179"/>
                      </a:cubicBezTo>
                      <a:lnTo>
                        <a:pt x="70944" y="37805"/>
                      </a:lnTo>
                      <a:lnTo>
                        <a:pt x="70883" y="37775"/>
                      </a:lnTo>
                      <a:lnTo>
                        <a:pt x="59546" y="145"/>
                      </a:lnTo>
                      <a:cubicBezTo>
                        <a:pt x="59546" y="84"/>
                        <a:pt x="59485" y="23"/>
                        <a:pt x="59424" y="23"/>
                      </a:cubicBezTo>
                      <a:cubicBezTo>
                        <a:pt x="59409" y="8"/>
                        <a:pt x="59386" y="1"/>
                        <a:pt x="5935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1" name="Google Shape;1731;p9"/>
                <p:cNvSpPr/>
                <p:nvPr/>
              </p:nvSpPr>
              <p:spPr>
                <a:xfrm>
                  <a:off x="90700" y="-831025"/>
                  <a:ext cx="50925" cy="39525"/>
                </a:xfrm>
                <a:custGeom>
                  <a:rect b="b" l="l" r="r" t="t"/>
                  <a:pathLst>
                    <a:path extrusionOk="0" h="1581" w="2037">
                      <a:moveTo>
                        <a:pt x="1003" y="0"/>
                      </a:moveTo>
                      <a:cubicBezTo>
                        <a:pt x="0" y="61"/>
                        <a:pt x="31" y="1581"/>
                        <a:pt x="1034" y="1581"/>
                      </a:cubicBezTo>
                      <a:cubicBezTo>
                        <a:pt x="2037" y="1520"/>
                        <a:pt x="1976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2" name="Google Shape;1732;p9"/>
                <p:cNvSpPr/>
                <p:nvPr/>
              </p:nvSpPr>
              <p:spPr>
                <a:xfrm>
                  <a:off x="-8100" y="55725"/>
                  <a:ext cx="49725" cy="38825"/>
                </a:xfrm>
                <a:custGeom>
                  <a:rect b="b" l="l" r="r" t="t"/>
                  <a:pathLst>
                    <a:path extrusionOk="0" h="1553" w="1989">
                      <a:moveTo>
                        <a:pt x="1058" y="0"/>
                      </a:moveTo>
                      <a:cubicBezTo>
                        <a:pt x="1040" y="0"/>
                        <a:pt x="1022" y="1"/>
                        <a:pt x="1004" y="2"/>
                      </a:cubicBezTo>
                      <a:cubicBezTo>
                        <a:pt x="1" y="32"/>
                        <a:pt x="31" y="1552"/>
                        <a:pt x="1034" y="1552"/>
                      </a:cubicBezTo>
                      <a:cubicBezTo>
                        <a:pt x="1989" y="1522"/>
                        <a:pt x="1977" y="0"/>
                        <a:pt x="105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3" name="Google Shape;1733;p9"/>
                <p:cNvSpPr/>
                <p:nvPr/>
              </p:nvSpPr>
              <p:spPr>
                <a:xfrm>
                  <a:off x="434925" y="-187400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973" y="0"/>
                      </a:move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2007" y="1520"/>
                        <a:pt x="1976" y="0"/>
                        <a:pt x="9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4" name="Google Shape;1734;p9"/>
                <p:cNvSpPr/>
                <p:nvPr/>
              </p:nvSpPr>
              <p:spPr>
                <a:xfrm>
                  <a:off x="639325" y="-751250"/>
                  <a:ext cx="49950" cy="39550"/>
                </a:xfrm>
                <a:custGeom>
                  <a:rect b="b" l="l" r="r" t="t"/>
                  <a:pathLst>
                    <a:path extrusionOk="0" h="1582" w="1998">
                      <a:moveTo>
                        <a:pt x="1003" y="0"/>
                      </a:moveTo>
                      <a:cubicBezTo>
                        <a:pt x="993" y="0"/>
                        <a:pt x="984" y="1"/>
                        <a:pt x="974" y="1"/>
                      </a:cubicBezTo>
                      <a:cubicBezTo>
                        <a:pt x="1" y="62"/>
                        <a:pt x="31" y="1581"/>
                        <a:pt x="1004" y="1581"/>
                      </a:cubicBezTo>
                      <a:cubicBezTo>
                        <a:pt x="1997" y="1491"/>
                        <a:pt x="1977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5" name="Google Shape;1735;p9"/>
                <p:cNvSpPr/>
                <p:nvPr/>
              </p:nvSpPr>
              <p:spPr>
                <a:xfrm>
                  <a:off x="1061075" y="-81050"/>
                  <a:ext cx="49700" cy="38800"/>
                </a:xfrm>
                <a:custGeom>
                  <a:rect b="b" l="l" r="r" t="t"/>
                  <a:pathLst>
                    <a:path extrusionOk="0" h="1552" w="1988">
                      <a:moveTo>
                        <a:pt x="1029" y="0"/>
                      </a:moveTo>
                      <a:cubicBezTo>
                        <a:pt x="1011" y="0"/>
                        <a:pt x="992" y="1"/>
                        <a:pt x="973" y="2"/>
                      </a:cubicBezTo>
                      <a:cubicBezTo>
                        <a:pt x="1" y="32"/>
                        <a:pt x="31" y="1552"/>
                        <a:pt x="1004" y="1552"/>
                      </a:cubicBezTo>
                      <a:cubicBezTo>
                        <a:pt x="1988" y="1522"/>
                        <a:pt x="1977" y="0"/>
                        <a:pt x="10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6" name="Google Shape;1736;p9"/>
                <p:cNvSpPr/>
                <p:nvPr/>
              </p:nvSpPr>
              <p:spPr>
                <a:xfrm>
                  <a:off x="1229000" y="-547600"/>
                  <a:ext cx="49950" cy="38800"/>
                </a:xfrm>
                <a:custGeom>
                  <a:rect b="b" l="l" r="r" t="t"/>
                  <a:pathLst>
                    <a:path extrusionOk="0" h="1552" w="1998">
                      <a:moveTo>
                        <a:pt x="1003" y="0"/>
                      </a:moveTo>
                      <a:cubicBezTo>
                        <a:pt x="993" y="0"/>
                        <a:pt x="984" y="1"/>
                        <a:pt x="974" y="1"/>
                      </a:cubicBezTo>
                      <a:cubicBezTo>
                        <a:pt x="1" y="31"/>
                        <a:pt x="31" y="1551"/>
                        <a:pt x="1034" y="1551"/>
                      </a:cubicBezTo>
                      <a:cubicBezTo>
                        <a:pt x="1997" y="1491"/>
                        <a:pt x="1977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7" name="Google Shape;1737;p9"/>
                <p:cNvSpPr/>
                <p:nvPr/>
              </p:nvSpPr>
              <p:spPr>
                <a:xfrm>
                  <a:off x="430375" y="602875"/>
                  <a:ext cx="50175" cy="38800"/>
                </a:xfrm>
                <a:custGeom>
                  <a:rect b="b" l="l" r="r" t="t"/>
                  <a:pathLst>
                    <a:path extrusionOk="0" h="1552" w="2007">
                      <a:moveTo>
                        <a:pt x="973" y="1"/>
                      </a:moveTo>
                      <a:cubicBezTo>
                        <a:pt x="0" y="31"/>
                        <a:pt x="31" y="1551"/>
                        <a:pt x="1003" y="1551"/>
                      </a:cubicBezTo>
                      <a:cubicBezTo>
                        <a:pt x="2006" y="1521"/>
                        <a:pt x="1976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8" name="Google Shape;1738;p9"/>
                <p:cNvSpPr/>
                <p:nvPr/>
              </p:nvSpPr>
              <p:spPr>
                <a:xfrm>
                  <a:off x="1108200" y="1003325"/>
                  <a:ext cx="49925" cy="39550"/>
                </a:xfrm>
                <a:custGeom>
                  <a:rect b="b" l="l" r="r" t="t"/>
                  <a:pathLst>
                    <a:path extrusionOk="0" h="1582" w="1997">
                      <a:moveTo>
                        <a:pt x="1032" y="1"/>
                      </a:moveTo>
                      <a:cubicBezTo>
                        <a:pt x="1022" y="1"/>
                        <a:pt x="1013" y="1"/>
                        <a:pt x="1003" y="1"/>
                      </a:cubicBezTo>
                      <a:cubicBezTo>
                        <a:pt x="0" y="62"/>
                        <a:pt x="30" y="1582"/>
                        <a:pt x="1034" y="1582"/>
                      </a:cubicBezTo>
                      <a:cubicBezTo>
                        <a:pt x="1997" y="1492"/>
                        <a:pt x="1976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9" name="Google Shape;1739;p9"/>
                <p:cNvSpPr/>
                <p:nvPr/>
              </p:nvSpPr>
              <p:spPr>
                <a:xfrm>
                  <a:off x="1688750" y="95275"/>
                  <a:ext cx="49950" cy="38775"/>
                </a:xfrm>
                <a:custGeom>
                  <a:rect b="b" l="l" r="r" t="t"/>
                  <a:pathLst>
                    <a:path extrusionOk="0" h="1551" w="1998">
                      <a:moveTo>
                        <a:pt x="1002" y="0"/>
                      </a:moveTo>
                      <a:cubicBezTo>
                        <a:pt x="992" y="0"/>
                        <a:pt x="983" y="0"/>
                        <a:pt x="973" y="1"/>
                      </a:cubicBez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1997" y="1521"/>
                        <a:pt x="1977" y="0"/>
                        <a:pt x="100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0" name="Google Shape;1740;p9"/>
                <p:cNvSpPr/>
                <p:nvPr/>
              </p:nvSpPr>
              <p:spPr>
                <a:xfrm>
                  <a:off x="-2025" y="1782975"/>
                  <a:ext cx="49950" cy="39550"/>
                </a:xfrm>
                <a:custGeom>
                  <a:rect b="b" l="l" r="r" t="t"/>
                  <a:pathLst>
                    <a:path extrusionOk="0" h="1582" w="1998">
                      <a:moveTo>
                        <a:pt x="1003" y="1"/>
                      </a:moveTo>
                      <a:cubicBezTo>
                        <a:pt x="993" y="1"/>
                        <a:pt x="983" y="1"/>
                        <a:pt x="974" y="1"/>
                      </a:cubicBezTo>
                      <a:cubicBezTo>
                        <a:pt x="1" y="62"/>
                        <a:pt x="31" y="1582"/>
                        <a:pt x="1004" y="1582"/>
                      </a:cubicBezTo>
                      <a:cubicBezTo>
                        <a:pt x="1997" y="1522"/>
                        <a:pt x="1977" y="1"/>
                        <a:pt x="100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1" name="Google Shape;1741;p9"/>
                <p:cNvSpPr/>
                <p:nvPr/>
              </p:nvSpPr>
              <p:spPr>
                <a:xfrm>
                  <a:off x="472925" y="1020025"/>
                  <a:ext cx="49725" cy="38825"/>
                </a:xfrm>
                <a:custGeom>
                  <a:rect b="b" l="l" r="r" t="t"/>
                  <a:pathLst>
                    <a:path extrusionOk="0" h="1553" w="1989">
                      <a:moveTo>
                        <a:pt x="1029" y="0"/>
                      </a:moveTo>
                      <a:cubicBezTo>
                        <a:pt x="1010" y="0"/>
                        <a:pt x="992" y="1"/>
                        <a:pt x="973" y="2"/>
                      </a:cubicBezTo>
                      <a:cubicBezTo>
                        <a:pt x="0" y="32"/>
                        <a:pt x="31" y="1552"/>
                        <a:pt x="1034" y="1552"/>
                      </a:cubicBezTo>
                      <a:cubicBezTo>
                        <a:pt x="1988" y="1522"/>
                        <a:pt x="1977" y="0"/>
                        <a:pt x="10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2" name="Google Shape;1742;p9"/>
                <p:cNvSpPr/>
                <p:nvPr/>
              </p:nvSpPr>
              <p:spPr>
                <a:xfrm>
                  <a:off x="906050" y="2131775"/>
                  <a:ext cx="50175" cy="39550"/>
                </a:xfrm>
                <a:custGeom>
                  <a:rect b="b" l="l" r="r" t="t"/>
                  <a:pathLst>
                    <a:path extrusionOk="0" h="1582" w="2007">
                      <a:moveTo>
                        <a:pt x="973" y="1"/>
                      </a:moveTo>
                      <a:cubicBezTo>
                        <a:pt x="1" y="62"/>
                        <a:pt x="31" y="1581"/>
                        <a:pt x="1034" y="1581"/>
                      </a:cubicBezTo>
                      <a:cubicBezTo>
                        <a:pt x="2007" y="1521"/>
                        <a:pt x="1977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3" name="Google Shape;1743;p9"/>
                <p:cNvSpPr/>
                <p:nvPr/>
              </p:nvSpPr>
              <p:spPr>
                <a:xfrm>
                  <a:off x="1998025" y="1166700"/>
                  <a:ext cx="50700" cy="38800"/>
                </a:xfrm>
                <a:custGeom>
                  <a:rect b="b" l="l" r="r" t="t"/>
                  <a:pathLst>
                    <a:path extrusionOk="0" h="1552" w="2028">
                      <a:moveTo>
                        <a:pt x="1032" y="1"/>
                      </a:moveTo>
                      <a:cubicBezTo>
                        <a:pt x="1023" y="1"/>
                        <a:pt x="1013" y="1"/>
                        <a:pt x="1004" y="1"/>
                      </a:cubicBezTo>
                      <a:cubicBezTo>
                        <a:pt x="0" y="32"/>
                        <a:pt x="61" y="1552"/>
                        <a:pt x="1034" y="1552"/>
                      </a:cubicBezTo>
                      <a:cubicBezTo>
                        <a:pt x="2027" y="1491"/>
                        <a:pt x="1977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4" name="Google Shape;1744;p9"/>
                <p:cNvSpPr/>
                <p:nvPr/>
              </p:nvSpPr>
              <p:spPr>
                <a:xfrm>
                  <a:off x="1883275" y="694075"/>
                  <a:ext cx="51700" cy="38775"/>
                </a:xfrm>
                <a:custGeom>
                  <a:rect b="b" l="l" r="r" t="t"/>
                  <a:pathLst>
                    <a:path extrusionOk="0" h="1551" w="2068">
                      <a:moveTo>
                        <a:pt x="1004" y="0"/>
                      </a:moveTo>
                      <a:cubicBezTo>
                        <a:pt x="1" y="31"/>
                        <a:pt x="31" y="1550"/>
                        <a:pt x="1034" y="1550"/>
                      </a:cubicBezTo>
                      <a:cubicBezTo>
                        <a:pt x="2068" y="1520"/>
                        <a:pt x="2007" y="0"/>
                        <a:pt x="100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5" name="Google Shape;1745;p9"/>
                <p:cNvSpPr/>
                <p:nvPr/>
              </p:nvSpPr>
              <p:spPr>
                <a:xfrm>
                  <a:off x="2175850" y="2087675"/>
                  <a:ext cx="51175" cy="38800"/>
                </a:xfrm>
                <a:custGeom>
                  <a:rect b="b" l="l" r="r" t="t"/>
                  <a:pathLst>
                    <a:path extrusionOk="0" h="1552" w="2047">
                      <a:moveTo>
                        <a:pt x="1061" y="0"/>
                      </a:moveTo>
                      <a:cubicBezTo>
                        <a:pt x="1042" y="0"/>
                        <a:pt x="1023" y="1"/>
                        <a:pt x="1003" y="2"/>
                      </a:cubicBezTo>
                      <a:cubicBezTo>
                        <a:pt x="0" y="32"/>
                        <a:pt x="30" y="1552"/>
                        <a:pt x="1033" y="1552"/>
                      </a:cubicBezTo>
                      <a:cubicBezTo>
                        <a:pt x="2047" y="1463"/>
                        <a:pt x="2008" y="0"/>
                        <a:pt x="106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6" name="Google Shape;1746;p9"/>
                <p:cNvSpPr/>
                <p:nvPr/>
              </p:nvSpPr>
              <p:spPr>
                <a:xfrm>
                  <a:off x="1482825" y="-914625"/>
                  <a:ext cx="49925" cy="39550"/>
                </a:xfrm>
                <a:custGeom>
                  <a:rect b="b" l="l" r="r" t="t"/>
                  <a:pathLst>
                    <a:path extrusionOk="0" h="1582" w="1997">
                      <a:moveTo>
                        <a:pt x="1001" y="0"/>
                      </a:moveTo>
                      <a:cubicBezTo>
                        <a:pt x="992" y="0"/>
                        <a:pt x="982" y="1"/>
                        <a:pt x="973" y="1"/>
                      </a:cubicBezTo>
                      <a:cubicBezTo>
                        <a:pt x="0" y="62"/>
                        <a:pt x="31" y="1581"/>
                        <a:pt x="1003" y="1581"/>
                      </a:cubicBezTo>
                      <a:cubicBezTo>
                        <a:pt x="1997" y="1521"/>
                        <a:pt x="1947" y="0"/>
                        <a:pt x="100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7" name="Google Shape;1747;p9"/>
                <p:cNvSpPr/>
                <p:nvPr/>
              </p:nvSpPr>
              <p:spPr>
                <a:xfrm>
                  <a:off x="2118850" y="-1399425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1003" y="0"/>
                      </a:move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2006" y="1520"/>
                        <a:pt x="1976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8" name="Google Shape;1748;p9"/>
                <p:cNvSpPr/>
                <p:nvPr/>
              </p:nvSpPr>
              <p:spPr>
                <a:xfrm>
                  <a:off x="358175" y="-1695025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973" y="1"/>
                      </a:moveTo>
                      <a:cubicBezTo>
                        <a:pt x="1" y="31"/>
                        <a:pt x="31" y="1551"/>
                        <a:pt x="1004" y="1551"/>
                      </a:cubicBezTo>
                      <a:cubicBezTo>
                        <a:pt x="2007" y="1520"/>
                        <a:pt x="1976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9" name="Google Shape;1749;p9"/>
                <p:cNvSpPr/>
                <p:nvPr/>
              </p:nvSpPr>
              <p:spPr>
                <a:xfrm>
                  <a:off x="354375" y="2412175"/>
                  <a:ext cx="49925" cy="38775"/>
                </a:xfrm>
                <a:custGeom>
                  <a:rect b="b" l="l" r="r" t="t"/>
                  <a:pathLst>
                    <a:path extrusionOk="0" h="1551" w="1997">
                      <a:moveTo>
                        <a:pt x="1001" y="0"/>
                      </a:moveTo>
                      <a:cubicBezTo>
                        <a:pt x="992" y="0"/>
                        <a:pt x="983" y="0"/>
                        <a:pt x="973" y="1"/>
                      </a:cubicBezTo>
                      <a:cubicBezTo>
                        <a:pt x="1" y="31"/>
                        <a:pt x="31" y="1551"/>
                        <a:pt x="1004" y="1551"/>
                      </a:cubicBezTo>
                      <a:cubicBezTo>
                        <a:pt x="1997" y="1521"/>
                        <a:pt x="1947" y="0"/>
                        <a:pt x="100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0" name="Google Shape;1750;p9"/>
                <p:cNvSpPr/>
                <p:nvPr/>
              </p:nvSpPr>
              <p:spPr>
                <a:xfrm>
                  <a:off x="-702625" y="2644700"/>
                  <a:ext cx="50675" cy="39550"/>
                </a:xfrm>
                <a:custGeom>
                  <a:rect b="b" l="l" r="r" t="t"/>
                  <a:pathLst>
                    <a:path extrusionOk="0" h="1582" w="2027">
                      <a:moveTo>
                        <a:pt x="1031" y="0"/>
                      </a:moveTo>
                      <a:cubicBezTo>
                        <a:pt x="1022" y="0"/>
                        <a:pt x="1013" y="0"/>
                        <a:pt x="1003" y="1"/>
                      </a:cubicBezTo>
                      <a:cubicBezTo>
                        <a:pt x="0" y="62"/>
                        <a:pt x="61" y="1581"/>
                        <a:pt x="1034" y="1581"/>
                      </a:cubicBezTo>
                      <a:cubicBezTo>
                        <a:pt x="2027" y="1521"/>
                        <a:pt x="1977" y="0"/>
                        <a:pt x="103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1" name="Google Shape;1751;p9"/>
                <p:cNvSpPr/>
                <p:nvPr/>
              </p:nvSpPr>
              <p:spPr>
                <a:xfrm>
                  <a:off x="-911600" y="1169000"/>
                  <a:ext cx="50675" cy="38775"/>
                </a:xfrm>
                <a:custGeom>
                  <a:rect b="b" l="l" r="r" t="t"/>
                  <a:pathLst>
                    <a:path extrusionOk="0" h="1551" w="2027">
                      <a:moveTo>
                        <a:pt x="1032" y="0"/>
                      </a:moveTo>
                      <a:cubicBezTo>
                        <a:pt x="1023" y="0"/>
                        <a:pt x="1013" y="0"/>
                        <a:pt x="1003" y="1"/>
                      </a:cubicBezTo>
                      <a:cubicBezTo>
                        <a:pt x="0" y="31"/>
                        <a:pt x="61" y="1551"/>
                        <a:pt x="1034" y="1551"/>
                      </a:cubicBezTo>
                      <a:cubicBezTo>
                        <a:pt x="2027" y="1491"/>
                        <a:pt x="197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2" name="Google Shape;1752;p9"/>
                <p:cNvSpPr/>
                <p:nvPr/>
              </p:nvSpPr>
              <p:spPr>
                <a:xfrm>
                  <a:off x="-735300" y="-475"/>
                  <a:ext cx="49925" cy="38775"/>
                </a:xfrm>
                <a:custGeom>
                  <a:rect b="b" l="l" r="r" t="t"/>
                  <a:pathLst>
                    <a:path extrusionOk="0" h="1551" w="1997">
                      <a:moveTo>
                        <a:pt x="1002" y="0"/>
                      </a:moveTo>
                      <a:cubicBezTo>
                        <a:pt x="993" y="0"/>
                        <a:pt x="983" y="0"/>
                        <a:pt x="973" y="1"/>
                      </a:cubicBezTo>
                      <a:cubicBezTo>
                        <a:pt x="0" y="31"/>
                        <a:pt x="31" y="1551"/>
                        <a:pt x="1003" y="1551"/>
                      </a:cubicBezTo>
                      <a:cubicBezTo>
                        <a:pt x="1996" y="1491"/>
                        <a:pt x="1976" y="0"/>
                        <a:pt x="100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3" name="Google Shape;1753;p9"/>
                <p:cNvSpPr/>
                <p:nvPr/>
              </p:nvSpPr>
              <p:spPr>
                <a:xfrm>
                  <a:off x="-1120575" y="-650175"/>
                  <a:ext cx="50700" cy="38775"/>
                </a:xfrm>
                <a:custGeom>
                  <a:rect b="b" l="l" r="r" t="t"/>
                  <a:pathLst>
                    <a:path extrusionOk="0" h="1551" w="2028">
                      <a:moveTo>
                        <a:pt x="1032" y="0"/>
                      </a:moveTo>
                      <a:cubicBezTo>
                        <a:pt x="1022" y="0"/>
                        <a:pt x="1013" y="0"/>
                        <a:pt x="1004" y="1"/>
                      </a:cubicBezTo>
                      <a:cubicBezTo>
                        <a:pt x="0" y="31"/>
                        <a:pt x="61" y="1551"/>
                        <a:pt x="1034" y="1551"/>
                      </a:cubicBezTo>
                      <a:cubicBezTo>
                        <a:pt x="2027" y="1521"/>
                        <a:pt x="197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4" name="Google Shape;1754;p9"/>
                <p:cNvSpPr/>
                <p:nvPr/>
              </p:nvSpPr>
              <p:spPr>
                <a:xfrm>
                  <a:off x="-618275" y="-1134975"/>
                  <a:ext cx="50175" cy="39525"/>
                </a:xfrm>
                <a:custGeom>
                  <a:rect b="b" l="l" r="r" t="t"/>
                  <a:pathLst>
                    <a:path extrusionOk="0" h="1581" w="2007">
                      <a:moveTo>
                        <a:pt x="973" y="0"/>
                      </a:moveTo>
                      <a:cubicBezTo>
                        <a:pt x="0" y="61"/>
                        <a:pt x="30" y="1581"/>
                        <a:pt x="1003" y="1581"/>
                      </a:cubicBezTo>
                      <a:cubicBezTo>
                        <a:pt x="2006" y="1520"/>
                        <a:pt x="1945" y="0"/>
                        <a:pt x="9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5" name="Google Shape;1755;p9"/>
                <p:cNvSpPr/>
                <p:nvPr/>
              </p:nvSpPr>
              <p:spPr>
                <a:xfrm>
                  <a:off x="-649450" y="-1630450"/>
                  <a:ext cx="50700" cy="38800"/>
                </a:xfrm>
                <a:custGeom>
                  <a:rect b="b" l="l" r="r" t="t"/>
                  <a:pathLst>
                    <a:path extrusionOk="0" h="1552" w="2028">
                      <a:moveTo>
                        <a:pt x="1032" y="1"/>
                      </a:moveTo>
                      <a:cubicBezTo>
                        <a:pt x="1023" y="1"/>
                        <a:pt x="1013" y="1"/>
                        <a:pt x="1004" y="1"/>
                      </a:cubicBezTo>
                      <a:cubicBezTo>
                        <a:pt x="1" y="32"/>
                        <a:pt x="62" y="1551"/>
                        <a:pt x="1034" y="1551"/>
                      </a:cubicBezTo>
                      <a:lnTo>
                        <a:pt x="1034" y="1551"/>
                      </a:lnTo>
                      <a:cubicBezTo>
                        <a:pt x="2028" y="1521"/>
                        <a:pt x="1978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6" name="Google Shape;1756;p9"/>
                <p:cNvSpPr/>
                <p:nvPr/>
              </p:nvSpPr>
              <p:spPr>
                <a:xfrm>
                  <a:off x="-3541600" y="-45575"/>
                  <a:ext cx="5511525" cy="5535325"/>
                </a:xfrm>
                <a:custGeom>
                  <a:rect b="b" l="l" r="r" t="t"/>
                  <a:pathLst>
                    <a:path extrusionOk="0" h="221413" w="220461">
                      <a:moveTo>
                        <a:pt x="104684" y="13993"/>
                      </a:moveTo>
                      <a:lnTo>
                        <a:pt x="125535" y="55909"/>
                      </a:lnTo>
                      <a:lnTo>
                        <a:pt x="114745" y="40559"/>
                      </a:lnTo>
                      <a:lnTo>
                        <a:pt x="114745" y="40407"/>
                      </a:lnTo>
                      <a:cubicBezTo>
                        <a:pt x="114745" y="40346"/>
                        <a:pt x="114684" y="40255"/>
                        <a:pt x="114593" y="40255"/>
                      </a:cubicBezTo>
                      <a:lnTo>
                        <a:pt x="71917" y="38462"/>
                      </a:lnTo>
                      <a:lnTo>
                        <a:pt x="104684" y="13993"/>
                      </a:lnTo>
                      <a:close/>
                      <a:moveTo>
                        <a:pt x="104896" y="13750"/>
                      </a:moveTo>
                      <a:lnTo>
                        <a:pt x="144654" y="26000"/>
                      </a:lnTo>
                      <a:lnTo>
                        <a:pt x="126477" y="57094"/>
                      </a:lnTo>
                      <a:lnTo>
                        <a:pt x="104896" y="13750"/>
                      </a:lnTo>
                      <a:close/>
                      <a:moveTo>
                        <a:pt x="126477" y="57854"/>
                      </a:moveTo>
                      <a:lnTo>
                        <a:pt x="151797" y="76061"/>
                      </a:lnTo>
                      <a:lnTo>
                        <a:pt x="135870" y="78219"/>
                      </a:lnTo>
                      <a:cubicBezTo>
                        <a:pt x="135809" y="78219"/>
                        <a:pt x="135718" y="78280"/>
                        <a:pt x="135718" y="78402"/>
                      </a:cubicBezTo>
                      <a:lnTo>
                        <a:pt x="135718" y="78432"/>
                      </a:lnTo>
                      <a:lnTo>
                        <a:pt x="128179" y="81715"/>
                      </a:lnTo>
                      <a:lnTo>
                        <a:pt x="126477" y="57854"/>
                      </a:lnTo>
                      <a:close/>
                      <a:moveTo>
                        <a:pt x="114471" y="41653"/>
                      </a:moveTo>
                      <a:lnTo>
                        <a:pt x="118483" y="85180"/>
                      </a:lnTo>
                      <a:lnTo>
                        <a:pt x="106082" y="66274"/>
                      </a:lnTo>
                      <a:lnTo>
                        <a:pt x="106203" y="66183"/>
                      </a:lnTo>
                      <a:lnTo>
                        <a:pt x="114471" y="41653"/>
                      </a:lnTo>
                      <a:close/>
                      <a:moveTo>
                        <a:pt x="114836" y="41258"/>
                      </a:moveTo>
                      <a:lnTo>
                        <a:pt x="126265" y="57550"/>
                      </a:lnTo>
                      <a:cubicBezTo>
                        <a:pt x="126234" y="57581"/>
                        <a:pt x="126173" y="57611"/>
                        <a:pt x="126143" y="57702"/>
                      </a:cubicBezTo>
                      <a:lnTo>
                        <a:pt x="118818" y="85332"/>
                      </a:lnTo>
                      <a:lnTo>
                        <a:pt x="114836" y="41258"/>
                      </a:lnTo>
                      <a:close/>
                      <a:moveTo>
                        <a:pt x="126265" y="58827"/>
                      </a:moveTo>
                      <a:lnTo>
                        <a:pt x="127876" y="81867"/>
                      </a:lnTo>
                      <a:lnTo>
                        <a:pt x="119152" y="85575"/>
                      </a:lnTo>
                      <a:lnTo>
                        <a:pt x="119152" y="85575"/>
                      </a:lnTo>
                      <a:lnTo>
                        <a:pt x="126265" y="58827"/>
                      </a:lnTo>
                      <a:close/>
                      <a:moveTo>
                        <a:pt x="71066" y="39313"/>
                      </a:moveTo>
                      <a:lnTo>
                        <a:pt x="87784" y="60255"/>
                      </a:lnTo>
                      <a:cubicBezTo>
                        <a:pt x="87723" y="60286"/>
                        <a:pt x="87723" y="60316"/>
                        <a:pt x="87692" y="60347"/>
                      </a:cubicBezTo>
                      <a:lnTo>
                        <a:pt x="84166" y="85818"/>
                      </a:lnTo>
                      <a:lnTo>
                        <a:pt x="35381" y="63690"/>
                      </a:lnTo>
                      <a:lnTo>
                        <a:pt x="71066" y="39313"/>
                      </a:lnTo>
                      <a:close/>
                      <a:moveTo>
                        <a:pt x="87996" y="61015"/>
                      </a:moveTo>
                      <a:lnTo>
                        <a:pt x="103437" y="94754"/>
                      </a:lnTo>
                      <a:lnTo>
                        <a:pt x="84531" y="85970"/>
                      </a:lnTo>
                      <a:lnTo>
                        <a:pt x="87996" y="61015"/>
                      </a:lnTo>
                      <a:close/>
                      <a:moveTo>
                        <a:pt x="88179" y="60407"/>
                      </a:moveTo>
                      <a:lnTo>
                        <a:pt x="105808" y="66243"/>
                      </a:lnTo>
                      <a:cubicBezTo>
                        <a:pt x="105778" y="66274"/>
                        <a:pt x="105747" y="66335"/>
                        <a:pt x="105778" y="66395"/>
                      </a:cubicBezTo>
                      <a:lnTo>
                        <a:pt x="106872" y="96335"/>
                      </a:lnTo>
                      <a:lnTo>
                        <a:pt x="103954" y="94967"/>
                      </a:lnTo>
                      <a:lnTo>
                        <a:pt x="88179" y="60407"/>
                      </a:lnTo>
                      <a:close/>
                      <a:moveTo>
                        <a:pt x="106112" y="67034"/>
                      </a:moveTo>
                      <a:lnTo>
                        <a:pt x="118544" y="85970"/>
                      </a:lnTo>
                      <a:lnTo>
                        <a:pt x="107845" y="96821"/>
                      </a:lnTo>
                      <a:lnTo>
                        <a:pt x="107176" y="96517"/>
                      </a:lnTo>
                      <a:lnTo>
                        <a:pt x="106112" y="67034"/>
                      </a:lnTo>
                      <a:close/>
                      <a:moveTo>
                        <a:pt x="107237" y="96943"/>
                      </a:moveTo>
                      <a:lnTo>
                        <a:pt x="107571" y="97095"/>
                      </a:lnTo>
                      <a:lnTo>
                        <a:pt x="107237" y="97429"/>
                      </a:lnTo>
                      <a:lnTo>
                        <a:pt x="107237" y="96943"/>
                      </a:lnTo>
                      <a:close/>
                      <a:moveTo>
                        <a:pt x="104136" y="95514"/>
                      </a:moveTo>
                      <a:lnTo>
                        <a:pt x="106842" y="96761"/>
                      </a:lnTo>
                      <a:lnTo>
                        <a:pt x="106872" y="97794"/>
                      </a:lnTo>
                      <a:lnTo>
                        <a:pt x="105747" y="98949"/>
                      </a:lnTo>
                      <a:lnTo>
                        <a:pt x="104136" y="95514"/>
                      </a:lnTo>
                      <a:close/>
                      <a:moveTo>
                        <a:pt x="136022" y="78554"/>
                      </a:moveTo>
                      <a:lnTo>
                        <a:pt x="181007" y="81168"/>
                      </a:lnTo>
                      <a:lnTo>
                        <a:pt x="141736" y="101198"/>
                      </a:lnTo>
                      <a:lnTo>
                        <a:pt x="136022" y="78554"/>
                      </a:lnTo>
                      <a:close/>
                      <a:moveTo>
                        <a:pt x="35199" y="64511"/>
                      </a:moveTo>
                      <a:lnTo>
                        <a:pt x="73194" y="97551"/>
                      </a:lnTo>
                      <a:lnTo>
                        <a:pt x="41157" y="101533"/>
                      </a:lnTo>
                      <a:lnTo>
                        <a:pt x="35199" y="64511"/>
                      </a:lnTo>
                      <a:close/>
                      <a:moveTo>
                        <a:pt x="106933" y="98280"/>
                      </a:moveTo>
                      <a:lnTo>
                        <a:pt x="107024" y="101806"/>
                      </a:lnTo>
                      <a:lnTo>
                        <a:pt x="107024" y="101806"/>
                      </a:lnTo>
                      <a:lnTo>
                        <a:pt x="105899" y="99314"/>
                      </a:lnTo>
                      <a:lnTo>
                        <a:pt x="106933" y="98280"/>
                      </a:lnTo>
                      <a:close/>
                      <a:moveTo>
                        <a:pt x="127845" y="82201"/>
                      </a:moveTo>
                      <a:lnTo>
                        <a:pt x="129517" y="106396"/>
                      </a:lnTo>
                      <a:lnTo>
                        <a:pt x="119000" y="86000"/>
                      </a:lnTo>
                      <a:lnTo>
                        <a:pt x="127845" y="82201"/>
                      </a:lnTo>
                      <a:close/>
                      <a:moveTo>
                        <a:pt x="118726" y="86244"/>
                      </a:moveTo>
                      <a:lnTo>
                        <a:pt x="129334" y="106821"/>
                      </a:lnTo>
                      <a:lnTo>
                        <a:pt x="108179" y="96943"/>
                      </a:lnTo>
                      <a:lnTo>
                        <a:pt x="118726" y="86244"/>
                      </a:lnTo>
                      <a:close/>
                      <a:moveTo>
                        <a:pt x="135718" y="78827"/>
                      </a:moveTo>
                      <a:lnTo>
                        <a:pt x="141432" y="101350"/>
                      </a:lnTo>
                      <a:lnTo>
                        <a:pt x="129942" y="107217"/>
                      </a:lnTo>
                      <a:lnTo>
                        <a:pt x="128210" y="82049"/>
                      </a:lnTo>
                      <a:lnTo>
                        <a:pt x="135718" y="78827"/>
                      </a:lnTo>
                      <a:close/>
                      <a:moveTo>
                        <a:pt x="84470" y="86335"/>
                      </a:moveTo>
                      <a:lnTo>
                        <a:pt x="103650" y="95271"/>
                      </a:lnTo>
                      <a:lnTo>
                        <a:pt x="105474" y="99223"/>
                      </a:lnTo>
                      <a:lnTo>
                        <a:pt x="90610" y="114299"/>
                      </a:lnTo>
                      <a:lnTo>
                        <a:pt x="74318" y="97733"/>
                      </a:lnTo>
                      <a:lnTo>
                        <a:pt x="84470" y="86335"/>
                      </a:lnTo>
                      <a:close/>
                      <a:moveTo>
                        <a:pt x="35169" y="63964"/>
                      </a:moveTo>
                      <a:lnTo>
                        <a:pt x="84136" y="86152"/>
                      </a:lnTo>
                      <a:lnTo>
                        <a:pt x="73893" y="97642"/>
                      </a:lnTo>
                      <a:lnTo>
                        <a:pt x="73862" y="97672"/>
                      </a:lnTo>
                      <a:cubicBezTo>
                        <a:pt x="73832" y="97733"/>
                        <a:pt x="73832" y="97824"/>
                        <a:pt x="73893" y="97885"/>
                      </a:cubicBezTo>
                      <a:lnTo>
                        <a:pt x="90276" y="114512"/>
                      </a:lnTo>
                      <a:lnTo>
                        <a:pt x="41521" y="103964"/>
                      </a:lnTo>
                      <a:lnTo>
                        <a:pt x="41187" y="101837"/>
                      </a:lnTo>
                      <a:lnTo>
                        <a:pt x="73589" y="97824"/>
                      </a:lnTo>
                      <a:cubicBezTo>
                        <a:pt x="73680" y="97824"/>
                        <a:pt x="73710" y="97794"/>
                        <a:pt x="73741" y="97703"/>
                      </a:cubicBezTo>
                      <a:cubicBezTo>
                        <a:pt x="73802" y="97642"/>
                        <a:pt x="73741" y="97551"/>
                        <a:pt x="73710" y="97520"/>
                      </a:cubicBezTo>
                      <a:lnTo>
                        <a:pt x="35169" y="63964"/>
                      </a:lnTo>
                      <a:close/>
                      <a:moveTo>
                        <a:pt x="40853" y="101897"/>
                      </a:moveTo>
                      <a:lnTo>
                        <a:pt x="41187" y="104116"/>
                      </a:lnTo>
                      <a:cubicBezTo>
                        <a:pt x="41187" y="104177"/>
                        <a:pt x="41217" y="104207"/>
                        <a:pt x="41278" y="104238"/>
                      </a:cubicBezTo>
                      <a:cubicBezTo>
                        <a:pt x="41217" y="104268"/>
                        <a:pt x="41187" y="104268"/>
                        <a:pt x="41187" y="104359"/>
                      </a:cubicBezTo>
                      <a:lnTo>
                        <a:pt x="33223" y="129345"/>
                      </a:lnTo>
                      <a:lnTo>
                        <a:pt x="700" y="106913"/>
                      </a:lnTo>
                      <a:lnTo>
                        <a:pt x="40853" y="101897"/>
                      </a:lnTo>
                      <a:close/>
                      <a:moveTo>
                        <a:pt x="180946" y="81593"/>
                      </a:moveTo>
                      <a:lnTo>
                        <a:pt x="150611" y="136305"/>
                      </a:lnTo>
                      <a:lnTo>
                        <a:pt x="141827" y="101533"/>
                      </a:lnTo>
                      <a:lnTo>
                        <a:pt x="180946" y="81593"/>
                      </a:lnTo>
                      <a:close/>
                      <a:moveTo>
                        <a:pt x="107936" y="97247"/>
                      </a:moveTo>
                      <a:lnTo>
                        <a:pt x="129638" y="107369"/>
                      </a:lnTo>
                      <a:lnTo>
                        <a:pt x="129730" y="107521"/>
                      </a:lnTo>
                      <a:cubicBezTo>
                        <a:pt x="129752" y="107565"/>
                        <a:pt x="129823" y="107593"/>
                        <a:pt x="129883" y="107593"/>
                      </a:cubicBezTo>
                      <a:cubicBezTo>
                        <a:pt x="129905" y="107593"/>
                        <a:pt x="129926" y="107589"/>
                        <a:pt x="129942" y="107581"/>
                      </a:cubicBezTo>
                      <a:lnTo>
                        <a:pt x="141493" y="101685"/>
                      </a:lnTo>
                      <a:lnTo>
                        <a:pt x="150338" y="136761"/>
                      </a:lnTo>
                      <a:lnTo>
                        <a:pt x="149487" y="138342"/>
                      </a:lnTo>
                      <a:lnTo>
                        <a:pt x="119091" y="127642"/>
                      </a:lnTo>
                      <a:cubicBezTo>
                        <a:pt x="119067" y="127634"/>
                        <a:pt x="119044" y="127631"/>
                        <a:pt x="119024" y="127631"/>
                      </a:cubicBezTo>
                      <a:cubicBezTo>
                        <a:pt x="118967" y="127631"/>
                        <a:pt x="118923" y="127659"/>
                        <a:pt x="118878" y="127703"/>
                      </a:cubicBezTo>
                      <a:lnTo>
                        <a:pt x="118878" y="127673"/>
                      </a:lnTo>
                      <a:lnTo>
                        <a:pt x="107419" y="102657"/>
                      </a:lnTo>
                      <a:lnTo>
                        <a:pt x="107267" y="97946"/>
                      </a:lnTo>
                      <a:lnTo>
                        <a:pt x="107936" y="97247"/>
                      </a:lnTo>
                      <a:close/>
                      <a:moveTo>
                        <a:pt x="150490" y="137308"/>
                      </a:moveTo>
                      <a:lnTo>
                        <a:pt x="150915" y="138889"/>
                      </a:lnTo>
                      <a:lnTo>
                        <a:pt x="149821" y="138524"/>
                      </a:lnTo>
                      <a:lnTo>
                        <a:pt x="150490" y="137308"/>
                      </a:lnTo>
                      <a:close/>
                      <a:moveTo>
                        <a:pt x="41552" y="104359"/>
                      </a:moveTo>
                      <a:lnTo>
                        <a:pt x="90337" y="114876"/>
                      </a:lnTo>
                      <a:lnTo>
                        <a:pt x="89212" y="140834"/>
                      </a:lnTo>
                      <a:lnTo>
                        <a:pt x="54987" y="137339"/>
                      </a:lnTo>
                      <a:lnTo>
                        <a:pt x="41552" y="104359"/>
                      </a:lnTo>
                      <a:close/>
                      <a:moveTo>
                        <a:pt x="107419" y="103600"/>
                      </a:moveTo>
                      <a:lnTo>
                        <a:pt x="118483" y="127764"/>
                      </a:lnTo>
                      <a:lnTo>
                        <a:pt x="108817" y="142384"/>
                      </a:lnTo>
                      <a:lnTo>
                        <a:pt x="107419" y="103600"/>
                      </a:lnTo>
                      <a:close/>
                      <a:moveTo>
                        <a:pt x="105626" y="99557"/>
                      </a:moveTo>
                      <a:lnTo>
                        <a:pt x="107085" y="102718"/>
                      </a:lnTo>
                      <a:lnTo>
                        <a:pt x="108513" y="142749"/>
                      </a:lnTo>
                      <a:lnTo>
                        <a:pt x="89607" y="140865"/>
                      </a:lnTo>
                      <a:lnTo>
                        <a:pt x="90702" y="114724"/>
                      </a:lnTo>
                      <a:cubicBezTo>
                        <a:pt x="90702" y="114694"/>
                        <a:pt x="90732" y="114694"/>
                        <a:pt x="90732" y="114694"/>
                      </a:cubicBezTo>
                      <a:lnTo>
                        <a:pt x="105626" y="99557"/>
                      </a:lnTo>
                      <a:close/>
                      <a:moveTo>
                        <a:pt x="181220" y="81897"/>
                      </a:moveTo>
                      <a:lnTo>
                        <a:pt x="170308" y="145728"/>
                      </a:lnTo>
                      <a:lnTo>
                        <a:pt x="151311" y="139041"/>
                      </a:lnTo>
                      <a:lnTo>
                        <a:pt x="150733" y="136852"/>
                      </a:lnTo>
                      <a:lnTo>
                        <a:pt x="181220" y="81897"/>
                      </a:lnTo>
                      <a:close/>
                      <a:moveTo>
                        <a:pt x="119486" y="128220"/>
                      </a:moveTo>
                      <a:lnTo>
                        <a:pt x="149274" y="138706"/>
                      </a:lnTo>
                      <a:lnTo>
                        <a:pt x="139791" y="155850"/>
                      </a:lnTo>
                      <a:lnTo>
                        <a:pt x="119486" y="128220"/>
                      </a:lnTo>
                      <a:close/>
                      <a:moveTo>
                        <a:pt x="89577" y="141168"/>
                      </a:moveTo>
                      <a:lnTo>
                        <a:pt x="108453" y="143083"/>
                      </a:lnTo>
                      <a:lnTo>
                        <a:pt x="88300" y="170470"/>
                      </a:lnTo>
                      <a:lnTo>
                        <a:pt x="89577" y="141168"/>
                      </a:lnTo>
                      <a:close/>
                      <a:moveTo>
                        <a:pt x="151432" y="139436"/>
                      </a:moveTo>
                      <a:lnTo>
                        <a:pt x="170278" y="146062"/>
                      </a:lnTo>
                      <a:lnTo>
                        <a:pt x="163317" y="186640"/>
                      </a:lnTo>
                      <a:lnTo>
                        <a:pt x="151432" y="139436"/>
                      </a:lnTo>
                      <a:close/>
                      <a:moveTo>
                        <a:pt x="118848" y="127886"/>
                      </a:moveTo>
                      <a:cubicBezTo>
                        <a:pt x="118848" y="127916"/>
                        <a:pt x="118848" y="127946"/>
                        <a:pt x="118909" y="127946"/>
                      </a:cubicBezTo>
                      <a:lnTo>
                        <a:pt x="139639" y="156184"/>
                      </a:lnTo>
                      <a:lnTo>
                        <a:pt x="121705" y="188464"/>
                      </a:lnTo>
                      <a:lnTo>
                        <a:pt x="118970" y="173722"/>
                      </a:lnTo>
                      <a:cubicBezTo>
                        <a:pt x="118970" y="173661"/>
                        <a:pt x="118878" y="173570"/>
                        <a:pt x="118818" y="173570"/>
                      </a:cubicBezTo>
                      <a:lnTo>
                        <a:pt x="88787" y="170835"/>
                      </a:lnTo>
                      <a:lnTo>
                        <a:pt x="88574" y="170743"/>
                      </a:lnTo>
                      <a:lnTo>
                        <a:pt x="108878" y="143175"/>
                      </a:lnTo>
                      <a:cubicBezTo>
                        <a:pt x="108909" y="143144"/>
                        <a:pt x="108909" y="143114"/>
                        <a:pt x="108909" y="143083"/>
                      </a:cubicBezTo>
                      <a:lnTo>
                        <a:pt x="108909" y="142992"/>
                      </a:lnTo>
                      <a:lnTo>
                        <a:pt x="118848" y="127886"/>
                      </a:lnTo>
                      <a:close/>
                      <a:moveTo>
                        <a:pt x="89577" y="171290"/>
                      </a:moveTo>
                      <a:lnTo>
                        <a:pt x="118635" y="173935"/>
                      </a:lnTo>
                      <a:lnTo>
                        <a:pt x="121401" y="189041"/>
                      </a:lnTo>
                      <a:lnTo>
                        <a:pt x="89577" y="171290"/>
                      </a:lnTo>
                      <a:close/>
                      <a:moveTo>
                        <a:pt x="139851" y="156488"/>
                      </a:moveTo>
                      <a:lnTo>
                        <a:pt x="162831" y="187704"/>
                      </a:lnTo>
                      <a:lnTo>
                        <a:pt x="121736" y="189133"/>
                      </a:lnTo>
                      <a:lnTo>
                        <a:pt x="121766" y="189072"/>
                      </a:lnTo>
                      <a:lnTo>
                        <a:pt x="139851" y="156488"/>
                      </a:lnTo>
                      <a:close/>
                      <a:moveTo>
                        <a:pt x="117652" y="0"/>
                      </a:moveTo>
                      <a:cubicBezTo>
                        <a:pt x="117634" y="0"/>
                        <a:pt x="117617" y="4"/>
                        <a:pt x="117602" y="11"/>
                      </a:cubicBezTo>
                      <a:lnTo>
                        <a:pt x="79121" y="12018"/>
                      </a:lnTo>
                      <a:cubicBezTo>
                        <a:pt x="78999" y="12048"/>
                        <a:pt x="78969" y="12139"/>
                        <a:pt x="78999" y="12261"/>
                      </a:cubicBezTo>
                      <a:cubicBezTo>
                        <a:pt x="79021" y="12327"/>
                        <a:pt x="79075" y="12376"/>
                        <a:pt x="79137" y="12376"/>
                      </a:cubicBezTo>
                      <a:cubicBezTo>
                        <a:pt x="79161" y="12376"/>
                        <a:pt x="79187" y="12369"/>
                        <a:pt x="79212" y="12352"/>
                      </a:cubicBezTo>
                      <a:lnTo>
                        <a:pt x="116994" y="589"/>
                      </a:lnTo>
                      <a:lnTo>
                        <a:pt x="104744" y="13385"/>
                      </a:lnTo>
                      <a:cubicBezTo>
                        <a:pt x="104714" y="13446"/>
                        <a:pt x="104714" y="13477"/>
                        <a:pt x="104714" y="13537"/>
                      </a:cubicBezTo>
                      <a:cubicBezTo>
                        <a:pt x="104684" y="13537"/>
                        <a:pt x="104653" y="13537"/>
                        <a:pt x="104592" y="13598"/>
                      </a:cubicBezTo>
                      <a:lnTo>
                        <a:pt x="71279" y="38462"/>
                      </a:lnTo>
                      <a:cubicBezTo>
                        <a:pt x="71218" y="38523"/>
                        <a:pt x="71218" y="38583"/>
                        <a:pt x="71218" y="38675"/>
                      </a:cubicBezTo>
                      <a:cubicBezTo>
                        <a:pt x="71248" y="38735"/>
                        <a:pt x="71279" y="38766"/>
                        <a:pt x="71370" y="38766"/>
                      </a:cubicBezTo>
                      <a:lnTo>
                        <a:pt x="114380" y="40589"/>
                      </a:lnTo>
                      <a:lnTo>
                        <a:pt x="114380" y="40802"/>
                      </a:lnTo>
                      <a:lnTo>
                        <a:pt x="105869" y="65939"/>
                      </a:lnTo>
                      <a:lnTo>
                        <a:pt x="88088" y="60043"/>
                      </a:lnTo>
                      <a:lnTo>
                        <a:pt x="71218" y="38979"/>
                      </a:lnTo>
                      <a:cubicBezTo>
                        <a:pt x="71160" y="38921"/>
                        <a:pt x="71115" y="38900"/>
                        <a:pt x="71066" y="38900"/>
                      </a:cubicBezTo>
                      <a:cubicBezTo>
                        <a:pt x="71037" y="38900"/>
                        <a:pt x="71008" y="38907"/>
                        <a:pt x="70975" y="38918"/>
                      </a:cubicBezTo>
                      <a:lnTo>
                        <a:pt x="34925" y="63599"/>
                      </a:lnTo>
                      <a:cubicBezTo>
                        <a:pt x="34895" y="63629"/>
                        <a:pt x="34834" y="63690"/>
                        <a:pt x="34834" y="63751"/>
                      </a:cubicBezTo>
                      <a:cubicBezTo>
                        <a:pt x="34834" y="63781"/>
                        <a:pt x="34834" y="63812"/>
                        <a:pt x="34895" y="63842"/>
                      </a:cubicBezTo>
                      <a:cubicBezTo>
                        <a:pt x="34834" y="63842"/>
                        <a:pt x="34834" y="63842"/>
                        <a:pt x="34804" y="63903"/>
                      </a:cubicBezTo>
                      <a:cubicBezTo>
                        <a:pt x="34743" y="63933"/>
                        <a:pt x="34713" y="63994"/>
                        <a:pt x="34743" y="64085"/>
                      </a:cubicBezTo>
                      <a:lnTo>
                        <a:pt x="40792" y="101593"/>
                      </a:lnTo>
                      <a:lnTo>
                        <a:pt x="153" y="106639"/>
                      </a:lnTo>
                      <a:cubicBezTo>
                        <a:pt x="92" y="106639"/>
                        <a:pt x="1" y="106700"/>
                        <a:pt x="1" y="106791"/>
                      </a:cubicBezTo>
                      <a:cubicBezTo>
                        <a:pt x="1" y="106852"/>
                        <a:pt x="1" y="106913"/>
                        <a:pt x="62" y="106943"/>
                      </a:cubicBezTo>
                      <a:lnTo>
                        <a:pt x="92" y="106973"/>
                      </a:lnTo>
                      <a:lnTo>
                        <a:pt x="33193" y="129861"/>
                      </a:lnTo>
                      <a:cubicBezTo>
                        <a:pt x="33223" y="129892"/>
                        <a:pt x="33284" y="129892"/>
                        <a:pt x="33345" y="129892"/>
                      </a:cubicBezTo>
                      <a:lnTo>
                        <a:pt x="33436" y="129770"/>
                      </a:lnTo>
                      <a:lnTo>
                        <a:pt x="41400" y="105028"/>
                      </a:lnTo>
                      <a:lnTo>
                        <a:pt x="54683" y="137673"/>
                      </a:lnTo>
                      <a:cubicBezTo>
                        <a:pt x="54713" y="137764"/>
                        <a:pt x="54774" y="137795"/>
                        <a:pt x="54835" y="137795"/>
                      </a:cubicBezTo>
                      <a:lnTo>
                        <a:pt x="89182" y="141290"/>
                      </a:lnTo>
                      <a:lnTo>
                        <a:pt x="87936" y="171078"/>
                      </a:lnTo>
                      <a:cubicBezTo>
                        <a:pt x="87936" y="171138"/>
                        <a:pt x="87996" y="171260"/>
                        <a:pt x="88088" y="171260"/>
                      </a:cubicBezTo>
                      <a:lnTo>
                        <a:pt x="88695" y="171290"/>
                      </a:lnTo>
                      <a:lnTo>
                        <a:pt x="121492" y="189589"/>
                      </a:lnTo>
                      <a:cubicBezTo>
                        <a:pt x="121523" y="189589"/>
                        <a:pt x="121553" y="189619"/>
                        <a:pt x="121553" y="189619"/>
                      </a:cubicBezTo>
                      <a:lnTo>
                        <a:pt x="163135" y="188160"/>
                      </a:lnTo>
                      <a:cubicBezTo>
                        <a:pt x="163195" y="188160"/>
                        <a:pt x="163226" y="188130"/>
                        <a:pt x="163286" y="188069"/>
                      </a:cubicBezTo>
                      <a:cubicBezTo>
                        <a:pt x="163317" y="187978"/>
                        <a:pt x="163317" y="187947"/>
                        <a:pt x="163286" y="187856"/>
                      </a:cubicBezTo>
                      <a:lnTo>
                        <a:pt x="140034" y="156214"/>
                      </a:lnTo>
                      <a:lnTo>
                        <a:pt x="149639" y="138828"/>
                      </a:lnTo>
                      <a:lnTo>
                        <a:pt x="151007" y="139314"/>
                      </a:lnTo>
                      <a:lnTo>
                        <a:pt x="163195" y="187552"/>
                      </a:lnTo>
                      <a:cubicBezTo>
                        <a:pt x="163226" y="187643"/>
                        <a:pt x="163286" y="187704"/>
                        <a:pt x="163378" y="187704"/>
                      </a:cubicBezTo>
                      <a:cubicBezTo>
                        <a:pt x="163469" y="187704"/>
                        <a:pt x="163530" y="187643"/>
                        <a:pt x="163530" y="187552"/>
                      </a:cubicBezTo>
                      <a:lnTo>
                        <a:pt x="170612" y="146214"/>
                      </a:lnTo>
                      <a:lnTo>
                        <a:pt x="185627" y="151503"/>
                      </a:lnTo>
                      <a:lnTo>
                        <a:pt x="187512" y="174330"/>
                      </a:lnTo>
                      <a:cubicBezTo>
                        <a:pt x="187512" y="174421"/>
                        <a:pt x="187603" y="174482"/>
                        <a:pt x="187664" y="174482"/>
                      </a:cubicBezTo>
                      <a:lnTo>
                        <a:pt x="219427" y="179315"/>
                      </a:lnTo>
                      <a:lnTo>
                        <a:pt x="220066" y="221230"/>
                      </a:lnTo>
                      <a:cubicBezTo>
                        <a:pt x="220066" y="221322"/>
                        <a:pt x="220157" y="221413"/>
                        <a:pt x="220278" y="221413"/>
                      </a:cubicBezTo>
                      <a:cubicBezTo>
                        <a:pt x="220370" y="221413"/>
                        <a:pt x="220461" y="221291"/>
                        <a:pt x="220461" y="221230"/>
                      </a:cubicBezTo>
                      <a:lnTo>
                        <a:pt x="219823" y="179163"/>
                      </a:lnTo>
                      <a:cubicBezTo>
                        <a:pt x="219823" y="179102"/>
                        <a:pt x="219731" y="179011"/>
                        <a:pt x="219671" y="178981"/>
                      </a:cubicBezTo>
                      <a:lnTo>
                        <a:pt x="187846" y="174148"/>
                      </a:lnTo>
                      <a:lnTo>
                        <a:pt x="185962" y="151351"/>
                      </a:lnTo>
                      <a:cubicBezTo>
                        <a:pt x="185962" y="151290"/>
                        <a:pt x="185931" y="151199"/>
                        <a:pt x="185840" y="151199"/>
                      </a:cubicBezTo>
                      <a:lnTo>
                        <a:pt x="170642" y="145849"/>
                      </a:lnTo>
                      <a:lnTo>
                        <a:pt x="181706" y="81076"/>
                      </a:lnTo>
                      <a:cubicBezTo>
                        <a:pt x="181706" y="81016"/>
                        <a:pt x="181706" y="80955"/>
                        <a:pt x="181676" y="80924"/>
                      </a:cubicBezTo>
                      <a:cubicBezTo>
                        <a:pt x="181615" y="80864"/>
                        <a:pt x="181585" y="80833"/>
                        <a:pt x="181554" y="80833"/>
                      </a:cubicBezTo>
                      <a:lnTo>
                        <a:pt x="137785" y="78280"/>
                      </a:lnTo>
                      <a:lnTo>
                        <a:pt x="152283" y="76304"/>
                      </a:lnTo>
                      <a:cubicBezTo>
                        <a:pt x="152374" y="76304"/>
                        <a:pt x="152405" y="76244"/>
                        <a:pt x="152435" y="76213"/>
                      </a:cubicBezTo>
                      <a:cubicBezTo>
                        <a:pt x="152496" y="76122"/>
                        <a:pt x="152435" y="76061"/>
                        <a:pt x="152374" y="76000"/>
                      </a:cubicBezTo>
                      <a:lnTo>
                        <a:pt x="126720" y="57520"/>
                      </a:lnTo>
                      <a:lnTo>
                        <a:pt x="126690" y="57429"/>
                      </a:lnTo>
                      <a:lnTo>
                        <a:pt x="145049" y="25969"/>
                      </a:lnTo>
                      <a:cubicBezTo>
                        <a:pt x="145079" y="25939"/>
                        <a:pt x="145079" y="25848"/>
                        <a:pt x="145049" y="25817"/>
                      </a:cubicBezTo>
                      <a:cubicBezTo>
                        <a:pt x="145049" y="25787"/>
                        <a:pt x="144958" y="25756"/>
                        <a:pt x="144927" y="25696"/>
                      </a:cubicBezTo>
                      <a:lnTo>
                        <a:pt x="105200" y="13416"/>
                      </a:lnTo>
                      <a:lnTo>
                        <a:pt x="117754" y="315"/>
                      </a:lnTo>
                      <a:cubicBezTo>
                        <a:pt x="117815" y="255"/>
                        <a:pt x="117815" y="163"/>
                        <a:pt x="117784" y="103"/>
                      </a:cubicBezTo>
                      <a:cubicBezTo>
                        <a:pt x="117761" y="34"/>
                        <a:pt x="117704" y="0"/>
                        <a:pt x="11765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7" name="Google Shape;1757;p9"/>
                <p:cNvSpPr/>
                <p:nvPr/>
              </p:nvSpPr>
              <p:spPr>
                <a:xfrm>
                  <a:off x="-700475" y="951025"/>
                  <a:ext cx="50325" cy="35375"/>
                </a:xfrm>
                <a:custGeom>
                  <a:rect b="b" l="l" r="r" t="t"/>
                  <a:pathLst>
                    <a:path extrusionOk="0" h="1415" w="2013">
                      <a:moveTo>
                        <a:pt x="1047" y="0"/>
                      </a:moveTo>
                      <a:cubicBezTo>
                        <a:pt x="500" y="0"/>
                        <a:pt x="0" y="690"/>
                        <a:pt x="492" y="1181"/>
                      </a:cubicBezTo>
                      <a:cubicBezTo>
                        <a:pt x="642" y="1346"/>
                        <a:pt x="815" y="1415"/>
                        <a:pt x="982" y="1415"/>
                      </a:cubicBezTo>
                      <a:cubicBezTo>
                        <a:pt x="1525" y="1415"/>
                        <a:pt x="2013" y="696"/>
                        <a:pt x="1525" y="209"/>
                      </a:cubicBezTo>
                      <a:cubicBezTo>
                        <a:pt x="1378" y="62"/>
                        <a:pt x="1210" y="0"/>
                        <a:pt x="10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8" name="Google Shape;1758;p9"/>
                <p:cNvSpPr/>
                <p:nvPr/>
              </p:nvSpPr>
              <p:spPr>
                <a:xfrm>
                  <a:off x="-1364400" y="1443875"/>
                  <a:ext cx="50100" cy="35700"/>
                </a:xfrm>
                <a:custGeom>
                  <a:rect b="b" l="l" r="r" t="t"/>
                  <a:pathLst>
                    <a:path extrusionOk="0" h="1428" w="2004">
                      <a:moveTo>
                        <a:pt x="1032" y="1"/>
                      </a:moveTo>
                      <a:cubicBezTo>
                        <a:pt x="489" y="1"/>
                        <a:pt x="0" y="705"/>
                        <a:pt x="513" y="1194"/>
                      </a:cubicBezTo>
                      <a:cubicBezTo>
                        <a:pt x="664" y="1359"/>
                        <a:pt x="835" y="1428"/>
                        <a:pt x="1000" y="1428"/>
                      </a:cubicBezTo>
                      <a:cubicBezTo>
                        <a:pt x="1533" y="1428"/>
                        <a:pt x="2004" y="709"/>
                        <a:pt x="1516" y="222"/>
                      </a:cubicBezTo>
                      <a:cubicBezTo>
                        <a:pt x="1367" y="66"/>
                        <a:pt x="1197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9" name="Google Shape;1759;p9"/>
                <p:cNvSpPr/>
                <p:nvPr/>
              </p:nvSpPr>
              <p:spPr>
                <a:xfrm>
                  <a:off x="-920175" y="1590950"/>
                  <a:ext cx="50425" cy="35825"/>
                </a:xfrm>
                <a:custGeom>
                  <a:rect b="b" l="l" r="r" t="t"/>
                  <a:pathLst>
                    <a:path extrusionOk="0" h="1433" w="2017">
                      <a:moveTo>
                        <a:pt x="1060" y="0"/>
                      </a:moveTo>
                      <a:cubicBezTo>
                        <a:pt x="509" y="0"/>
                        <a:pt x="1" y="714"/>
                        <a:pt x="495" y="1208"/>
                      </a:cubicBezTo>
                      <a:cubicBezTo>
                        <a:pt x="653" y="1366"/>
                        <a:pt x="830" y="1432"/>
                        <a:pt x="999" y="1432"/>
                      </a:cubicBezTo>
                      <a:cubicBezTo>
                        <a:pt x="1546" y="1432"/>
                        <a:pt x="2016" y="739"/>
                        <a:pt x="1529" y="205"/>
                      </a:cubicBezTo>
                      <a:cubicBezTo>
                        <a:pt x="1385" y="61"/>
                        <a:pt x="1221" y="0"/>
                        <a:pt x="106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0" name="Google Shape;1760;p9"/>
                <p:cNvSpPr/>
                <p:nvPr/>
              </p:nvSpPr>
              <p:spPr>
                <a:xfrm>
                  <a:off x="-407925" y="1372750"/>
                  <a:ext cx="50275" cy="35500"/>
                </a:xfrm>
                <a:custGeom>
                  <a:rect b="b" l="l" r="r" t="t"/>
                  <a:pathLst>
                    <a:path extrusionOk="0" h="1420" w="2011">
                      <a:moveTo>
                        <a:pt x="1047" y="1"/>
                      </a:moveTo>
                      <a:cubicBezTo>
                        <a:pt x="500" y="1"/>
                        <a:pt x="1" y="691"/>
                        <a:pt x="492" y="1182"/>
                      </a:cubicBezTo>
                      <a:cubicBezTo>
                        <a:pt x="645" y="1350"/>
                        <a:pt x="821" y="1419"/>
                        <a:pt x="991" y="1419"/>
                      </a:cubicBezTo>
                      <a:cubicBezTo>
                        <a:pt x="1530" y="1419"/>
                        <a:pt x="2011" y="718"/>
                        <a:pt x="1525" y="209"/>
                      </a:cubicBezTo>
                      <a:cubicBezTo>
                        <a:pt x="1379" y="62"/>
                        <a:pt x="1211" y="1"/>
                        <a:pt x="10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1" name="Google Shape;1761;p9"/>
                <p:cNvSpPr/>
                <p:nvPr/>
              </p:nvSpPr>
              <p:spPr>
                <a:xfrm>
                  <a:off x="-596200" y="2083250"/>
                  <a:ext cx="50750" cy="35400"/>
                </a:xfrm>
                <a:custGeom>
                  <a:rect b="b" l="l" r="r" t="t"/>
                  <a:pathLst>
                    <a:path extrusionOk="0" h="1416" w="2030">
                      <a:moveTo>
                        <a:pt x="1041" y="1"/>
                      </a:moveTo>
                      <a:cubicBezTo>
                        <a:pt x="495" y="1"/>
                        <a:pt x="0" y="690"/>
                        <a:pt x="515" y="1182"/>
                      </a:cubicBezTo>
                      <a:cubicBezTo>
                        <a:pt x="666" y="1347"/>
                        <a:pt x="838" y="1415"/>
                        <a:pt x="1005" y="1415"/>
                      </a:cubicBezTo>
                      <a:cubicBezTo>
                        <a:pt x="1546" y="1415"/>
                        <a:pt x="2029" y="697"/>
                        <a:pt x="1518" y="209"/>
                      </a:cubicBezTo>
                      <a:cubicBezTo>
                        <a:pt x="1371" y="62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2" name="Google Shape;1762;p9"/>
                <p:cNvSpPr/>
                <p:nvPr/>
              </p:nvSpPr>
              <p:spPr>
                <a:xfrm>
                  <a:off x="-173125" y="1901650"/>
                  <a:ext cx="50350" cy="35375"/>
                </a:xfrm>
                <a:custGeom>
                  <a:rect b="b" l="l" r="r" t="t"/>
                  <a:pathLst>
                    <a:path extrusionOk="0" h="1415" w="2014">
                      <a:moveTo>
                        <a:pt x="1035" y="0"/>
                      </a:moveTo>
                      <a:cubicBezTo>
                        <a:pt x="482" y="0"/>
                        <a:pt x="1" y="690"/>
                        <a:pt x="492" y="1181"/>
                      </a:cubicBezTo>
                      <a:cubicBezTo>
                        <a:pt x="650" y="1346"/>
                        <a:pt x="826" y="1415"/>
                        <a:pt x="995" y="1415"/>
                      </a:cubicBezTo>
                      <a:cubicBezTo>
                        <a:pt x="1543" y="1415"/>
                        <a:pt x="2013" y="696"/>
                        <a:pt x="1526" y="209"/>
                      </a:cubicBezTo>
                      <a:cubicBezTo>
                        <a:pt x="1372" y="62"/>
                        <a:pt x="1200" y="0"/>
                        <a:pt x="103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3" name="Google Shape;1763;p9"/>
                <p:cNvSpPr/>
                <p:nvPr/>
              </p:nvSpPr>
              <p:spPr>
                <a:xfrm>
                  <a:off x="-1459450" y="2087050"/>
                  <a:ext cx="50125" cy="35500"/>
                </a:xfrm>
                <a:custGeom>
                  <a:rect b="b" l="l" r="r" t="t"/>
                  <a:pathLst>
                    <a:path extrusionOk="0" h="1420" w="2005">
                      <a:moveTo>
                        <a:pt x="1041" y="1"/>
                      </a:moveTo>
                      <a:cubicBezTo>
                        <a:pt x="495" y="1"/>
                        <a:pt x="1" y="690"/>
                        <a:pt x="516" y="1182"/>
                      </a:cubicBezTo>
                      <a:cubicBezTo>
                        <a:pt x="669" y="1349"/>
                        <a:pt x="843" y="1419"/>
                        <a:pt x="1010" y="1419"/>
                      </a:cubicBezTo>
                      <a:cubicBezTo>
                        <a:pt x="1541" y="1419"/>
                        <a:pt x="2004" y="718"/>
                        <a:pt x="1519" y="209"/>
                      </a:cubicBezTo>
                      <a:cubicBezTo>
                        <a:pt x="1372" y="62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4" name="Google Shape;1764;p9"/>
                <p:cNvSpPr/>
                <p:nvPr/>
              </p:nvSpPr>
              <p:spPr>
                <a:xfrm>
                  <a:off x="-1301500" y="2800275"/>
                  <a:ext cx="50225" cy="35800"/>
                </a:xfrm>
                <a:custGeom>
                  <a:rect b="b" l="l" r="r" t="t"/>
                  <a:pathLst>
                    <a:path extrusionOk="0" h="1432" w="2009">
                      <a:moveTo>
                        <a:pt x="1039" y="1"/>
                      </a:moveTo>
                      <a:cubicBezTo>
                        <a:pt x="494" y="1"/>
                        <a:pt x="0" y="705"/>
                        <a:pt x="490" y="1194"/>
                      </a:cubicBezTo>
                      <a:cubicBezTo>
                        <a:pt x="643" y="1362"/>
                        <a:pt x="818" y="1432"/>
                        <a:pt x="988" y="1432"/>
                      </a:cubicBezTo>
                      <a:cubicBezTo>
                        <a:pt x="1527" y="1432"/>
                        <a:pt x="2008" y="730"/>
                        <a:pt x="1523" y="222"/>
                      </a:cubicBezTo>
                      <a:cubicBezTo>
                        <a:pt x="1374" y="66"/>
                        <a:pt x="1204" y="1"/>
                        <a:pt x="103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5" name="Google Shape;1765;p9"/>
                <p:cNvSpPr/>
                <p:nvPr/>
              </p:nvSpPr>
              <p:spPr>
                <a:xfrm>
                  <a:off x="-318925" y="2620600"/>
                  <a:ext cx="50950" cy="35400"/>
                </a:xfrm>
                <a:custGeom>
                  <a:rect b="b" l="l" r="r" t="t"/>
                  <a:pathLst>
                    <a:path extrusionOk="0" h="1416" w="2038">
                      <a:moveTo>
                        <a:pt x="1054" y="0"/>
                      </a:moveTo>
                      <a:cubicBezTo>
                        <a:pt x="504" y="0"/>
                        <a:pt x="1" y="714"/>
                        <a:pt x="519" y="1208"/>
                      </a:cubicBezTo>
                      <a:cubicBezTo>
                        <a:pt x="665" y="1354"/>
                        <a:pt x="832" y="1416"/>
                        <a:pt x="995" y="1416"/>
                      </a:cubicBezTo>
                      <a:cubicBezTo>
                        <a:pt x="1542" y="1416"/>
                        <a:pt x="2037" y="720"/>
                        <a:pt x="1522" y="205"/>
                      </a:cubicBezTo>
                      <a:cubicBezTo>
                        <a:pt x="1378" y="61"/>
                        <a:pt x="1214" y="0"/>
                        <a:pt x="10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6" name="Google Shape;1766;p9"/>
                <p:cNvSpPr/>
                <p:nvPr/>
              </p:nvSpPr>
              <p:spPr>
                <a:xfrm>
                  <a:off x="-2533950" y="2539950"/>
                  <a:ext cx="50750" cy="35925"/>
                </a:xfrm>
                <a:custGeom>
                  <a:rect b="b" l="l" r="r" t="t"/>
                  <a:pathLst>
                    <a:path extrusionOk="0" h="1437" w="2030">
                      <a:moveTo>
                        <a:pt x="1043" y="1"/>
                      </a:moveTo>
                      <a:cubicBezTo>
                        <a:pt x="496" y="1"/>
                        <a:pt x="1" y="697"/>
                        <a:pt x="516" y="1212"/>
                      </a:cubicBezTo>
                      <a:cubicBezTo>
                        <a:pt x="667" y="1370"/>
                        <a:pt x="840" y="1436"/>
                        <a:pt x="1007" y="1436"/>
                      </a:cubicBezTo>
                      <a:cubicBezTo>
                        <a:pt x="1548" y="1436"/>
                        <a:pt x="2030" y="743"/>
                        <a:pt x="1519" y="209"/>
                      </a:cubicBezTo>
                      <a:cubicBezTo>
                        <a:pt x="1373" y="63"/>
                        <a:pt x="1206" y="1"/>
                        <a:pt x="104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7" name="Google Shape;1767;p9"/>
                <p:cNvSpPr/>
                <p:nvPr/>
              </p:nvSpPr>
              <p:spPr>
                <a:xfrm>
                  <a:off x="-1714950" y="2379625"/>
                  <a:ext cx="50300" cy="35475"/>
                </a:xfrm>
                <a:custGeom>
                  <a:rect b="b" l="l" r="r" t="t"/>
                  <a:pathLst>
                    <a:path extrusionOk="0" h="1419" w="2012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45" y="1349"/>
                        <a:pt x="821" y="1418"/>
                        <a:pt x="991" y="1418"/>
                      </a:cubicBezTo>
                      <a:cubicBezTo>
                        <a:pt x="1530" y="1418"/>
                        <a:pt x="2011" y="717"/>
                        <a:pt x="1526" y="208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8" name="Google Shape;1768;p9"/>
                <p:cNvSpPr/>
                <p:nvPr/>
              </p:nvSpPr>
              <p:spPr>
                <a:xfrm>
                  <a:off x="-2196675" y="3377800"/>
                  <a:ext cx="50400" cy="35075"/>
                </a:xfrm>
                <a:custGeom>
                  <a:rect b="b" l="l" r="r" t="t"/>
                  <a:pathLst>
                    <a:path extrusionOk="0" h="1403" w="2016">
                      <a:moveTo>
                        <a:pt x="1039" y="0"/>
                      </a:moveTo>
                      <a:cubicBezTo>
                        <a:pt x="495" y="0"/>
                        <a:pt x="1" y="704"/>
                        <a:pt x="491" y="1194"/>
                      </a:cubicBezTo>
                      <a:cubicBezTo>
                        <a:pt x="644" y="1341"/>
                        <a:pt x="816" y="1402"/>
                        <a:pt x="981" y="1402"/>
                      </a:cubicBezTo>
                      <a:cubicBezTo>
                        <a:pt x="1534" y="1402"/>
                        <a:pt x="2015" y="713"/>
                        <a:pt x="1524" y="221"/>
                      </a:cubicBezTo>
                      <a:cubicBezTo>
                        <a:pt x="1375" y="65"/>
                        <a:pt x="1205" y="0"/>
                        <a:pt x="103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9" name="Google Shape;1769;p9"/>
                <p:cNvSpPr/>
                <p:nvPr/>
              </p:nvSpPr>
              <p:spPr>
                <a:xfrm>
                  <a:off x="-849425" y="3508825"/>
                  <a:ext cx="50500" cy="35400"/>
                </a:xfrm>
                <a:custGeom>
                  <a:rect b="b" l="l" r="r" t="t"/>
                  <a:pathLst>
                    <a:path extrusionOk="0" h="1416" w="2020">
                      <a:moveTo>
                        <a:pt x="1036" y="0"/>
                      </a:moveTo>
                      <a:cubicBezTo>
                        <a:pt x="483" y="0"/>
                        <a:pt x="0" y="696"/>
                        <a:pt x="492" y="1211"/>
                      </a:cubicBezTo>
                      <a:cubicBezTo>
                        <a:pt x="636" y="1355"/>
                        <a:pt x="800" y="1416"/>
                        <a:pt x="961" y="1416"/>
                      </a:cubicBezTo>
                      <a:cubicBezTo>
                        <a:pt x="1512" y="1416"/>
                        <a:pt x="2020" y="703"/>
                        <a:pt x="1526" y="208"/>
                      </a:cubicBezTo>
                      <a:cubicBezTo>
                        <a:pt x="1372" y="62"/>
                        <a:pt x="1201" y="0"/>
                        <a:pt x="103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0" name="Google Shape;1770;p9"/>
                <p:cNvSpPr/>
                <p:nvPr/>
              </p:nvSpPr>
              <p:spPr>
                <a:xfrm>
                  <a:off x="-601700" y="3131900"/>
                  <a:ext cx="50350" cy="35400"/>
                </a:xfrm>
                <a:custGeom>
                  <a:rect b="b" l="l" r="r" t="t"/>
                  <a:pathLst>
                    <a:path extrusionOk="0" h="1416" w="2014">
                      <a:moveTo>
                        <a:pt x="1047" y="1"/>
                      </a:moveTo>
                      <a:cubicBezTo>
                        <a:pt x="500" y="1"/>
                        <a:pt x="1" y="690"/>
                        <a:pt x="492" y="1182"/>
                      </a:cubicBezTo>
                      <a:cubicBezTo>
                        <a:pt x="643" y="1347"/>
                        <a:pt x="815" y="1415"/>
                        <a:pt x="983" y="1415"/>
                      </a:cubicBezTo>
                      <a:cubicBezTo>
                        <a:pt x="1525" y="1415"/>
                        <a:pt x="2013" y="697"/>
                        <a:pt x="1526" y="209"/>
                      </a:cubicBezTo>
                      <a:cubicBezTo>
                        <a:pt x="1379" y="62"/>
                        <a:pt x="1211" y="1"/>
                        <a:pt x="10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1" name="Google Shape;1771;p9"/>
                <p:cNvSpPr/>
                <p:nvPr/>
              </p:nvSpPr>
              <p:spPr>
                <a:xfrm>
                  <a:off x="-1361600" y="4210950"/>
                  <a:ext cx="50300" cy="35475"/>
                </a:xfrm>
                <a:custGeom>
                  <a:rect b="b" l="l" r="r" t="t"/>
                  <a:pathLst>
                    <a:path extrusionOk="0" h="1419" w="2012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45" y="1349"/>
                        <a:pt x="821" y="1419"/>
                        <a:pt x="991" y="1419"/>
                      </a:cubicBezTo>
                      <a:cubicBezTo>
                        <a:pt x="1530" y="1419"/>
                        <a:pt x="2011" y="717"/>
                        <a:pt x="1526" y="209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2" name="Google Shape;1772;p9"/>
                <p:cNvSpPr/>
                <p:nvPr/>
              </p:nvSpPr>
              <p:spPr>
                <a:xfrm>
                  <a:off x="-527900" y="4660900"/>
                  <a:ext cx="51000" cy="35825"/>
                </a:xfrm>
                <a:custGeom>
                  <a:rect b="b" l="l" r="r" t="t"/>
                  <a:pathLst>
                    <a:path extrusionOk="0" h="1433" w="2040">
                      <a:moveTo>
                        <a:pt x="1068" y="1"/>
                      </a:moveTo>
                      <a:cubicBezTo>
                        <a:pt x="504" y="1"/>
                        <a:pt x="1" y="714"/>
                        <a:pt x="519" y="1208"/>
                      </a:cubicBezTo>
                      <a:cubicBezTo>
                        <a:pt x="670" y="1366"/>
                        <a:pt x="843" y="1432"/>
                        <a:pt x="1010" y="1432"/>
                      </a:cubicBezTo>
                      <a:cubicBezTo>
                        <a:pt x="1552" y="1432"/>
                        <a:pt x="2040" y="739"/>
                        <a:pt x="1552" y="205"/>
                      </a:cubicBezTo>
                      <a:cubicBezTo>
                        <a:pt x="1402" y="61"/>
                        <a:pt x="1232" y="1"/>
                        <a:pt x="106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3" name="Google Shape;1773;p9"/>
                <p:cNvSpPr/>
                <p:nvPr/>
              </p:nvSpPr>
              <p:spPr>
                <a:xfrm>
                  <a:off x="-599950" y="4282075"/>
                  <a:ext cx="50800" cy="35075"/>
                </a:xfrm>
                <a:custGeom>
                  <a:rect b="b" l="l" r="r" t="t"/>
                  <a:pathLst>
                    <a:path extrusionOk="0" h="1403" w="2032">
                      <a:moveTo>
                        <a:pt x="1032" y="0"/>
                      </a:moveTo>
                      <a:cubicBezTo>
                        <a:pt x="489" y="0"/>
                        <a:pt x="0" y="704"/>
                        <a:pt x="513" y="1194"/>
                      </a:cubicBezTo>
                      <a:cubicBezTo>
                        <a:pt x="660" y="1340"/>
                        <a:pt x="828" y="1402"/>
                        <a:pt x="991" y="1402"/>
                      </a:cubicBezTo>
                      <a:cubicBezTo>
                        <a:pt x="1537" y="1402"/>
                        <a:pt x="2031" y="712"/>
                        <a:pt x="1516" y="221"/>
                      </a:cubicBezTo>
                      <a:cubicBezTo>
                        <a:pt x="1368" y="65"/>
                        <a:pt x="119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4" name="Google Shape;1774;p9"/>
                <p:cNvSpPr/>
                <p:nvPr/>
              </p:nvSpPr>
              <p:spPr>
                <a:xfrm>
                  <a:off x="512475" y="4625075"/>
                  <a:ext cx="50700" cy="35500"/>
                </a:xfrm>
                <a:custGeom>
                  <a:rect b="b" l="l" r="r" t="t"/>
                  <a:pathLst>
                    <a:path extrusionOk="0" h="1420" w="2028">
                      <a:moveTo>
                        <a:pt x="1041" y="1"/>
                      </a:moveTo>
                      <a:cubicBezTo>
                        <a:pt x="495" y="1"/>
                        <a:pt x="1" y="691"/>
                        <a:pt x="516" y="1182"/>
                      </a:cubicBezTo>
                      <a:cubicBezTo>
                        <a:pt x="669" y="1350"/>
                        <a:pt x="844" y="1419"/>
                        <a:pt x="1014" y="1419"/>
                      </a:cubicBezTo>
                      <a:cubicBezTo>
                        <a:pt x="1552" y="1419"/>
                        <a:pt x="2027" y="718"/>
                        <a:pt x="1519" y="209"/>
                      </a:cubicBezTo>
                      <a:cubicBezTo>
                        <a:pt x="1372" y="63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5" name="Google Shape;1775;p9"/>
                <p:cNvSpPr/>
                <p:nvPr/>
              </p:nvSpPr>
              <p:spPr>
                <a:xfrm>
                  <a:off x="235925" y="1842825"/>
                  <a:ext cx="50975" cy="35075"/>
                </a:xfrm>
                <a:custGeom>
                  <a:rect b="b" l="l" r="r" t="t"/>
                  <a:pathLst>
                    <a:path extrusionOk="0" h="1403" w="2039">
                      <a:moveTo>
                        <a:pt x="1046" y="0"/>
                      </a:moveTo>
                      <a:cubicBezTo>
                        <a:pt x="489" y="0"/>
                        <a:pt x="1" y="704"/>
                        <a:pt x="514" y="1194"/>
                      </a:cubicBezTo>
                      <a:cubicBezTo>
                        <a:pt x="660" y="1341"/>
                        <a:pt x="828" y="1402"/>
                        <a:pt x="992" y="1402"/>
                      </a:cubicBezTo>
                      <a:cubicBezTo>
                        <a:pt x="1539" y="1402"/>
                        <a:pt x="2038" y="713"/>
                        <a:pt x="1547" y="221"/>
                      </a:cubicBezTo>
                      <a:cubicBezTo>
                        <a:pt x="1391" y="65"/>
                        <a:pt x="1215" y="0"/>
                        <a:pt x="104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6" name="Google Shape;1776;p9"/>
                <p:cNvSpPr/>
                <p:nvPr/>
              </p:nvSpPr>
              <p:spPr>
                <a:xfrm>
                  <a:off x="968350" y="1967100"/>
                  <a:ext cx="49650" cy="35825"/>
                </a:xfrm>
                <a:custGeom>
                  <a:rect b="b" l="l" r="r" t="t"/>
                  <a:pathLst>
                    <a:path extrusionOk="0" h="1433" w="1986">
                      <a:moveTo>
                        <a:pt x="1053" y="0"/>
                      </a:moveTo>
                      <a:cubicBezTo>
                        <a:pt x="503" y="0"/>
                        <a:pt x="0" y="713"/>
                        <a:pt x="518" y="1208"/>
                      </a:cubicBezTo>
                      <a:cubicBezTo>
                        <a:pt x="669" y="1366"/>
                        <a:pt x="838" y="1432"/>
                        <a:pt x="1001" y="1432"/>
                      </a:cubicBezTo>
                      <a:cubicBezTo>
                        <a:pt x="1528" y="1432"/>
                        <a:pt x="1985" y="739"/>
                        <a:pt x="1521" y="205"/>
                      </a:cubicBezTo>
                      <a:cubicBezTo>
                        <a:pt x="1377" y="61"/>
                        <a:pt x="1213" y="0"/>
                        <a:pt x="105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7" name="Google Shape;1777;p9"/>
                <p:cNvSpPr/>
                <p:nvPr/>
              </p:nvSpPr>
              <p:spPr>
                <a:xfrm>
                  <a:off x="54900" y="585200"/>
                  <a:ext cx="50225" cy="35800"/>
                </a:xfrm>
                <a:custGeom>
                  <a:rect b="b" l="l" r="r" t="t"/>
                  <a:pathLst>
                    <a:path extrusionOk="0" h="1432" w="2009">
                      <a:moveTo>
                        <a:pt x="1026" y="1"/>
                      </a:moveTo>
                      <a:cubicBezTo>
                        <a:pt x="476" y="1"/>
                        <a:pt x="0" y="705"/>
                        <a:pt x="490" y="1194"/>
                      </a:cubicBezTo>
                      <a:cubicBezTo>
                        <a:pt x="643" y="1362"/>
                        <a:pt x="819" y="1432"/>
                        <a:pt x="989" y="1432"/>
                      </a:cubicBezTo>
                      <a:cubicBezTo>
                        <a:pt x="1528" y="1432"/>
                        <a:pt x="2009" y="730"/>
                        <a:pt x="1523" y="222"/>
                      </a:cubicBezTo>
                      <a:cubicBezTo>
                        <a:pt x="1368" y="66"/>
                        <a:pt x="1194" y="1"/>
                        <a:pt x="10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8" name="Google Shape;1778;p9"/>
                <p:cNvSpPr/>
                <p:nvPr/>
              </p:nvSpPr>
              <p:spPr>
                <a:xfrm>
                  <a:off x="-2734675" y="3180225"/>
                  <a:ext cx="50225" cy="35075"/>
                </a:xfrm>
                <a:custGeom>
                  <a:rect b="b" l="l" r="r" t="t"/>
                  <a:pathLst>
                    <a:path extrusionOk="0" h="1403" w="2009">
                      <a:moveTo>
                        <a:pt x="1013" y="0"/>
                      </a:moveTo>
                      <a:cubicBezTo>
                        <a:pt x="477" y="0"/>
                        <a:pt x="1" y="705"/>
                        <a:pt x="490" y="1194"/>
                      </a:cubicBezTo>
                      <a:cubicBezTo>
                        <a:pt x="637" y="1341"/>
                        <a:pt x="805" y="1402"/>
                        <a:pt x="968" y="1402"/>
                      </a:cubicBezTo>
                      <a:cubicBezTo>
                        <a:pt x="1514" y="1402"/>
                        <a:pt x="2008" y="713"/>
                        <a:pt x="1493" y="221"/>
                      </a:cubicBezTo>
                      <a:cubicBezTo>
                        <a:pt x="1345" y="66"/>
                        <a:pt x="1176" y="0"/>
                        <a:pt x="101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9" name="Google Shape;1779;p9"/>
                <p:cNvSpPr/>
                <p:nvPr/>
              </p:nvSpPr>
              <p:spPr>
                <a:xfrm>
                  <a:off x="-3560675" y="2610300"/>
                  <a:ext cx="50300" cy="35700"/>
                </a:xfrm>
                <a:custGeom>
                  <a:rect b="b" l="l" r="r" t="t"/>
                  <a:pathLst>
                    <a:path extrusionOk="0" h="1428" w="2012">
                      <a:moveTo>
                        <a:pt x="1039" y="1"/>
                      </a:moveTo>
                      <a:cubicBezTo>
                        <a:pt x="494" y="1"/>
                        <a:pt x="1" y="705"/>
                        <a:pt x="490" y="1194"/>
                      </a:cubicBezTo>
                      <a:cubicBezTo>
                        <a:pt x="648" y="1359"/>
                        <a:pt x="824" y="1428"/>
                        <a:pt x="993" y="1428"/>
                      </a:cubicBezTo>
                      <a:cubicBezTo>
                        <a:pt x="1541" y="1428"/>
                        <a:pt x="2011" y="709"/>
                        <a:pt x="1524" y="222"/>
                      </a:cubicBezTo>
                      <a:cubicBezTo>
                        <a:pt x="1375" y="66"/>
                        <a:pt x="1205" y="1"/>
                        <a:pt x="103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0" name="Google Shape;1780;p9"/>
                <p:cNvSpPr/>
                <p:nvPr/>
              </p:nvSpPr>
              <p:spPr>
                <a:xfrm>
                  <a:off x="-2691350" y="1535075"/>
                  <a:ext cx="50375" cy="35075"/>
                </a:xfrm>
                <a:custGeom>
                  <a:rect b="b" l="l" r="r" t="t"/>
                  <a:pathLst>
                    <a:path extrusionOk="0" h="1403" w="2015">
                      <a:moveTo>
                        <a:pt x="1039" y="0"/>
                      </a:moveTo>
                      <a:cubicBezTo>
                        <a:pt x="494" y="0"/>
                        <a:pt x="0" y="704"/>
                        <a:pt x="490" y="1194"/>
                      </a:cubicBezTo>
                      <a:cubicBezTo>
                        <a:pt x="651" y="1340"/>
                        <a:pt x="826" y="1402"/>
                        <a:pt x="993" y="1402"/>
                      </a:cubicBezTo>
                      <a:cubicBezTo>
                        <a:pt x="1551" y="1402"/>
                        <a:pt x="2015" y="712"/>
                        <a:pt x="1523" y="221"/>
                      </a:cubicBezTo>
                      <a:cubicBezTo>
                        <a:pt x="1375" y="65"/>
                        <a:pt x="1204" y="0"/>
                        <a:pt x="103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1" name="Google Shape;1781;p9"/>
                <p:cNvSpPr/>
                <p:nvPr/>
              </p:nvSpPr>
              <p:spPr>
                <a:xfrm>
                  <a:off x="-1786450" y="914650"/>
                  <a:ext cx="50525" cy="35400"/>
                </a:xfrm>
                <a:custGeom>
                  <a:rect b="b" l="l" r="r" t="t"/>
                  <a:pathLst>
                    <a:path extrusionOk="0" h="1416" w="2021">
                      <a:moveTo>
                        <a:pt x="1060" y="0"/>
                      </a:moveTo>
                      <a:cubicBezTo>
                        <a:pt x="509" y="0"/>
                        <a:pt x="1" y="713"/>
                        <a:pt x="495" y="1208"/>
                      </a:cubicBezTo>
                      <a:cubicBezTo>
                        <a:pt x="649" y="1354"/>
                        <a:pt x="820" y="1416"/>
                        <a:pt x="984" y="1416"/>
                      </a:cubicBezTo>
                      <a:cubicBezTo>
                        <a:pt x="1538" y="1416"/>
                        <a:pt x="2021" y="720"/>
                        <a:pt x="1529" y="205"/>
                      </a:cubicBezTo>
                      <a:cubicBezTo>
                        <a:pt x="1385" y="61"/>
                        <a:pt x="1221" y="0"/>
                        <a:pt x="106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2" name="Google Shape;1782;p9"/>
                <p:cNvSpPr/>
                <p:nvPr/>
              </p:nvSpPr>
              <p:spPr>
                <a:xfrm>
                  <a:off x="-1588800" y="242050"/>
                  <a:ext cx="50350" cy="35925"/>
                </a:xfrm>
                <a:custGeom>
                  <a:rect b="b" l="l" r="r" t="t"/>
                  <a:pathLst>
                    <a:path extrusionOk="0" h="1437" w="2014">
                      <a:moveTo>
                        <a:pt x="1049" y="1"/>
                      </a:moveTo>
                      <a:cubicBezTo>
                        <a:pt x="501" y="1"/>
                        <a:pt x="0" y="696"/>
                        <a:pt x="492" y="1212"/>
                      </a:cubicBezTo>
                      <a:cubicBezTo>
                        <a:pt x="650" y="1370"/>
                        <a:pt x="827" y="1436"/>
                        <a:pt x="996" y="1436"/>
                      </a:cubicBezTo>
                      <a:cubicBezTo>
                        <a:pt x="1543" y="1436"/>
                        <a:pt x="2013" y="743"/>
                        <a:pt x="1526" y="209"/>
                      </a:cubicBezTo>
                      <a:cubicBezTo>
                        <a:pt x="1379" y="62"/>
                        <a:pt x="1212" y="1"/>
                        <a:pt x="10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3" name="Google Shape;1783;p9"/>
                <p:cNvSpPr/>
                <p:nvPr/>
              </p:nvSpPr>
              <p:spPr>
                <a:xfrm>
                  <a:off x="-943650" y="276250"/>
                  <a:ext cx="50325" cy="35900"/>
                </a:xfrm>
                <a:custGeom>
                  <a:rect b="b" l="l" r="r" t="t"/>
                  <a:pathLst>
                    <a:path extrusionOk="0" h="1436" w="2013">
                      <a:moveTo>
                        <a:pt x="1049" y="0"/>
                      </a:moveTo>
                      <a:cubicBezTo>
                        <a:pt x="501" y="0"/>
                        <a:pt x="0" y="696"/>
                        <a:pt x="492" y="1212"/>
                      </a:cubicBezTo>
                      <a:cubicBezTo>
                        <a:pt x="643" y="1370"/>
                        <a:pt x="816" y="1436"/>
                        <a:pt x="983" y="1436"/>
                      </a:cubicBezTo>
                      <a:cubicBezTo>
                        <a:pt x="1525" y="1436"/>
                        <a:pt x="2013" y="742"/>
                        <a:pt x="1525" y="209"/>
                      </a:cubicBezTo>
                      <a:cubicBezTo>
                        <a:pt x="1379" y="62"/>
                        <a:pt x="1212" y="0"/>
                        <a:pt x="104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4" name="Google Shape;1784;p9"/>
                <p:cNvSpPr/>
                <p:nvPr/>
              </p:nvSpPr>
              <p:spPr>
                <a:xfrm>
                  <a:off x="-625325" y="-57250"/>
                  <a:ext cx="50475" cy="35725"/>
                </a:xfrm>
                <a:custGeom>
                  <a:rect b="b" l="l" r="r" t="t"/>
                  <a:pathLst>
                    <a:path extrusionOk="0" h="1429" w="2019">
                      <a:moveTo>
                        <a:pt x="1047" y="0"/>
                      </a:moveTo>
                      <a:cubicBezTo>
                        <a:pt x="491" y="0"/>
                        <a:pt x="0" y="714"/>
                        <a:pt x="495" y="1208"/>
                      </a:cubicBezTo>
                      <a:cubicBezTo>
                        <a:pt x="643" y="1363"/>
                        <a:pt x="813" y="1428"/>
                        <a:pt x="978" y="1428"/>
                      </a:cubicBezTo>
                      <a:cubicBezTo>
                        <a:pt x="1523" y="1428"/>
                        <a:pt x="2018" y="718"/>
                        <a:pt x="1528" y="205"/>
                      </a:cubicBezTo>
                      <a:cubicBezTo>
                        <a:pt x="1377" y="61"/>
                        <a:pt x="1210" y="0"/>
                        <a:pt x="10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5" name="Google Shape;1785;p9"/>
                <p:cNvSpPr/>
                <p:nvPr/>
              </p:nvSpPr>
              <p:spPr>
                <a:xfrm>
                  <a:off x="1081525" y="3719750"/>
                  <a:ext cx="50375" cy="35075"/>
                </a:xfrm>
                <a:custGeom>
                  <a:rect b="b" l="l" r="r" t="t"/>
                  <a:pathLst>
                    <a:path extrusionOk="0" h="1403" w="2015">
                      <a:moveTo>
                        <a:pt x="1038" y="0"/>
                      </a:moveTo>
                      <a:cubicBezTo>
                        <a:pt x="494" y="0"/>
                        <a:pt x="0" y="704"/>
                        <a:pt x="490" y="1194"/>
                      </a:cubicBezTo>
                      <a:cubicBezTo>
                        <a:pt x="643" y="1341"/>
                        <a:pt x="815" y="1402"/>
                        <a:pt x="980" y="1402"/>
                      </a:cubicBezTo>
                      <a:cubicBezTo>
                        <a:pt x="1533" y="1402"/>
                        <a:pt x="2014" y="713"/>
                        <a:pt x="1523" y="221"/>
                      </a:cubicBezTo>
                      <a:cubicBezTo>
                        <a:pt x="1374" y="65"/>
                        <a:pt x="1204" y="0"/>
                        <a:pt x="103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6" name="Google Shape;1786;p9"/>
                <p:cNvSpPr/>
                <p:nvPr/>
              </p:nvSpPr>
              <p:spPr>
                <a:xfrm>
                  <a:off x="1127050" y="4295300"/>
                  <a:ext cx="50475" cy="35725"/>
                </a:xfrm>
                <a:custGeom>
                  <a:rect b="b" l="l" r="r" t="t"/>
                  <a:pathLst>
                    <a:path extrusionOk="0" h="1429" w="2019">
                      <a:moveTo>
                        <a:pt x="1049" y="1"/>
                      </a:moveTo>
                      <a:cubicBezTo>
                        <a:pt x="501" y="1"/>
                        <a:pt x="0" y="696"/>
                        <a:pt x="492" y="1212"/>
                      </a:cubicBezTo>
                      <a:cubicBezTo>
                        <a:pt x="645" y="1365"/>
                        <a:pt x="816" y="1429"/>
                        <a:pt x="980" y="1429"/>
                      </a:cubicBezTo>
                      <a:cubicBezTo>
                        <a:pt x="1534" y="1429"/>
                        <a:pt x="2018" y="701"/>
                        <a:pt x="1526" y="209"/>
                      </a:cubicBezTo>
                      <a:cubicBezTo>
                        <a:pt x="1379" y="62"/>
                        <a:pt x="1212" y="1"/>
                        <a:pt x="10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7" name="Google Shape;1787;p9"/>
                <p:cNvSpPr/>
                <p:nvPr/>
              </p:nvSpPr>
              <p:spPr>
                <a:xfrm>
                  <a:off x="1924175" y="4419925"/>
                  <a:ext cx="50350" cy="35375"/>
                </a:xfrm>
                <a:custGeom>
                  <a:rect b="b" l="l" r="r" t="t"/>
                  <a:pathLst>
                    <a:path extrusionOk="0" h="1415" w="2014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57" y="1346"/>
                        <a:pt x="838" y="1415"/>
                        <a:pt x="1008" y="1415"/>
                      </a:cubicBezTo>
                      <a:cubicBezTo>
                        <a:pt x="1561" y="1415"/>
                        <a:pt x="2014" y="696"/>
                        <a:pt x="1526" y="209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788" name="Google Shape;1788;p9"/>
          <p:cNvSpPr txBox="1"/>
          <p:nvPr>
            <p:ph type="title"/>
          </p:nvPr>
        </p:nvSpPr>
        <p:spPr>
          <a:xfrm>
            <a:off x="4171950" y="2571750"/>
            <a:ext cx="4258800" cy="62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89" name="Google Shape;1789;p9"/>
          <p:cNvSpPr txBox="1"/>
          <p:nvPr>
            <p:ph idx="1" type="body"/>
          </p:nvPr>
        </p:nvSpPr>
        <p:spPr>
          <a:xfrm>
            <a:off x="4171950" y="3199443"/>
            <a:ext cx="42588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0" name="Google Shape;179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" name="Google Shape;1792;p10"/>
          <p:cNvGrpSpPr/>
          <p:nvPr/>
        </p:nvGrpSpPr>
        <p:grpSpPr>
          <a:xfrm rot="4206271">
            <a:off x="-3084294" y="1619749"/>
            <a:ext cx="9206054" cy="7198960"/>
            <a:chOff x="-3560675" y="-1695025"/>
            <a:chExt cx="9206200" cy="7199075"/>
          </a:xfrm>
        </p:grpSpPr>
        <p:sp>
          <p:nvSpPr>
            <p:cNvPr id="1793" name="Google Shape;1793;p10"/>
            <p:cNvSpPr/>
            <p:nvPr/>
          </p:nvSpPr>
          <p:spPr>
            <a:xfrm>
              <a:off x="3144700" y="1760900"/>
              <a:ext cx="49725" cy="38825"/>
            </a:xfrm>
            <a:custGeom>
              <a:rect b="b" l="l" r="r" t="t"/>
              <a:pathLst>
                <a:path extrusionOk="0" h="1553" w="1989">
                  <a:moveTo>
                    <a:pt x="1058" y="1"/>
                  </a:moveTo>
                  <a:cubicBezTo>
                    <a:pt x="1040" y="1"/>
                    <a:pt x="1022" y="2"/>
                    <a:pt x="1004" y="3"/>
                  </a:cubicBezTo>
                  <a:cubicBezTo>
                    <a:pt x="1" y="33"/>
                    <a:pt x="31" y="1553"/>
                    <a:pt x="1034" y="1553"/>
                  </a:cubicBezTo>
                  <a:cubicBezTo>
                    <a:pt x="1988" y="1523"/>
                    <a:pt x="1977" y="1"/>
                    <a:pt x="105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0"/>
            <p:cNvSpPr/>
            <p:nvPr/>
          </p:nvSpPr>
          <p:spPr>
            <a:xfrm>
              <a:off x="2791350" y="1538300"/>
              <a:ext cx="49950" cy="38775"/>
            </a:xfrm>
            <a:custGeom>
              <a:rect b="b" l="l" r="r" t="t"/>
              <a:pathLst>
                <a:path extrusionOk="0" h="1551" w="1998">
                  <a:moveTo>
                    <a:pt x="1002" y="0"/>
                  </a:moveTo>
                  <a:cubicBezTo>
                    <a:pt x="993" y="0"/>
                    <a:pt x="983" y="0"/>
                    <a:pt x="973" y="1"/>
                  </a:cubicBezTo>
                  <a:cubicBezTo>
                    <a:pt x="1" y="31"/>
                    <a:pt x="31" y="1551"/>
                    <a:pt x="1034" y="1551"/>
                  </a:cubicBezTo>
                  <a:cubicBezTo>
                    <a:pt x="1997" y="1521"/>
                    <a:pt x="1977" y="0"/>
                    <a:pt x="100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0"/>
            <p:cNvSpPr/>
            <p:nvPr/>
          </p:nvSpPr>
          <p:spPr>
            <a:xfrm>
              <a:off x="3881050" y="912150"/>
              <a:ext cx="50175" cy="39550"/>
            </a:xfrm>
            <a:custGeom>
              <a:rect b="b" l="l" r="r" t="t"/>
              <a:pathLst>
                <a:path extrusionOk="0" h="1582" w="2007">
                  <a:moveTo>
                    <a:pt x="973" y="1"/>
                  </a:moveTo>
                  <a:cubicBezTo>
                    <a:pt x="0" y="62"/>
                    <a:pt x="30" y="1581"/>
                    <a:pt x="1033" y="1581"/>
                  </a:cubicBezTo>
                  <a:cubicBezTo>
                    <a:pt x="2006" y="1521"/>
                    <a:pt x="1976" y="1"/>
                    <a:pt x="97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6" name="Google Shape;1796;p10"/>
            <p:cNvGrpSpPr/>
            <p:nvPr/>
          </p:nvGrpSpPr>
          <p:grpSpPr>
            <a:xfrm>
              <a:off x="-3560675" y="-1695025"/>
              <a:ext cx="9206200" cy="7199075"/>
              <a:chOff x="-3560675" y="-1695025"/>
              <a:chExt cx="9206200" cy="7199075"/>
            </a:xfrm>
          </p:grpSpPr>
          <p:sp>
            <p:nvSpPr>
              <p:cNvPr id="1797" name="Google Shape;1797;p10"/>
              <p:cNvSpPr/>
              <p:nvPr/>
            </p:nvSpPr>
            <p:spPr>
              <a:xfrm>
                <a:off x="3584675" y="-201850"/>
                <a:ext cx="50175" cy="38800"/>
              </a:xfrm>
              <a:custGeom>
                <a:rect b="b" l="l" r="r" t="t"/>
                <a:pathLst>
                  <a:path extrusionOk="0" h="1552" w="2007">
                    <a:moveTo>
                      <a:pt x="973" y="1"/>
                    </a:moveTo>
                    <a:cubicBezTo>
                      <a:pt x="1" y="31"/>
                      <a:pt x="31" y="1551"/>
                      <a:pt x="1034" y="1551"/>
                    </a:cubicBezTo>
                    <a:cubicBezTo>
                      <a:pt x="2007" y="1521"/>
                      <a:pt x="1976" y="1"/>
                      <a:pt x="9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10"/>
              <p:cNvSpPr/>
              <p:nvPr/>
            </p:nvSpPr>
            <p:spPr>
              <a:xfrm>
                <a:off x="4071775" y="186450"/>
                <a:ext cx="49925" cy="39550"/>
              </a:xfrm>
              <a:custGeom>
                <a:rect b="b" l="l" r="r" t="t"/>
                <a:pathLst>
                  <a:path extrusionOk="0" h="1582" w="1997">
                    <a:moveTo>
                      <a:pt x="1032" y="1"/>
                    </a:moveTo>
                    <a:cubicBezTo>
                      <a:pt x="1023" y="1"/>
                      <a:pt x="1013" y="1"/>
                      <a:pt x="1003" y="1"/>
                    </a:cubicBezTo>
                    <a:cubicBezTo>
                      <a:pt x="0" y="62"/>
                      <a:pt x="31" y="1582"/>
                      <a:pt x="1034" y="1582"/>
                    </a:cubicBezTo>
                    <a:cubicBezTo>
                      <a:pt x="1997" y="1491"/>
                      <a:pt x="1977" y="1"/>
                      <a:pt x="10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10"/>
              <p:cNvSpPr/>
              <p:nvPr/>
            </p:nvSpPr>
            <p:spPr>
              <a:xfrm>
                <a:off x="4755675" y="-352300"/>
                <a:ext cx="50175" cy="39550"/>
              </a:xfrm>
              <a:custGeom>
                <a:rect b="b" l="l" r="r" t="t"/>
                <a:pathLst>
                  <a:path extrusionOk="0" h="1582" w="2007">
                    <a:moveTo>
                      <a:pt x="1004" y="1"/>
                    </a:moveTo>
                    <a:cubicBezTo>
                      <a:pt x="0" y="61"/>
                      <a:pt x="31" y="1581"/>
                      <a:pt x="1034" y="1581"/>
                    </a:cubicBezTo>
                    <a:cubicBezTo>
                      <a:pt x="2007" y="1520"/>
                      <a:pt x="1976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10"/>
              <p:cNvSpPr/>
              <p:nvPr/>
            </p:nvSpPr>
            <p:spPr>
              <a:xfrm>
                <a:off x="5595350" y="406075"/>
                <a:ext cx="50175" cy="38775"/>
              </a:xfrm>
              <a:custGeom>
                <a:rect b="b" l="l" r="r" t="t"/>
                <a:pathLst>
                  <a:path extrusionOk="0" h="1551" w="2007">
                    <a:moveTo>
                      <a:pt x="1004" y="0"/>
                    </a:moveTo>
                    <a:cubicBezTo>
                      <a:pt x="1" y="31"/>
                      <a:pt x="31" y="1551"/>
                      <a:pt x="1034" y="1551"/>
                    </a:cubicBezTo>
                    <a:cubicBezTo>
                      <a:pt x="2007" y="1520"/>
                      <a:pt x="1976" y="0"/>
                      <a:pt x="100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10"/>
              <p:cNvSpPr/>
              <p:nvPr/>
            </p:nvSpPr>
            <p:spPr>
              <a:xfrm>
                <a:off x="1941075" y="5468575"/>
                <a:ext cx="50675" cy="35475"/>
              </a:xfrm>
              <a:custGeom>
                <a:rect b="b" l="l" r="r" t="t"/>
                <a:pathLst>
                  <a:path extrusionOk="0" h="1419" w="2027">
                    <a:moveTo>
                      <a:pt x="1041" y="0"/>
                    </a:moveTo>
                    <a:cubicBezTo>
                      <a:pt x="495" y="0"/>
                      <a:pt x="1" y="690"/>
                      <a:pt x="516" y="1181"/>
                    </a:cubicBezTo>
                    <a:cubicBezTo>
                      <a:pt x="669" y="1349"/>
                      <a:pt x="844" y="1419"/>
                      <a:pt x="1014" y="1419"/>
                    </a:cubicBezTo>
                    <a:cubicBezTo>
                      <a:pt x="1551" y="1419"/>
                      <a:pt x="2027" y="717"/>
                      <a:pt x="1519" y="208"/>
                    </a:cubicBezTo>
                    <a:cubicBezTo>
                      <a:pt x="1372" y="62"/>
                      <a:pt x="1204" y="0"/>
                      <a:pt x="10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02" name="Google Shape;1802;p10"/>
              <p:cNvGrpSpPr/>
              <p:nvPr/>
            </p:nvGrpSpPr>
            <p:grpSpPr>
              <a:xfrm>
                <a:off x="-3560675" y="-1695025"/>
                <a:ext cx="9184925" cy="7184775"/>
                <a:chOff x="-3560675" y="-1695025"/>
                <a:chExt cx="9184925" cy="7184775"/>
              </a:xfrm>
            </p:grpSpPr>
            <p:sp>
              <p:nvSpPr>
                <p:cNvPr id="1803" name="Google Shape;1803;p10"/>
                <p:cNvSpPr/>
                <p:nvPr/>
              </p:nvSpPr>
              <p:spPr>
                <a:xfrm>
                  <a:off x="-1101575" y="-1682675"/>
                  <a:ext cx="6725825" cy="4350200"/>
                </a:xfrm>
                <a:custGeom>
                  <a:rect b="b" l="l" r="r" t="t"/>
                  <a:pathLst>
                    <a:path extrusionOk="0" h="174008" w="269033">
                      <a:moveTo>
                        <a:pt x="59302" y="540"/>
                      </a:moveTo>
                      <a:lnTo>
                        <a:pt x="70458" y="37653"/>
                      </a:lnTo>
                      <a:lnTo>
                        <a:pt x="70458" y="37653"/>
                      </a:lnTo>
                      <a:lnTo>
                        <a:pt x="20365" y="22790"/>
                      </a:lnTo>
                      <a:lnTo>
                        <a:pt x="59302" y="540"/>
                      </a:lnTo>
                      <a:close/>
                      <a:moveTo>
                        <a:pt x="103984" y="31635"/>
                      </a:moveTo>
                      <a:lnTo>
                        <a:pt x="93984" y="45769"/>
                      </a:lnTo>
                      <a:cubicBezTo>
                        <a:pt x="93893" y="45860"/>
                        <a:pt x="93953" y="45981"/>
                        <a:pt x="94014" y="46042"/>
                      </a:cubicBezTo>
                      <a:lnTo>
                        <a:pt x="94045" y="46073"/>
                      </a:lnTo>
                      <a:lnTo>
                        <a:pt x="91036" y="54431"/>
                      </a:lnTo>
                      <a:lnTo>
                        <a:pt x="71066" y="38170"/>
                      </a:lnTo>
                      <a:lnTo>
                        <a:pt x="103984" y="31635"/>
                      </a:lnTo>
                      <a:close/>
                      <a:moveTo>
                        <a:pt x="129516" y="12334"/>
                      </a:moveTo>
                      <a:lnTo>
                        <a:pt x="116446" y="58048"/>
                      </a:lnTo>
                      <a:lnTo>
                        <a:pt x="94409" y="45921"/>
                      </a:lnTo>
                      <a:lnTo>
                        <a:pt x="129516" y="12334"/>
                      </a:lnTo>
                      <a:close/>
                      <a:moveTo>
                        <a:pt x="49363" y="35221"/>
                      </a:moveTo>
                      <a:lnTo>
                        <a:pt x="70640" y="38170"/>
                      </a:lnTo>
                      <a:lnTo>
                        <a:pt x="70640" y="38322"/>
                      </a:lnTo>
                      <a:lnTo>
                        <a:pt x="87054" y="64401"/>
                      </a:lnTo>
                      <a:lnTo>
                        <a:pt x="87054" y="64401"/>
                      </a:lnTo>
                      <a:lnTo>
                        <a:pt x="49363" y="35221"/>
                      </a:lnTo>
                      <a:close/>
                      <a:moveTo>
                        <a:pt x="71643" y="39142"/>
                      </a:moveTo>
                      <a:lnTo>
                        <a:pt x="90975" y="54796"/>
                      </a:lnTo>
                      <a:lnTo>
                        <a:pt x="87510" y="64401"/>
                      </a:lnTo>
                      <a:lnTo>
                        <a:pt x="71643" y="39142"/>
                      </a:lnTo>
                      <a:close/>
                      <a:moveTo>
                        <a:pt x="49454" y="35799"/>
                      </a:moveTo>
                      <a:lnTo>
                        <a:pt x="86689" y="64644"/>
                      </a:lnTo>
                      <a:lnTo>
                        <a:pt x="62707" y="60511"/>
                      </a:lnTo>
                      <a:lnTo>
                        <a:pt x="62707" y="60359"/>
                      </a:lnTo>
                      <a:lnTo>
                        <a:pt x="49454" y="35799"/>
                      </a:lnTo>
                      <a:close/>
                      <a:moveTo>
                        <a:pt x="20335" y="23185"/>
                      </a:moveTo>
                      <a:lnTo>
                        <a:pt x="68786" y="37531"/>
                      </a:lnTo>
                      <a:lnTo>
                        <a:pt x="48846" y="34765"/>
                      </a:lnTo>
                      <a:lnTo>
                        <a:pt x="48755" y="34765"/>
                      </a:lnTo>
                      <a:lnTo>
                        <a:pt x="48634" y="34644"/>
                      </a:lnTo>
                      <a:cubicBezTo>
                        <a:pt x="48608" y="34618"/>
                        <a:pt x="48571" y="34609"/>
                        <a:pt x="48533" y="34609"/>
                      </a:cubicBezTo>
                      <a:cubicBezTo>
                        <a:pt x="48481" y="34609"/>
                        <a:pt x="48425" y="34626"/>
                        <a:pt x="48390" y="34644"/>
                      </a:cubicBezTo>
                      <a:lnTo>
                        <a:pt x="15593" y="66985"/>
                      </a:lnTo>
                      <a:lnTo>
                        <a:pt x="20335" y="23185"/>
                      </a:lnTo>
                      <a:close/>
                      <a:moveTo>
                        <a:pt x="91248" y="55039"/>
                      </a:moveTo>
                      <a:lnTo>
                        <a:pt x="111583" y="71514"/>
                      </a:lnTo>
                      <a:lnTo>
                        <a:pt x="87753" y="64827"/>
                      </a:lnTo>
                      <a:lnTo>
                        <a:pt x="91248" y="55039"/>
                      </a:lnTo>
                      <a:close/>
                      <a:moveTo>
                        <a:pt x="94349" y="46346"/>
                      </a:moveTo>
                      <a:lnTo>
                        <a:pt x="116325" y="58444"/>
                      </a:lnTo>
                      <a:lnTo>
                        <a:pt x="112525" y="71787"/>
                      </a:lnTo>
                      <a:lnTo>
                        <a:pt x="91400" y="54675"/>
                      </a:lnTo>
                      <a:lnTo>
                        <a:pt x="94349" y="46346"/>
                      </a:lnTo>
                      <a:close/>
                      <a:moveTo>
                        <a:pt x="129820" y="12759"/>
                      </a:moveTo>
                      <a:lnTo>
                        <a:pt x="150672" y="76863"/>
                      </a:lnTo>
                      <a:lnTo>
                        <a:pt x="116781" y="58231"/>
                      </a:lnTo>
                      <a:lnTo>
                        <a:pt x="129820" y="12759"/>
                      </a:lnTo>
                      <a:close/>
                      <a:moveTo>
                        <a:pt x="130216" y="12729"/>
                      </a:moveTo>
                      <a:lnTo>
                        <a:pt x="172557" y="68201"/>
                      </a:lnTo>
                      <a:lnTo>
                        <a:pt x="153286" y="78262"/>
                      </a:lnTo>
                      <a:lnTo>
                        <a:pt x="151158" y="77137"/>
                      </a:lnTo>
                      <a:lnTo>
                        <a:pt x="130216" y="12729"/>
                      </a:lnTo>
                      <a:close/>
                      <a:moveTo>
                        <a:pt x="151341" y="77684"/>
                      </a:moveTo>
                      <a:lnTo>
                        <a:pt x="152921" y="78535"/>
                      </a:lnTo>
                      <a:lnTo>
                        <a:pt x="151797" y="79113"/>
                      </a:lnTo>
                      <a:lnTo>
                        <a:pt x="151341" y="77684"/>
                      </a:lnTo>
                      <a:close/>
                      <a:moveTo>
                        <a:pt x="87753" y="65191"/>
                      </a:moveTo>
                      <a:lnTo>
                        <a:pt x="111796" y="71970"/>
                      </a:lnTo>
                      <a:lnTo>
                        <a:pt x="88421" y="81423"/>
                      </a:lnTo>
                      <a:lnTo>
                        <a:pt x="87753" y="65191"/>
                      </a:lnTo>
                      <a:close/>
                      <a:moveTo>
                        <a:pt x="63315" y="61027"/>
                      </a:moveTo>
                      <a:lnTo>
                        <a:pt x="87358" y="65131"/>
                      </a:lnTo>
                      <a:lnTo>
                        <a:pt x="88057" y="81575"/>
                      </a:lnTo>
                      <a:lnTo>
                        <a:pt x="87327" y="81848"/>
                      </a:lnTo>
                      <a:lnTo>
                        <a:pt x="63315" y="61027"/>
                      </a:lnTo>
                      <a:close/>
                      <a:moveTo>
                        <a:pt x="88087" y="81939"/>
                      </a:moveTo>
                      <a:lnTo>
                        <a:pt x="88118" y="82487"/>
                      </a:lnTo>
                      <a:lnTo>
                        <a:pt x="87722" y="82152"/>
                      </a:lnTo>
                      <a:lnTo>
                        <a:pt x="88087" y="81939"/>
                      </a:lnTo>
                      <a:close/>
                      <a:moveTo>
                        <a:pt x="62494" y="60723"/>
                      </a:moveTo>
                      <a:cubicBezTo>
                        <a:pt x="62494" y="60754"/>
                        <a:pt x="62524" y="60814"/>
                        <a:pt x="62555" y="60875"/>
                      </a:cubicBezTo>
                      <a:lnTo>
                        <a:pt x="86993" y="82031"/>
                      </a:lnTo>
                      <a:lnTo>
                        <a:pt x="83801" y="83338"/>
                      </a:lnTo>
                      <a:lnTo>
                        <a:pt x="44895" y="70359"/>
                      </a:lnTo>
                      <a:lnTo>
                        <a:pt x="62494" y="60723"/>
                      </a:lnTo>
                      <a:close/>
                      <a:moveTo>
                        <a:pt x="87297" y="82304"/>
                      </a:moveTo>
                      <a:lnTo>
                        <a:pt x="88118" y="83003"/>
                      </a:lnTo>
                      <a:lnTo>
                        <a:pt x="88209" y="84797"/>
                      </a:lnTo>
                      <a:lnTo>
                        <a:pt x="88209" y="84797"/>
                      </a:lnTo>
                      <a:lnTo>
                        <a:pt x="84318" y="83520"/>
                      </a:lnTo>
                      <a:lnTo>
                        <a:pt x="87297" y="82304"/>
                      </a:lnTo>
                      <a:close/>
                      <a:moveTo>
                        <a:pt x="88543" y="83368"/>
                      </a:moveTo>
                      <a:lnTo>
                        <a:pt x="91431" y="85860"/>
                      </a:lnTo>
                      <a:lnTo>
                        <a:pt x="88604" y="84918"/>
                      </a:lnTo>
                      <a:lnTo>
                        <a:pt x="88543" y="83368"/>
                      </a:lnTo>
                      <a:close/>
                      <a:moveTo>
                        <a:pt x="45229" y="70906"/>
                      </a:moveTo>
                      <a:lnTo>
                        <a:pt x="83193" y="83550"/>
                      </a:lnTo>
                      <a:lnTo>
                        <a:pt x="62403" y="91940"/>
                      </a:lnTo>
                      <a:lnTo>
                        <a:pt x="45229" y="70906"/>
                      </a:lnTo>
                      <a:close/>
                      <a:moveTo>
                        <a:pt x="116659" y="58626"/>
                      </a:moveTo>
                      <a:lnTo>
                        <a:pt x="150824" y="77380"/>
                      </a:lnTo>
                      <a:lnTo>
                        <a:pt x="151432" y="79265"/>
                      </a:lnTo>
                      <a:lnTo>
                        <a:pt x="120641" y="95313"/>
                      </a:lnTo>
                      <a:cubicBezTo>
                        <a:pt x="120580" y="95374"/>
                        <a:pt x="120550" y="95435"/>
                        <a:pt x="120550" y="95526"/>
                      </a:cubicBezTo>
                      <a:lnTo>
                        <a:pt x="120550" y="95557"/>
                      </a:lnTo>
                      <a:cubicBezTo>
                        <a:pt x="120550" y="95557"/>
                        <a:pt x="120489" y="95526"/>
                        <a:pt x="120459" y="95526"/>
                      </a:cubicBezTo>
                      <a:lnTo>
                        <a:pt x="92343" y="86164"/>
                      </a:lnTo>
                      <a:lnTo>
                        <a:pt x="88513" y="82821"/>
                      </a:lnTo>
                      <a:lnTo>
                        <a:pt x="88482" y="81818"/>
                      </a:lnTo>
                      <a:lnTo>
                        <a:pt x="112404" y="72122"/>
                      </a:lnTo>
                      <a:lnTo>
                        <a:pt x="112586" y="72152"/>
                      </a:lnTo>
                      <a:cubicBezTo>
                        <a:pt x="112608" y="72157"/>
                        <a:pt x="112629" y="72160"/>
                        <a:pt x="112650" y="72160"/>
                      </a:cubicBezTo>
                      <a:cubicBezTo>
                        <a:pt x="112747" y="72160"/>
                        <a:pt x="112829" y="72105"/>
                        <a:pt x="112829" y="72030"/>
                      </a:cubicBezTo>
                      <a:lnTo>
                        <a:pt x="116659" y="58626"/>
                      </a:lnTo>
                      <a:close/>
                      <a:moveTo>
                        <a:pt x="151553" y="79660"/>
                      </a:moveTo>
                      <a:lnTo>
                        <a:pt x="158088" y="99721"/>
                      </a:lnTo>
                      <a:lnTo>
                        <a:pt x="158088" y="99721"/>
                      </a:lnTo>
                      <a:lnTo>
                        <a:pt x="121370" y="95435"/>
                      </a:lnTo>
                      <a:lnTo>
                        <a:pt x="151553" y="79660"/>
                      </a:lnTo>
                      <a:close/>
                      <a:moveTo>
                        <a:pt x="172770" y="68535"/>
                      </a:moveTo>
                      <a:lnTo>
                        <a:pt x="199670" y="103855"/>
                      </a:lnTo>
                      <a:lnTo>
                        <a:pt x="153711" y="78535"/>
                      </a:lnTo>
                      <a:lnTo>
                        <a:pt x="172770" y="68535"/>
                      </a:lnTo>
                      <a:close/>
                      <a:moveTo>
                        <a:pt x="83771" y="83702"/>
                      </a:moveTo>
                      <a:lnTo>
                        <a:pt x="88209" y="85192"/>
                      </a:lnTo>
                      <a:lnTo>
                        <a:pt x="89181" y="107988"/>
                      </a:lnTo>
                      <a:lnTo>
                        <a:pt x="64135" y="108657"/>
                      </a:lnTo>
                      <a:lnTo>
                        <a:pt x="62646" y="92304"/>
                      </a:lnTo>
                      <a:lnTo>
                        <a:pt x="83771" y="83702"/>
                      </a:lnTo>
                      <a:close/>
                      <a:moveTo>
                        <a:pt x="93102" y="86863"/>
                      </a:moveTo>
                      <a:lnTo>
                        <a:pt x="120276" y="95891"/>
                      </a:lnTo>
                      <a:lnTo>
                        <a:pt x="124744" y="114250"/>
                      </a:lnTo>
                      <a:lnTo>
                        <a:pt x="93102" y="86863"/>
                      </a:lnTo>
                      <a:close/>
                      <a:moveTo>
                        <a:pt x="15654" y="68261"/>
                      </a:moveTo>
                      <a:lnTo>
                        <a:pt x="44469" y="70480"/>
                      </a:lnTo>
                      <a:cubicBezTo>
                        <a:pt x="44469" y="70511"/>
                        <a:pt x="44469" y="70541"/>
                        <a:pt x="44500" y="70602"/>
                      </a:cubicBezTo>
                      <a:lnTo>
                        <a:pt x="62038" y="92092"/>
                      </a:lnTo>
                      <a:lnTo>
                        <a:pt x="8724" y="114311"/>
                      </a:lnTo>
                      <a:lnTo>
                        <a:pt x="15654" y="68261"/>
                      </a:lnTo>
                      <a:close/>
                      <a:moveTo>
                        <a:pt x="88634" y="85344"/>
                      </a:moveTo>
                      <a:lnTo>
                        <a:pt x="92160" y="86529"/>
                      </a:lnTo>
                      <a:lnTo>
                        <a:pt x="124805" y="114797"/>
                      </a:lnTo>
                      <a:lnTo>
                        <a:pt x="109364" y="128323"/>
                      </a:lnTo>
                      <a:lnTo>
                        <a:pt x="89607" y="108262"/>
                      </a:lnTo>
                      <a:lnTo>
                        <a:pt x="89607" y="108171"/>
                      </a:lnTo>
                      <a:lnTo>
                        <a:pt x="88634" y="85344"/>
                      </a:lnTo>
                      <a:close/>
                      <a:moveTo>
                        <a:pt x="63132" y="109417"/>
                      </a:moveTo>
                      <a:lnTo>
                        <a:pt x="42706" y="137624"/>
                      </a:lnTo>
                      <a:lnTo>
                        <a:pt x="9180" y="115101"/>
                      </a:lnTo>
                      <a:lnTo>
                        <a:pt x="63132" y="109417"/>
                      </a:lnTo>
                      <a:close/>
                      <a:moveTo>
                        <a:pt x="158636" y="100146"/>
                      </a:moveTo>
                      <a:lnTo>
                        <a:pt x="200126" y="105010"/>
                      </a:lnTo>
                      <a:lnTo>
                        <a:pt x="171067" y="138445"/>
                      </a:lnTo>
                      <a:lnTo>
                        <a:pt x="171067" y="138384"/>
                      </a:lnTo>
                      <a:lnTo>
                        <a:pt x="158636" y="100146"/>
                      </a:lnTo>
                      <a:close/>
                      <a:moveTo>
                        <a:pt x="62251" y="92456"/>
                      </a:moveTo>
                      <a:lnTo>
                        <a:pt x="63771" y="108931"/>
                      </a:lnTo>
                      <a:lnTo>
                        <a:pt x="63771" y="108961"/>
                      </a:lnTo>
                      <a:cubicBezTo>
                        <a:pt x="63801" y="109052"/>
                        <a:pt x="63892" y="109113"/>
                        <a:pt x="63953" y="109113"/>
                      </a:cubicBezTo>
                      <a:lnTo>
                        <a:pt x="89090" y="108444"/>
                      </a:lnTo>
                      <a:lnTo>
                        <a:pt x="44956" y="139144"/>
                      </a:lnTo>
                      <a:lnTo>
                        <a:pt x="43071" y="137837"/>
                      </a:lnTo>
                      <a:lnTo>
                        <a:pt x="63710" y="109326"/>
                      </a:lnTo>
                      <a:cubicBezTo>
                        <a:pt x="63740" y="109235"/>
                        <a:pt x="63740" y="109174"/>
                        <a:pt x="63710" y="109083"/>
                      </a:cubicBezTo>
                      <a:cubicBezTo>
                        <a:pt x="63649" y="109022"/>
                        <a:pt x="63588" y="108961"/>
                        <a:pt x="63497" y="108961"/>
                      </a:cubicBezTo>
                      <a:lnTo>
                        <a:pt x="8663" y="114736"/>
                      </a:lnTo>
                      <a:lnTo>
                        <a:pt x="62251" y="92456"/>
                      </a:lnTo>
                      <a:close/>
                      <a:moveTo>
                        <a:pt x="156812" y="129721"/>
                      </a:moveTo>
                      <a:lnTo>
                        <a:pt x="170794" y="138597"/>
                      </a:lnTo>
                      <a:lnTo>
                        <a:pt x="133377" y="150694"/>
                      </a:lnTo>
                      <a:lnTo>
                        <a:pt x="133377" y="150694"/>
                      </a:lnTo>
                      <a:lnTo>
                        <a:pt x="156812" y="129721"/>
                      </a:lnTo>
                      <a:close/>
                      <a:moveTo>
                        <a:pt x="120611" y="95678"/>
                      </a:moveTo>
                      <a:lnTo>
                        <a:pt x="120611" y="95678"/>
                      </a:lnTo>
                      <a:cubicBezTo>
                        <a:pt x="120641" y="95709"/>
                        <a:pt x="120702" y="95709"/>
                        <a:pt x="120732" y="95709"/>
                      </a:cubicBezTo>
                      <a:lnTo>
                        <a:pt x="158240" y="100116"/>
                      </a:lnTo>
                      <a:lnTo>
                        <a:pt x="170551" y="137989"/>
                      </a:lnTo>
                      <a:lnTo>
                        <a:pt x="156903" y="129296"/>
                      </a:lnTo>
                      <a:cubicBezTo>
                        <a:pt x="156865" y="129283"/>
                        <a:pt x="156833" y="129276"/>
                        <a:pt x="156801" y="129276"/>
                      </a:cubicBezTo>
                      <a:cubicBezTo>
                        <a:pt x="156756" y="129276"/>
                        <a:pt x="156713" y="129291"/>
                        <a:pt x="156660" y="129326"/>
                      </a:cubicBezTo>
                      <a:lnTo>
                        <a:pt x="132465" y="150998"/>
                      </a:lnTo>
                      <a:lnTo>
                        <a:pt x="132191" y="151059"/>
                      </a:lnTo>
                      <a:lnTo>
                        <a:pt x="125352" y="114827"/>
                      </a:lnTo>
                      <a:cubicBezTo>
                        <a:pt x="125352" y="114767"/>
                        <a:pt x="125322" y="114736"/>
                        <a:pt x="125291" y="114706"/>
                      </a:cubicBezTo>
                      <a:lnTo>
                        <a:pt x="125200" y="114675"/>
                      </a:lnTo>
                      <a:lnTo>
                        <a:pt x="120611" y="95678"/>
                      </a:lnTo>
                      <a:close/>
                      <a:moveTo>
                        <a:pt x="125018" y="115101"/>
                      </a:moveTo>
                      <a:lnTo>
                        <a:pt x="131827" y="151120"/>
                      </a:lnTo>
                      <a:lnTo>
                        <a:pt x="131827" y="151120"/>
                      </a:lnTo>
                      <a:lnTo>
                        <a:pt x="109638" y="128627"/>
                      </a:lnTo>
                      <a:lnTo>
                        <a:pt x="125018" y="115101"/>
                      </a:lnTo>
                      <a:close/>
                      <a:moveTo>
                        <a:pt x="89425" y="108627"/>
                      </a:moveTo>
                      <a:lnTo>
                        <a:pt x="109060" y="128566"/>
                      </a:lnTo>
                      <a:lnTo>
                        <a:pt x="81157" y="153035"/>
                      </a:lnTo>
                      <a:lnTo>
                        <a:pt x="45260" y="139387"/>
                      </a:lnTo>
                      <a:lnTo>
                        <a:pt x="89425" y="108627"/>
                      </a:lnTo>
                      <a:close/>
                      <a:moveTo>
                        <a:pt x="42828" y="138110"/>
                      </a:moveTo>
                      <a:lnTo>
                        <a:pt x="44895" y="139478"/>
                      </a:lnTo>
                      <a:cubicBezTo>
                        <a:pt x="44925" y="139509"/>
                        <a:pt x="44956" y="139509"/>
                        <a:pt x="45047" y="139509"/>
                      </a:cubicBezTo>
                      <a:lnTo>
                        <a:pt x="45047" y="139661"/>
                      </a:lnTo>
                      <a:lnTo>
                        <a:pt x="58877" y="164342"/>
                      </a:lnTo>
                      <a:lnTo>
                        <a:pt x="17265" y="173491"/>
                      </a:lnTo>
                      <a:lnTo>
                        <a:pt x="17265" y="173491"/>
                      </a:lnTo>
                      <a:lnTo>
                        <a:pt x="42828" y="138110"/>
                      </a:lnTo>
                      <a:close/>
                      <a:moveTo>
                        <a:pt x="59359" y="1"/>
                      </a:moveTo>
                      <a:cubicBezTo>
                        <a:pt x="59333" y="1"/>
                        <a:pt x="59302" y="8"/>
                        <a:pt x="59272" y="23"/>
                      </a:cubicBezTo>
                      <a:lnTo>
                        <a:pt x="20365" y="22334"/>
                      </a:lnTo>
                      <a:lnTo>
                        <a:pt x="19241" y="2850"/>
                      </a:lnTo>
                      <a:cubicBezTo>
                        <a:pt x="19241" y="2789"/>
                        <a:pt x="19150" y="2698"/>
                        <a:pt x="19089" y="2668"/>
                      </a:cubicBezTo>
                      <a:cubicBezTo>
                        <a:pt x="19068" y="2654"/>
                        <a:pt x="19048" y="2648"/>
                        <a:pt x="19028" y="2648"/>
                      </a:cubicBezTo>
                      <a:cubicBezTo>
                        <a:pt x="18958" y="2648"/>
                        <a:pt x="18893" y="2719"/>
                        <a:pt x="18846" y="2789"/>
                      </a:cubicBezTo>
                      <a:lnTo>
                        <a:pt x="61" y="42000"/>
                      </a:lnTo>
                      <a:cubicBezTo>
                        <a:pt x="0" y="42091"/>
                        <a:pt x="61" y="42212"/>
                        <a:pt x="122" y="42243"/>
                      </a:cubicBezTo>
                      <a:cubicBezTo>
                        <a:pt x="149" y="42261"/>
                        <a:pt x="175" y="42268"/>
                        <a:pt x="202" y="42268"/>
                      </a:cubicBezTo>
                      <a:cubicBezTo>
                        <a:pt x="267" y="42268"/>
                        <a:pt x="331" y="42225"/>
                        <a:pt x="396" y="42182"/>
                      </a:cubicBezTo>
                      <a:lnTo>
                        <a:pt x="18846" y="3640"/>
                      </a:lnTo>
                      <a:lnTo>
                        <a:pt x="19970" y="22729"/>
                      </a:lnTo>
                      <a:cubicBezTo>
                        <a:pt x="19970" y="22790"/>
                        <a:pt x="20001" y="22850"/>
                        <a:pt x="20031" y="22881"/>
                      </a:cubicBezTo>
                      <a:cubicBezTo>
                        <a:pt x="20001" y="22911"/>
                        <a:pt x="20001" y="22942"/>
                        <a:pt x="20001" y="23002"/>
                      </a:cubicBezTo>
                      <a:lnTo>
                        <a:pt x="15168" y="67502"/>
                      </a:lnTo>
                      <a:cubicBezTo>
                        <a:pt x="15168" y="67593"/>
                        <a:pt x="15198" y="67653"/>
                        <a:pt x="15289" y="67714"/>
                      </a:cubicBezTo>
                      <a:cubicBezTo>
                        <a:pt x="15312" y="67725"/>
                        <a:pt x="15338" y="67732"/>
                        <a:pt x="15365" y="67732"/>
                      </a:cubicBezTo>
                      <a:cubicBezTo>
                        <a:pt x="15413" y="67732"/>
                        <a:pt x="15464" y="67711"/>
                        <a:pt x="15502" y="67653"/>
                      </a:cubicBezTo>
                      <a:lnTo>
                        <a:pt x="48542" y="35069"/>
                      </a:lnTo>
                      <a:lnTo>
                        <a:pt x="48694" y="35191"/>
                      </a:lnTo>
                      <a:lnTo>
                        <a:pt x="62251" y="60359"/>
                      </a:lnTo>
                      <a:lnTo>
                        <a:pt x="44560" y="70085"/>
                      </a:lnTo>
                      <a:lnTo>
                        <a:pt x="15502" y="67897"/>
                      </a:lnTo>
                      <a:cubicBezTo>
                        <a:pt x="15411" y="67897"/>
                        <a:pt x="15320" y="67988"/>
                        <a:pt x="15320" y="68049"/>
                      </a:cubicBezTo>
                      <a:lnTo>
                        <a:pt x="8298" y="114645"/>
                      </a:lnTo>
                      <a:cubicBezTo>
                        <a:pt x="8298" y="114706"/>
                        <a:pt x="8298" y="114797"/>
                        <a:pt x="8359" y="114827"/>
                      </a:cubicBezTo>
                      <a:cubicBezTo>
                        <a:pt x="8420" y="114858"/>
                        <a:pt x="8450" y="114858"/>
                        <a:pt x="8481" y="114858"/>
                      </a:cubicBezTo>
                      <a:cubicBezTo>
                        <a:pt x="8481" y="114888"/>
                        <a:pt x="8450" y="114888"/>
                        <a:pt x="8450" y="114949"/>
                      </a:cubicBezTo>
                      <a:cubicBezTo>
                        <a:pt x="8450" y="115010"/>
                        <a:pt x="8450" y="115101"/>
                        <a:pt x="8511" y="115162"/>
                      </a:cubicBezTo>
                      <a:lnTo>
                        <a:pt x="42524" y="137958"/>
                      </a:lnTo>
                      <a:lnTo>
                        <a:pt x="16657" y="173704"/>
                      </a:lnTo>
                      <a:cubicBezTo>
                        <a:pt x="16627" y="173795"/>
                        <a:pt x="16627" y="173856"/>
                        <a:pt x="16657" y="173947"/>
                      </a:cubicBezTo>
                      <a:cubicBezTo>
                        <a:pt x="16688" y="174008"/>
                        <a:pt x="16779" y="174008"/>
                        <a:pt x="16809" y="174008"/>
                      </a:cubicBezTo>
                      <a:lnTo>
                        <a:pt x="16840" y="174008"/>
                      </a:lnTo>
                      <a:lnTo>
                        <a:pt x="59211" y="164707"/>
                      </a:lnTo>
                      <a:cubicBezTo>
                        <a:pt x="59302" y="164707"/>
                        <a:pt x="59333" y="164676"/>
                        <a:pt x="59363" y="164585"/>
                      </a:cubicBezTo>
                      <a:cubicBezTo>
                        <a:pt x="59394" y="164555"/>
                        <a:pt x="59363" y="164463"/>
                        <a:pt x="59363" y="164403"/>
                      </a:cubicBezTo>
                      <a:lnTo>
                        <a:pt x="45685" y="139965"/>
                      </a:lnTo>
                      <a:lnTo>
                        <a:pt x="81218" y="153460"/>
                      </a:lnTo>
                      <a:cubicBezTo>
                        <a:pt x="81236" y="153469"/>
                        <a:pt x="81256" y="153473"/>
                        <a:pt x="81277" y="153473"/>
                      </a:cubicBezTo>
                      <a:cubicBezTo>
                        <a:pt x="81327" y="153473"/>
                        <a:pt x="81379" y="153451"/>
                        <a:pt x="81400" y="153430"/>
                      </a:cubicBezTo>
                      <a:lnTo>
                        <a:pt x="109395" y="128870"/>
                      </a:lnTo>
                      <a:lnTo>
                        <a:pt x="131979" y="151788"/>
                      </a:lnTo>
                      <a:cubicBezTo>
                        <a:pt x="132009" y="151819"/>
                        <a:pt x="132055" y="151834"/>
                        <a:pt x="132104" y="151834"/>
                      </a:cubicBezTo>
                      <a:cubicBezTo>
                        <a:pt x="132153" y="151834"/>
                        <a:pt x="132206" y="151819"/>
                        <a:pt x="132252" y="151788"/>
                      </a:cubicBezTo>
                      <a:lnTo>
                        <a:pt x="132738" y="151363"/>
                      </a:lnTo>
                      <a:lnTo>
                        <a:pt x="171219" y="138931"/>
                      </a:lnTo>
                      <a:cubicBezTo>
                        <a:pt x="171250" y="138931"/>
                        <a:pt x="171311" y="138901"/>
                        <a:pt x="171311" y="138901"/>
                      </a:cubicBezTo>
                      <a:lnTo>
                        <a:pt x="200703" y="105040"/>
                      </a:lnTo>
                      <a:cubicBezTo>
                        <a:pt x="200734" y="105010"/>
                        <a:pt x="200794" y="104949"/>
                        <a:pt x="200734" y="104858"/>
                      </a:cubicBezTo>
                      <a:cubicBezTo>
                        <a:pt x="200703" y="104797"/>
                        <a:pt x="200673" y="104736"/>
                        <a:pt x="200582" y="104736"/>
                      </a:cubicBezTo>
                      <a:lnTo>
                        <a:pt x="158544" y="99812"/>
                      </a:lnTo>
                      <a:lnTo>
                        <a:pt x="151918" y="79508"/>
                      </a:lnTo>
                      <a:lnTo>
                        <a:pt x="153286" y="78809"/>
                      </a:lnTo>
                      <a:lnTo>
                        <a:pt x="200338" y="104645"/>
                      </a:lnTo>
                      <a:cubicBezTo>
                        <a:pt x="200361" y="104656"/>
                        <a:pt x="200391" y="104663"/>
                        <a:pt x="200422" y="104663"/>
                      </a:cubicBezTo>
                      <a:cubicBezTo>
                        <a:pt x="200476" y="104663"/>
                        <a:pt x="200532" y="104642"/>
                        <a:pt x="200551" y="104584"/>
                      </a:cubicBezTo>
                      <a:cubicBezTo>
                        <a:pt x="200582" y="104523"/>
                        <a:pt x="200642" y="104432"/>
                        <a:pt x="200551" y="104371"/>
                      </a:cubicBezTo>
                      <a:lnTo>
                        <a:pt x="173134" y="68413"/>
                      </a:lnTo>
                      <a:lnTo>
                        <a:pt x="188332" y="60480"/>
                      </a:lnTo>
                      <a:lnTo>
                        <a:pt x="207694" y="75769"/>
                      </a:lnTo>
                      <a:cubicBezTo>
                        <a:pt x="207740" y="75784"/>
                        <a:pt x="207778" y="75792"/>
                        <a:pt x="207816" y="75792"/>
                      </a:cubicBezTo>
                      <a:cubicBezTo>
                        <a:pt x="207854" y="75792"/>
                        <a:pt x="207892" y="75784"/>
                        <a:pt x="207937" y="75769"/>
                      </a:cubicBezTo>
                      <a:lnTo>
                        <a:pt x="235081" y="54249"/>
                      </a:lnTo>
                      <a:lnTo>
                        <a:pt x="268638" y="84523"/>
                      </a:lnTo>
                      <a:cubicBezTo>
                        <a:pt x="268683" y="84569"/>
                        <a:pt x="268729" y="84591"/>
                        <a:pt x="268774" y="84591"/>
                      </a:cubicBezTo>
                      <a:cubicBezTo>
                        <a:pt x="268820" y="84591"/>
                        <a:pt x="268866" y="84569"/>
                        <a:pt x="268911" y="84523"/>
                      </a:cubicBezTo>
                      <a:cubicBezTo>
                        <a:pt x="269033" y="84401"/>
                        <a:pt x="269033" y="84280"/>
                        <a:pt x="268942" y="84189"/>
                      </a:cubicBezTo>
                      <a:lnTo>
                        <a:pt x="235263" y="53793"/>
                      </a:lnTo>
                      <a:cubicBezTo>
                        <a:pt x="235233" y="53763"/>
                        <a:pt x="235187" y="53748"/>
                        <a:pt x="235142" y="53748"/>
                      </a:cubicBezTo>
                      <a:cubicBezTo>
                        <a:pt x="235096" y="53748"/>
                        <a:pt x="235050" y="53763"/>
                        <a:pt x="235020" y="53793"/>
                      </a:cubicBezTo>
                      <a:lnTo>
                        <a:pt x="207846" y="75252"/>
                      </a:lnTo>
                      <a:lnTo>
                        <a:pt x="188484" y="60024"/>
                      </a:lnTo>
                      <a:cubicBezTo>
                        <a:pt x="188420" y="60003"/>
                        <a:pt x="188370" y="59981"/>
                        <a:pt x="188326" y="59981"/>
                      </a:cubicBezTo>
                      <a:cubicBezTo>
                        <a:pt x="188307" y="59981"/>
                        <a:pt x="188289" y="59985"/>
                        <a:pt x="188271" y="59994"/>
                      </a:cubicBezTo>
                      <a:lnTo>
                        <a:pt x="172891" y="68049"/>
                      </a:lnTo>
                      <a:lnTo>
                        <a:pt x="129912" y="11726"/>
                      </a:lnTo>
                      <a:cubicBezTo>
                        <a:pt x="129881" y="11695"/>
                        <a:pt x="129851" y="11665"/>
                        <a:pt x="129760" y="11665"/>
                      </a:cubicBezTo>
                      <a:cubicBezTo>
                        <a:pt x="129729" y="11665"/>
                        <a:pt x="129668" y="11665"/>
                        <a:pt x="129608" y="11695"/>
                      </a:cubicBezTo>
                      <a:lnTo>
                        <a:pt x="95443" y="44370"/>
                      </a:lnTo>
                      <a:lnTo>
                        <a:pt x="104562" y="31483"/>
                      </a:lnTo>
                      <a:cubicBezTo>
                        <a:pt x="104622" y="31422"/>
                        <a:pt x="104622" y="31331"/>
                        <a:pt x="104562" y="31270"/>
                      </a:cubicBezTo>
                      <a:cubicBezTo>
                        <a:pt x="104539" y="31202"/>
                        <a:pt x="104499" y="31167"/>
                        <a:pt x="104442" y="31167"/>
                      </a:cubicBezTo>
                      <a:cubicBezTo>
                        <a:pt x="104423" y="31167"/>
                        <a:pt x="104402" y="31171"/>
                        <a:pt x="104379" y="31179"/>
                      </a:cubicBezTo>
                      <a:lnTo>
                        <a:pt x="70944" y="37805"/>
                      </a:lnTo>
                      <a:lnTo>
                        <a:pt x="70883" y="37775"/>
                      </a:lnTo>
                      <a:lnTo>
                        <a:pt x="59546" y="145"/>
                      </a:lnTo>
                      <a:cubicBezTo>
                        <a:pt x="59546" y="84"/>
                        <a:pt x="59485" y="23"/>
                        <a:pt x="59424" y="23"/>
                      </a:cubicBezTo>
                      <a:cubicBezTo>
                        <a:pt x="59409" y="8"/>
                        <a:pt x="59386" y="1"/>
                        <a:pt x="5935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4" name="Google Shape;1804;p10"/>
                <p:cNvSpPr/>
                <p:nvPr/>
              </p:nvSpPr>
              <p:spPr>
                <a:xfrm>
                  <a:off x="90700" y="-831025"/>
                  <a:ext cx="50925" cy="39525"/>
                </a:xfrm>
                <a:custGeom>
                  <a:rect b="b" l="l" r="r" t="t"/>
                  <a:pathLst>
                    <a:path extrusionOk="0" h="1581" w="2037">
                      <a:moveTo>
                        <a:pt x="1003" y="0"/>
                      </a:moveTo>
                      <a:cubicBezTo>
                        <a:pt x="0" y="61"/>
                        <a:pt x="31" y="1581"/>
                        <a:pt x="1034" y="1581"/>
                      </a:cubicBezTo>
                      <a:cubicBezTo>
                        <a:pt x="2037" y="1520"/>
                        <a:pt x="1976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5" name="Google Shape;1805;p10"/>
                <p:cNvSpPr/>
                <p:nvPr/>
              </p:nvSpPr>
              <p:spPr>
                <a:xfrm>
                  <a:off x="-8100" y="55725"/>
                  <a:ext cx="49725" cy="38825"/>
                </a:xfrm>
                <a:custGeom>
                  <a:rect b="b" l="l" r="r" t="t"/>
                  <a:pathLst>
                    <a:path extrusionOk="0" h="1553" w="1989">
                      <a:moveTo>
                        <a:pt x="1058" y="0"/>
                      </a:moveTo>
                      <a:cubicBezTo>
                        <a:pt x="1040" y="0"/>
                        <a:pt x="1022" y="1"/>
                        <a:pt x="1004" y="2"/>
                      </a:cubicBezTo>
                      <a:cubicBezTo>
                        <a:pt x="1" y="32"/>
                        <a:pt x="31" y="1552"/>
                        <a:pt x="1034" y="1552"/>
                      </a:cubicBezTo>
                      <a:cubicBezTo>
                        <a:pt x="1989" y="1522"/>
                        <a:pt x="1977" y="0"/>
                        <a:pt x="105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6" name="Google Shape;1806;p10"/>
                <p:cNvSpPr/>
                <p:nvPr/>
              </p:nvSpPr>
              <p:spPr>
                <a:xfrm>
                  <a:off x="434925" y="-187400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973" y="0"/>
                      </a:move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2007" y="1520"/>
                        <a:pt x="1976" y="0"/>
                        <a:pt x="9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7" name="Google Shape;1807;p10"/>
                <p:cNvSpPr/>
                <p:nvPr/>
              </p:nvSpPr>
              <p:spPr>
                <a:xfrm>
                  <a:off x="639325" y="-751250"/>
                  <a:ext cx="49950" cy="39550"/>
                </a:xfrm>
                <a:custGeom>
                  <a:rect b="b" l="l" r="r" t="t"/>
                  <a:pathLst>
                    <a:path extrusionOk="0" h="1582" w="1998">
                      <a:moveTo>
                        <a:pt x="1003" y="0"/>
                      </a:moveTo>
                      <a:cubicBezTo>
                        <a:pt x="993" y="0"/>
                        <a:pt x="984" y="1"/>
                        <a:pt x="974" y="1"/>
                      </a:cubicBezTo>
                      <a:cubicBezTo>
                        <a:pt x="1" y="62"/>
                        <a:pt x="31" y="1581"/>
                        <a:pt x="1004" y="1581"/>
                      </a:cubicBezTo>
                      <a:cubicBezTo>
                        <a:pt x="1997" y="1491"/>
                        <a:pt x="1977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8" name="Google Shape;1808;p10"/>
                <p:cNvSpPr/>
                <p:nvPr/>
              </p:nvSpPr>
              <p:spPr>
                <a:xfrm>
                  <a:off x="1061075" y="-81050"/>
                  <a:ext cx="49700" cy="38800"/>
                </a:xfrm>
                <a:custGeom>
                  <a:rect b="b" l="l" r="r" t="t"/>
                  <a:pathLst>
                    <a:path extrusionOk="0" h="1552" w="1988">
                      <a:moveTo>
                        <a:pt x="1029" y="0"/>
                      </a:moveTo>
                      <a:cubicBezTo>
                        <a:pt x="1011" y="0"/>
                        <a:pt x="992" y="1"/>
                        <a:pt x="973" y="2"/>
                      </a:cubicBezTo>
                      <a:cubicBezTo>
                        <a:pt x="1" y="32"/>
                        <a:pt x="31" y="1552"/>
                        <a:pt x="1004" y="1552"/>
                      </a:cubicBezTo>
                      <a:cubicBezTo>
                        <a:pt x="1988" y="1522"/>
                        <a:pt x="1977" y="0"/>
                        <a:pt x="10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9" name="Google Shape;1809;p10"/>
                <p:cNvSpPr/>
                <p:nvPr/>
              </p:nvSpPr>
              <p:spPr>
                <a:xfrm>
                  <a:off x="1229000" y="-547600"/>
                  <a:ext cx="49950" cy="38800"/>
                </a:xfrm>
                <a:custGeom>
                  <a:rect b="b" l="l" r="r" t="t"/>
                  <a:pathLst>
                    <a:path extrusionOk="0" h="1552" w="1998">
                      <a:moveTo>
                        <a:pt x="1003" y="0"/>
                      </a:moveTo>
                      <a:cubicBezTo>
                        <a:pt x="993" y="0"/>
                        <a:pt x="984" y="1"/>
                        <a:pt x="974" y="1"/>
                      </a:cubicBezTo>
                      <a:cubicBezTo>
                        <a:pt x="1" y="31"/>
                        <a:pt x="31" y="1551"/>
                        <a:pt x="1034" y="1551"/>
                      </a:cubicBezTo>
                      <a:cubicBezTo>
                        <a:pt x="1997" y="1491"/>
                        <a:pt x="1977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p10"/>
                <p:cNvSpPr/>
                <p:nvPr/>
              </p:nvSpPr>
              <p:spPr>
                <a:xfrm>
                  <a:off x="430375" y="602875"/>
                  <a:ext cx="50175" cy="38800"/>
                </a:xfrm>
                <a:custGeom>
                  <a:rect b="b" l="l" r="r" t="t"/>
                  <a:pathLst>
                    <a:path extrusionOk="0" h="1552" w="2007">
                      <a:moveTo>
                        <a:pt x="973" y="1"/>
                      </a:moveTo>
                      <a:cubicBezTo>
                        <a:pt x="0" y="31"/>
                        <a:pt x="31" y="1551"/>
                        <a:pt x="1003" y="1551"/>
                      </a:cubicBezTo>
                      <a:cubicBezTo>
                        <a:pt x="2006" y="1521"/>
                        <a:pt x="1976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1" name="Google Shape;1811;p10"/>
                <p:cNvSpPr/>
                <p:nvPr/>
              </p:nvSpPr>
              <p:spPr>
                <a:xfrm>
                  <a:off x="1108200" y="1003325"/>
                  <a:ext cx="49925" cy="39550"/>
                </a:xfrm>
                <a:custGeom>
                  <a:rect b="b" l="l" r="r" t="t"/>
                  <a:pathLst>
                    <a:path extrusionOk="0" h="1582" w="1997">
                      <a:moveTo>
                        <a:pt x="1032" y="1"/>
                      </a:moveTo>
                      <a:cubicBezTo>
                        <a:pt x="1022" y="1"/>
                        <a:pt x="1013" y="1"/>
                        <a:pt x="1003" y="1"/>
                      </a:cubicBezTo>
                      <a:cubicBezTo>
                        <a:pt x="0" y="62"/>
                        <a:pt x="30" y="1582"/>
                        <a:pt x="1034" y="1582"/>
                      </a:cubicBezTo>
                      <a:cubicBezTo>
                        <a:pt x="1997" y="1492"/>
                        <a:pt x="1976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2" name="Google Shape;1812;p10"/>
                <p:cNvSpPr/>
                <p:nvPr/>
              </p:nvSpPr>
              <p:spPr>
                <a:xfrm>
                  <a:off x="1688750" y="95275"/>
                  <a:ext cx="49950" cy="38775"/>
                </a:xfrm>
                <a:custGeom>
                  <a:rect b="b" l="l" r="r" t="t"/>
                  <a:pathLst>
                    <a:path extrusionOk="0" h="1551" w="1998">
                      <a:moveTo>
                        <a:pt x="1002" y="0"/>
                      </a:moveTo>
                      <a:cubicBezTo>
                        <a:pt x="992" y="0"/>
                        <a:pt x="983" y="0"/>
                        <a:pt x="973" y="1"/>
                      </a:cubicBez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1997" y="1521"/>
                        <a:pt x="1977" y="0"/>
                        <a:pt x="100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3" name="Google Shape;1813;p10"/>
                <p:cNvSpPr/>
                <p:nvPr/>
              </p:nvSpPr>
              <p:spPr>
                <a:xfrm>
                  <a:off x="-2025" y="1782975"/>
                  <a:ext cx="49950" cy="39550"/>
                </a:xfrm>
                <a:custGeom>
                  <a:rect b="b" l="l" r="r" t="t"/>
                  <a:pathLst>
                    <a:path extrusionOk="0" h="1582" w="1998">
                      <a:moveTo>
                        <a:pt x="1003" y="1"/>
                      </a:moveTo>
                      <a:cubicBezTo>
                        <a:pt x="993" y="1"/>
                        <a:pt x="983" y="1"/>
                        <a:pt x="974" y="1"/>
                      </a:cubicBezTo>
                      <a:cubicBezTo>
                        <a:pt x="1" y="62"/>
                        <a:pt x="31" y="1582"/>
                        <a:pt x="1004" y="1582"/>
                      </a:cubicBezTo>
                      <a:cubicBezTo>
                        <a:pt x="1997" y="1522"/>
                        <a:pt x="1977" y="1"/>
                        <a:pt x="100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4" name="Google Shape;1814;p10"/>
                <p:cNvSpPr/>
                <p:nvPr/>
              </p:nvSpPr>
              <p:spPr>
                <a:xfrm>
                  <a:off x="472925" y="1020025"/>
                  <a:ext cx="49725" cy="38825"/>
                </a:xfrm>
                <a:custGeom>
                  <a:rect b="b" l="l" r="r" t="t"/>
                  <a:pathLst>
                    <a:path extrusionOk="0" h="1553" w="1989">
                      <a:moveTo>
                        <a:pt x="1029" y="0"/>
                      </a:moveTo>
                      <a:cubicBezTo>
                        <a:pt x="1010" y="0"/>
                        <a:pt x="992" y="1"/>
                        <a:pt x="973" y="2"/>
                      </a:cubicBezTo>
                      <a:cubicBezTo>
                        <a:pt x="0" y="32"/>
                        <a:pt x="31" y="1552"/>
                        <a:pt x="1034" y="1552"/>
                      </a:cubicBezTo>
                      <a:cubicBezTo>
                        <a:pt x="1988" y="1522"/>
                        <a:pt x="1977" y="0"/>
                        <a:pt x="10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p10"/>
                <p:cNvSpPr/>
                <p:nvPr/>
              </p:nvSpPr>
              <p:spPr>
                <a:xfrm>
                  <a:off x="906050" y="2131775"/>
                  <a:ext cx="50175" cy="39550"/>
                </a:xfrm>
                <a:custGeom>
                  <a:rect b="b" l="l" r="r" t="t"/>
                  <a:pathLst>
                    <a:path extrusionOk="0" h="1582" w="2007">
                      <a:moveTo>
                        <a:pt x="973" y="1"/>
                      </a:moveTo>
                      <a:cubicBezTo>
                        <a:pt x="1" y="62"/>
                        <a:pt x="31" y="1581"/>
                        <a:pt x="1034" y="1581"/>
                      </a:cubicBezTo>
                      <a:cubicBezTo>
                        <a:pt x="2007" y="1521"/>
                        <a:pt x="1977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6" name="Google Shape;1816;p10"/>
                <p:cNvSpPr/>
                <p:nvPr/>
              </p:nvSpPr>
              <p:spPr>
                <a:xfrm>
                  <a:off x="1998025" y="1166700"/>
                  <a:ext cx="50700" cy="38800"/>
                </a:xfrm>
                <a:custGeom>
                  <a:rect b="b" l="l" r="r" t="t"/>
                  <a:pathLst>
                    <a:path extrusionOk="0" h="1552" w="2028">
                      <a:moveTo>
                        <a:pt x="1032" y="1"/>
                      </a:moveTo>
                      <a:cubicBezTo>
                        <a:pt x="1023" y="1"/>
                        <a:pt x="1013" y="1"/>
                        <a:pt x="1004" y="1"/>
                      </a:cubicBezTo>
                      <a:cubicBezTo>
                        <a:pt x="0" y="32"/>
                        <a:pt x="61" y="1552"/>
                        <a:pt x="1034" y="1552"/>
                      </a:cubicBezTo>
                      <a:cubicBezTo>
                        <a:pt x="2027" y="1491"/>
                        <a:pt x="1977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7" name="Google Shape;1817;p10"/>
                <p:cNvSpPr/>
                <p:nvPr/>
              </p:nvSpPr>
              <p:spPr>
                <a:xfrm>
                  <a:off x="1883275" y="694075"/>
                  <a:ext cx="51700" cy="38775"/>
                </a:xfrm>
                <a:custGeom>
                  <a:rect b="b" l="l" r="r" t="t"/>
                  <a:pathLst>
                    <a:path extrusionOk="0" h="1551" w="2068">
                      <a:moveTo>
                        <a:pt x="1004" y="0"/>
                      </a:moveTo>
                      <a:cubicBezTo>
                        <a:pt x="1" y="31"/>
                        <a:pt x="31" y="1550"/>
                        <a:pt x="1034" y="1550"/>
                      </a:cubicBezTo>
                      <a:cubicBezTo>
                        <a:pt x="2068" y="1520"/>
                        <a:pt x="2007" y="0"/>
                        <a:pt x="100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p10"/>
                <p:cNvSpPr/>
                <p:nvPr/>
              </p:nvSpPr>
              <p:spPr>
                <a:xfrm>
                  <a:off x="2175850" y="2087675"/>
                  <a:ext cx="51175" cy="38800"/>
                </a:xfrm>
                <a:custGeom>
                  <a:rect b="b" l="l" r="r" t="t"/>
                  <a:pathLst>
                    <a:path extrusionOk="0" h="1552" w="2047">
                      <a:moveTo>
                        <a:pt x="1061" y="0"/>
                      </a:moveTo>
                      <a:cubicBezTo>
                        <a:pt x="1042" y="0"/>
                        <a:pt x="1023" y="1"/>
                        <a:pt x="1003" y="2"/>
                      </a:cubicBezTo>
                      <a:cubicBezTo>
                        <a:pt x="0" y="32"/>
                        <a:pt x="30" y="1552"/>
                        <a:pt x="1033" y="1552"/>
                      </a:cubicBezTo>
                      <a:cubicBezTo>
                        <a:pt x="2047" y="1463"/>
                        <a:pt x="2008" y="0"/>
                        <a:pt x="106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p10"/>
                <p:cNvSpPr/>
                <p:nvPr/>
              </p:nvSpPr>
              <p:spPr>
                <a:xfrm>
                  <a:off x="1482825" y="-914625"/>
                  <a:ext cx="49925" cy="39550"/>
                </a:xfrm>
                <a:custGeom>
                  <a:rect b="b" l="l" r="r" t="t"/>
                  <a:pathLst>
                    <a:path extrusionOk="0" h="1582" w="1997">
                      <a:moveTo>
                        <a:pt x="1001" y="0"/>
                      </a:moveTo>
                      <a:cubicBezTo>
                        <a:pt x="992" y="0"/>
                        <a:pt x="982" y="1"/>
                        <a:pt x="973" y="1"/>
                      </a:cubicBezTo>
                      <a:cubicBezTo>
                        <a:pt x="0" y="62"/>
                        <a:pt x="31" y="1581"/>
                        <a:pt x="1003" y="1581"/>
                      </a:cubicBezTo>
                      <a:cubicBezTo>
                        <a:pt x="1997" y="1521"/>
                        <a:pt x="1947" y="0"/>
                        <a:pt x="100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0" name="Google Shape;1820;p10"/>
                <p:cNvSpPr/>
                <p:nvPr/>
              </p:nvSpPr>
              <p:spPr>
                <a:xfrm>
                  <a:off x="2118850" y="-1399425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1003" y="0"/>
                      </a:move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2006" y="1520"/>
                        <a:pt x="1976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1" name="Google Shape;1821;p10"/>
                <p:cNvSpPr/>
                <p:nvPr/>
              </p:nvSpPr>
              <p:spPr>
                <a:xfrm>
                  <a:off x="358175" y="-1695025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973" y="1"/>
                      </a:moveTo>
                      <a:cubicBezTo>
                        <a:pt x="1" y="31"/>
                        <a:pt x="31" y="1551"/>
                        <a:pt x="1004" y="1551"/>
                      </a:cubicBezTo>
                      <a:cubicBezTo>
                        <a:pt x="2007" y="1520"/>
                        <a:pt x="1976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2" name="Google Shape;1822;p10"/>
                <p:cNvSpPr/>
                <p:nvPr/>
              </p:nvSpPr>
              <p:spPr>
                <a:xfrm>
                  <a:off x="354375" y="2412175"/>
                  <a:ext cx="49925" cy="38775"/>
                </a:xfrm>
                <a:custGeom>
                  <a:rect b="b" l="l" r="r" t="t"/>
                  <a:pathLst>
                    <a:path extrusionOk="0" h="1551" w="1997">
                      <a:moveTo>
                        <a:pt x="1001" y="0"/>
                      </a:moveTo>
                      <a:cubicBezTo>
                        <a:pt x="992" y="0"/>
                        <a:pt x="983" y="0"/>
                        <a:pt x="973" y="1"/>
                      </a:cubicBezTo>
                      <a:cubicBezTo>
                        <a:pt x="1" y="31"/>
                        <a:pt x="31" y="1551"/>
                        <a:pt x="1004" y="1551"/>
                      </a:cubicBezTo>
                      <a:cubicBezTo>
                        <a:pt x="1997" y="1521"/>
                        <a:pt x="1947" y="0"/>
                        <a:pt x="100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3" name="Google Shape;1823;p10"/>
                <p:cNvSpPr/>
                <p:nvPr/>
              </p:nvSpPr>
              <p:spPr>
                <a:xfrm>
                  <a:off x="-702625" y="2644700"/>
                  <a:ext cx="50675" cy="39550"/>
                </a:xfrm>
                <a:custGeom>
                  <a:rect b="b" l="l" r="r" t="t"/>
                  <a:pathLst>
                    <a:path extrusionOk="0" h="1582" w="2027">
                      <a:moveTo>
                        <a:pt x="1031" y="0"/>
                      </a:moveTo>
                      <a:cubicBezTo>
                        <a:pt x="1022" y="0"/>
                        <a:pt x="1013" y="0"/>
                        <a:pt x="1003" y="1"/>
                      </a:cubicBezTo>
                      <a:cubicBezTo>
                        <a:pt x="0" y="62"/>
                        <a:pt x="61" y="1581"/>
                        <a:pt x="1034" y="1581"/>
                      </a:cubicBezTo>
                      <a:cubicBezTo>
                        <a:pt x="2027" y="1521"/>
                        <a:pt x="1977" y="0"/>
                        <a:pt x="103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4" name="Google Shape;1824;p10"/>
                <p:cNvSpPr/>
                <p:nvPr/>
              </p:nvSpPr>
              <p:spPr>
                <a:xfrm>
                  <a:off x="-911600" y="1169000"/>
                  <a:ext cx="50675" cy="38775"/>
                </a:xfrm>
                <a:custGeom>
                  <a:rect b="b" l="l" r="r" t="t"/>
                  <a:pathLst>
                    <a:path extrusionOk="0" h="1551" w="2027">
                      <a:moveTo>
                        <a:pt x="1032" y="0"/>
                      </a:moveTo>
                      <a:cubicBezTo>
                        <a:pt x="1023" y="0"/>
                        <a:pt x="1013" y="0"/>
                        <a:pt x="1003" y="1"/>
                      </a:cubicBezTo>
                      <a:cubicBezTo>
                        <a:pt x="0" y="31"/>
                        <a:pt x="61" y="1551"/>
                        <a:pt x="1034" y="1551"/>
                      </a:cubicBezTo>
                      <a:cubicBezTo>
                        <a:pt x="2027" y="1491"/>
                        <a:pt x="197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5" name="Google Shape;1825;p10"/>
                <p:cNvSpPr/>
                <p:nvPr/>
              </p:nvSpPr>
              <p:spPr>
                <a:xfrm>
                  <a:off x="-735300" y="-475"/>
                  <a:ext cx="49925" cy="38775"/>
                </a:xfrm>
                <a:custGeom>
                  <a:rect b="b" l="l" r="r" t="t"/>
                  <a:pathLst>
                    <a:path extrusionOk="0" h="1551" w="1997">
                      <a:moveTo>
                        <a:pt x="1002" y="0"/>
                      </a:moveTo>
                      <a:cubicBezTo>
                        <a:pt x="993" y="0"/>
                        <a:pt x="983" y="0"/>
                        <a:pt x="973" y="1"/>
                      </a:cubicBezTo>
                      <a:cubicBezTo>
                        <a:pt x="0" y="31"/>
                        <a:pt x="31" y="1551"/>
                        <a:pt x="1003" y="1551"/>
                      </a:cubicBezTo>
                      <a:cubicBezTo>
                        <a:pt x="1996" y="1491"/>
                        <a:pt x="1976" y="0"/>
                        <a:pt x="100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6" name="Google Shape;1826;p10"/>
                <p:cNvSpPr/>
                <p:nvPr/>
              </p:nvSpPr>
              <p:spPr>
                <a:xfrm>
                  <a:off x="-1120575" y="-650175"/>
                  <a:ext cx="50700" cy="38775"/>
                </a:xfrm>
                <a:custGeom>
                  <a:rect b="b" l="l" r="r" t="t"/>
                  <a:pathLst>
                    <a:path extrusionOk="0" h="1551" w="2028">
                      <a:moveTo>
                        <a:pt x="1032" y="0"/>
                      </a:moveTo>
                      <a:cubicBezTo>
                        <a:pt x="1022" y="0"/>
                        <a:pt x="1013" y="0"/>
                        <a:pt x="1004" y="1"/>
                      </a:cubicBezTo>
                      <a:cubicBezTo>
                        <a:pt x="0" y="31"/>
                        <a:pt x="61" y="1551"/>
                        <a:pt x="1034" y="1551"/>
                      </a:cubicBezTo>
                      <a:cubicBezTo>
                        <a:pt x="2027" y="1521"/>
                        <a:pt x="197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7" name="Google Shape;1827;p10"/>
                <p:cNvSpPr/>
                <p:nvPr/>
              </p:nvSpPr>
              <p:spPr>
                <a:xfrm>
                  <a:off x="-618275" y="-1134975"/>
                  <a:ext cx="50175" cy="39525"/>
                </a:xfrm>
                <a:custGeom>
                  <a:rect b="b" l="l" r="r" t="t"/>
                  <a:pathLst>
                    <a:path extrusionOk="0" h="1581" w="2007">
                      <a:moveTo>
                        <a:pt x="973" y="0"/>
                      </a:moveTo>
                      <a:cubicBezTo>
                        <a:pt x="0" y="61"/>
                        <a:pt x="30" y="1581"/>
                        <a:pt x="1003" y="1581"/>
                      </a:cubicBezTo>
                      <a:cubicBezTo>
                        <a:pt x="2006" y="1520"/>
                        <a:pt x="1945" y="0"/>
                        <a:pt x="9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8" name="Google Shape;1828;p10"/>
                <p:cNvSpPr/>
                <p:nvPr/>
              </p:nvSpPr>
              <p:spPr>
                <a:xfrm>
                  <a:off x="-649450" y="-1630450"/>
                  <a:ext cx="50700" cy="38800"/>
                </a:xfrm>
                <a:custGeom>
                  <a:rect b="b" l="l" r="r" t="t"/>
                  <a:pathLst>
                    <a:path extrusionOk="0" h="1552" w="2028">
                      <a:moveTo>
                        <a:pt x="1032" y="1"/>
                      </a:moveTo>
                      <a:cubicBezTo>
                        <a:pt x="1023" y="1"/>
                        <a:pt x="1013" y="1"/>
                        <a:pt x="1004" y="1"/>
                      </a:cubicBezTo>
                      <a:cubicBezTo>
                        <a:pt x="1" y="32"/>
                        <a:pt x="62" y="1551"/>
                        <a:pt x="1034" y="1551"/>
                      </a:cubicBezTo>
                      <a:lnTo>
                        <a:pt x="1034" y="1551"/>
                      </a:lnTo>
                      <a:cubicBezTo>
                        <a:pt x="2028" y="1521"/>
                        <a:pt x="1978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9" name="Google Shape;1829;p10"/>
                <p:cNvSpPr/>
                <p:nvPr/>
              </p:nvSpPr>
              <p:spPr>
                <a:xfrm>
                  <a:off x="-3541600" y="-45575"/>
                  <a:ext cx="5511525" cy="5535325"/>
                </a:xfrm>
                <a:custGeom>
                  <a:rect b="b" l="l" r="r" t="t"/>
                  <a:pathLst>
                    <a:path extrusionOk="0" h="221413" w="220461">
                      <a:moveTo>
                        <a:pt x="104684" y="13993"/>
                      </a:moveTo>
                      <a:lnTo>
                        <a:pt x="125535" y="55909"/>
                      </a:lnTo>
                      <a:lnTo>
                        <a:pt x="114745" y="40559"/>
                      </a:lnTo>
                      <a:lnTo>
                        <a:pt x="114745" y="40407"/>
                      </a:lnTo>
                      <a:cubicBezTo>
                        <a:pt x="114745" y="40346"/>
                        <a:pt x="114684" y="40255"/>
                        <a:pt x="114593" y="40255"/>
                      </a:cubicBezTo>
                      <a:lnTo>
                        <a:pt x="71917" y="38462"/>
                      </a:lnTo>
                      <a:lnTo>
                        <a:pt x="104684" y="13993"/>
                      </a:lnTo>
                      <a:close/>
                      <a:moveTo>
                        <a:pt x="104896" y="13750"/>
                      </a:moveTo>
                      <a:lnTo>
                        <a:pt x="144654" y="26000"/>
                      </a:lnTo>
                      <a:lnTo>
                        <a:pt x="126477" y="57094"/>
                      </a:lnTo>
                      <a:lnTo>
                        <a:pt x="104896" y="13750"/>
                      </a:lnTo>
                      <a:close/>
                      <a:moveTo>
                        <a:pt x="126477" y="57854"/>
                      </a:moveTo>
                      <a:lnTo>
                        <a:pt x="151797" y="76061"/>
                      </a:lnTo>
                      <a:lnTo>
                        <a:pt x="135870" y="78219"/>
                      </a:lnTo>
                      <a:cubicBezTo>
                        <a:pt x="135809" y="78219"/>
                        <a:pt x="135718" y="78280"/>
                        <a:pt x="135718" y="78402"/>
                      </a:cubicBezTo>
                      <a:lnTo>
                        <a:pt x="135718" y="78432"/>
                      </a:lnTo>
                      <a:lnTo>
                        <a:pt x="128179" y="81715"/>
                      </a:lnTo>
                      <a:lnTo>
                        <a:pt x="126477" y="57854"/>
                      </a:lnTo>
                      <a:close/>
                      <a:moveTo>
                        <a:pt x="114471" y="41653"/>
                      </a:moveTo>
                      <a:lnTo>
                        <a:pt x="118483" y="85180"/>
                      </a:lnTo>
                      <a:lnTo>
                        <a:pt x="106082" y="66274"/>
                      </a:lnTo>
                      <a:lnTo>
                        <a:pt x="106203" y="66183"/>
                      </a:lnTo>
                      <a:lnTo>
                        <a:pt x="114471" y="41653"/>
                      </a:lnTo>
                      <a:close/>
                      <a:moveTo>
                        <a:pt x="114836" y="41258"/>
                      </a:moveTo>
                      <a:lnTo>
                        <a:pt x="126265" y="57550"/>
                      </a:lnTo>
                      <a:cubicBezTo>
                        <a:pt x="126234" y="57581"/>
                        <a:pt x="126173" y="57611"/>
                        <a:pt x="126143" y="57702"/>
                      </a:cubicBezTo>
                      <a:lnTo>
                        <a:pt x="118818" y="85332"/>
                      </a:lnTo>
                      <a:lnTo>
                        <a:pt x="114836" y="41258"/>
                      </a:lnTo>
                      <a:close/>
                      <a:moveTo>
                        <a:pt x="126265" y="58827"/>
                      </a:moveTo>
                      <a:lnTo>
                        <a:pt x="127876" y="81867"/>
                      </a:lnTo>
                      <a:lnTo>
                        <a:pt x="119152" y="85575"/>
                      </a:lnTo>
                      <a:lnTo>
                        <a:pt x="119152" y="85575"/>
                      </a:lnTo>
                      <a:lnTo>
                        <a:pt x="126265" y="58827"/>
                      </a:lnTo>
                      <a:close/>
                      <a:moveTo>
                        <a:pt x="71066" y="39313"/>
                      </a:moveTo>
                      <a:lnTo>
                        <a:pt x="87784" y="60255"/>
                      </a:lnTo>
                      <a:cubicBezTo>
                        <a:pt x="87723" y="60286"/>
                        <a:pt x="87723" y="60316"/>
                        <a:pt x="87692" y="60347"/>
                      </a:cubicBezTo>
                      <a:lnTo>
                        <a:pt x="84166" y="85818"/>
                      </a:lnTo>
                      <a:lnTo>
                        <a:pt x="35381" y="63690"/>
                      </a:lnTo>
                      <a:lnTo>
                        <a:pt x="71066" y="39313"/>
                      </a:lnTo>
                      <a:close/>
                      <a:moveTo>
                        <a:pt x="87996" y="61015"/>
                      </a:moveTo>
                      <a:lnTo>
                        <a:pt x="103437" y="94754"/>
                      </a:lnTo>
                      <a:lnTo>
                        <a:pt x="84531" y="85970"/>
                      </a:lnTo>
                      <a:lnTo>
                        <a:pt x="87996" y="61015"/>
                      </a:lnTo>
                      <a:close/>
                      <a:moveTo>
                        <a:pt x="88179" y="60407"/>
                      </a:moveTo>
                      <a:lnTo>
                        <a:pt x="105808" y="66243"/>
                      </a:lnTo>
                      <a:cubicBezTo>
                        <a:pt x="105778" y="66274"/>
                        <a:pt x="105747" y="66335"/>
                        <a:pt x="105778" y="66395"/>
                      </a:cubicBezTo>
                      <a:lnTo>
                        <a:pt x="106872" y="96335"/>
                      </a:lnTo>
                      <a:lnTo>
                        <a:pt x="103954" y="94967"/>
                      </a:lnTo>
                      <a:lnTo>
                        <a:pt x="88179" y="60407"/>
                      </a:lnTo>
                      <a:close/>
                      <a:moveTo>
                        <a:pt x="106112" y="67034"/>
                      </a:moveTo>
                      <a:lnTo>
                        <a:pt x="118544" y="85970"/>
                      </a:lnTo>
                      <a:lnTo>
                        <a:pt x="107845" y="96821"/>
                      </a:lnTo>
                      <a:lnTo>
                        <a:pt x="107176" y="96517"/>
                      </a:lnTo>
                      <a:lnTo>
                        <a:pt x="106112" y="67034"/>
                      </a:lnTo>
                      <a:close/>
                      <a:moveTo>
                        <a:pt x="107237" y="96943"/>
                      </a:moveTo>
                      <a:lnTo>
                        <a:pt x="107571" y="97095"/>
                      </a:lnTo>
                      <a:lnTo>
                        <a:pt x="107237" y="97429"/>
                      </a:lnTo>
                      <a:lnTo>
                        <a:pt x="107237" y="96943"/>
                      </a:lnTo>
                      <a:close/>
                      <a:moveTo>
                        <a:pt x="104136" y="95514"/>
                      </a:moveTo>
                      <a:lnTo>
                        <a:pt x="106842" y="96761"/>
                      </a:lnTo>
                      <a:lnTo>
                        <a:pt x="106872" y="97794"/>
                      </a:lnTo>
                      <a:lnTo>
                        <a:pt x="105747" y="98949"/>
                      </a:lnTo>
                      <a:lnTo>
                        <a:pt x="104136" y="95514"/>
                      </a:lnTo>
                      <a:close/>
                      <a:moveTo>
                        <a:pt x="136022" y="78554"/>
                      </a:moveTo>
                      <a:lnTo>
                        <a:pt x="181007" y="81168"/>
                      </a:lnTo>
                      <a:lnTo>
                        <a:pt x="141736" y="101198"/>
                      </a:lnTo>
                      <a:lnTo>
                        <a:pt x="136022" y="78554"/>
                      </a:lnTo>
                      <a:close/>
                      <a:moveTo>
                        <a:pt x="35199" y="64511"/>
                      </a:moveTo>
                      <a:lnTo>
                        <a:pt x="73194" y="97551"/>
                      </a:lnTo>
                      <a:lnTo>
                        <a:pt x="41157" y="101533"/>
                      </a:lnTo>
                      <a:lnTo>
                        <a:pt x="35199" y="64511"/>
                      </a:lnTo>
                      <a:close/>
                      <a:moveTo>
                        <a:pt x="106933" y="98280"/>
                      </a:moveTo>
                      <a:lnTo>
                        <a:pt x="107024" y="101806"/>
                      </a:lnTo>
                      <a:lnTo>
                        <a:pt x="107024" y="101806"/>
                      </a:lnTo>
                      <a:lnTo>
                        <a:pt x="105899" y="99314"/>
                      </a:lnTo>
                      <a:lnTo>
                        <a:pt x="106933" y="98280"/>
                      </a:lnTo>
                      <a:close/>
                      <a:moveTo>
                        <a:pt x="127845" y="82201"/>
                      </a:moveTo>
                      <a:lnTo>
                        <a:pt x="129517" y="106396"/>
                      </a:lnTo>
                      <a:lnTo>
                        <a:pt x="119000" y="86000"/>
                      </a:lnTo>
                      <a:lnTo>
                        <a:pt x="127845" y="82201"/>
                      </a:lnTo>
                      <a:close/>
                      <a:moveTo>
                        <a:pt x="118726" y="86244"/>
                      </a:moveTo>
                      <a:lnTo>
                        <a:pt x="129334" y="106821"/>
                      </a:lnTo>
                      <a:lnTo>
                        <a:pt x="108179" y="96943"/>
                      </a:lnTo>
                      <a:lnTo>
                        <a:pt x="118726" y="86244"/>
                      </a:lnTo>
                      <a:close/>
                      <a:moveTo>
                        <a:pt x="135718" y="78827"/>
                      </a:moveTo>
                      <a:lnTo>
                        <a:pt x="141432" y="101350"/>
                      </a:lnTo>
                      <a:lnTo>
                        <a:pt x="129942" y="107217"/>
                      </a:lnTo>
                      <a:lnTo>
                        <a:pt x="128210" y="82049"/>
                      </a:lnTo>
                      <a:lnTo>
                        <a:pt x="135718" y="78827"/>
                      </a:lnTo>
                      <a:close/>
                      <a:moveTo>
                        <a:pt x="84470" y="86335"/>
                      </a:moveTo>
                      <a:lnTo>
                        <a:pt x="103650" y="95271"/>
                      </a:lnTo>
                      <a:lnTo>
                        <a:pt x="105474" y="99223"/>
                      </a:lnTo>
                      <a:lnTo>
                        <a:pt x="90610" y="114299"/>
                      </a:lnTo>
                      <a:lnTo>
                        <a:pt x="74318" y="97733"/>
                      </a:lnTo>
                      <a:lnTo>
                        <a:pt x="84470" y="86335"/>
                      </a:lnTo>
                      <a:close/>
                      <a:moveTo>
                        <a:pt x="35169" y="63964"/>
                      </a:moveTo>
                      <a:lnTo>
                        <a:pt x="84136" y="86152"/>
                      </a:lnTo>
                      <a:lnTo>
                        <a:pt x="73893" y="97642"/>
                      </a:lnTo>
                      <a:lnTo>
                        <a:pt x="73862" y="97672"/>
                      </a:lnTo>
                      <a:cubicBezTo>
                        <a:pt x="73832" y="97733"/>
                        <a:pt x="73832" y="97824"/>
                        <a:pt x="73893" y="97885"/>
                      </a:cubicBezTo>
                      <a:lnTo>
                        <a:pt x="90276" y="114512"/>
                      </a:lnTo>
                      <a:lnTo>
                        <a:pt x="41521" y="103964"/>
                      </a:lnTo>
                      <a:lnTo>
                        <a:pt x="41187" y="101837"/>
                      </a:lnTo>
                      <a:lnTo>
                        <a:pt x="73589" y="97824"/>
                      </a:lnTo>
                      <a:cubicBezTo>
                        <a:pt x="73680" y="97824"/>
                        <a:pt x="73710" y="97794"/>
                        <a:pt x="73741" y="97703"/>
                      </a:cubicBezTo>
                      <a:cubicBezTo>
                        <a:pt x="73802" y="97642"/>
                        <a:pt x="73741" y="97551"/>
                        <a:pt x="73710" y="97520"/>
                      </a:cubicBezTo>
                      <a:lnTo>
                        <a:pt x="35169" y="63964"/>
                      </a:lnTo>
                      <a:close/>
                      <a:moveTo>
                        <a:pt x="40853" y="101897"/>
                      </a:moveTo>
                      <a:lnTo>
                        <a:pt x="41187" y="104116"/>
                      </a:lnTo>
                      <a:cubicBezTo>
                        <a:pt x="41187" y="104177"/>
                        <a:pt x="41217" y="104207"/>
                        <a:pt x="41278" y="104238"/>
                      </a:cubicBezTo>
                      <a:cubicBezTo>
                        <a:pt x="41217" y="104268"/>
                        <a:pt x="41187" y="104268"/>
                        <a:pt x="41187" y="104359"/>
                      </a:cubicBezTo>
                      <a:lnTo>
                        <a:pt x="33223" y="129345"/>
                      </a:lnTo>
                      <a:lnTo>
                        <a:pt x="700" y="106913"/>
                      </a:lnTo>
                      <a:lnTo>
                        <a:pt x="40853" y="101897"/>
                      </a:lnTo>
                      <a:close/>
                      <a:moveTo>
                        <a:pt x="180946" y="81593"/>
                      </a:moveTo>
                      <a:lnTo>
                        <a:pt x="150611" y="136305"/>
                      </a:lnTo>
                      <a:lnTo>
                        <a:pt x="141827" y="101533"/>
                      </a:lnTo>
                      <a:lnTo>
                        <a:pt x="180946" y="81593"/>
                      </a:lnTo>
                      <a:close/>
                      <a:moveTo>
                        <a:pt x="107936" y="97247"/>
                      </a:moveTo>
                      <a:lnTo>
                        <a:pt x="129638" y="107369"/>
                      </a:lnTo>
                      <a:lnTo>
                        <a:pt x="129730" y="107521"/>
                      </a:lnTo>
                      <a:cubicBezTo>
                        <a:pt x="129752" y="107565"/>
                        <a:pt x="129823" y="107593"/>
                        <a:pt x="129883" y="107593"/>
                      </a:cubicBezTo>
                      <a:cubicBezTo>
                        <a:pt x="129905" y="107593"/>
                        <a:pt x="129926" y="107589"/>
                        <a:pt x="129942" y="107581"/>
                      </a:cubicBezTo>
                      <a:lnTo>
                        <a:pt x="141493" y="101685"/>
                      </a:lnTo>
                      <a:lnTo>
                        <a:pt x="150338" y="136761"/>
                      </a:lnTo>
                      <a:lnTo>
                        <a:pt x="149487" y="138342"/>
                      </a:lnTo>
                      <a:lnTo>
                        <a:pt x="119091" y="127642"/>
                      </a:lnTo>
                      <a:cubicBezTo>
                        <a:pt x="119067" y="127634"/>
                        <a:pt x="119044" y="127631"/>
                        <a:pt x="119024" y="127631"/>
                      </a:cubicBezTo>
                      <a:cubicBezTo>
                        <a:pt x="118967" y="127631"/>
                        <a:pt x="118923" y="127659"/>
                        <a:pt x="118878" y="127703"/>
                      </a:cubicBezTo>
                      <a:lnTo>
                        <a:pt x="118878" y="127673"/>
                      </a:lnTo>
                      <a:lnTo>
                        <a:pt x="107419" y="102657"/>
                      </a:lnTo>
                      <a:lnTo>
                        <a:pt x="107267" y="97946"/>
                      </a:lnTo>
                      <a:lnTo>
                        <a:pt x="107936" y="97247"/>
                      </a:lnTo>
                      <a:close/>
                      <a:moveTo>
                        <a:pt x="150490" y="137308"/>
                      </a:moveTo>
                      <a:lnTo>
                        <a:pt x="150915" y="138889"/>
                      </a:lnTo>
                      <a:lnTo>
                        <a:pt x="149821" y="138524"/>
                      </a:lnTo>
                      <a:lnTo>
                        <a:pt x="150490" y="137308"/>
                      </a:lnTo>
                      <a:close/>
                      <a:moveTo>
                        <a:pt x="41552" y="104359"/>
                      </a:moveTo>
                      <a:lnTo>
                        <a:pt x="90337" y="114876"/>
                      </a:lnTo>
                      <a:lnTo>
                        <a:pt x="89212" y="140834"/>
                      </a:lnTo>
                      <a:lnTo>
                        <a:pt x="54987" y="137339"/>
                      </a:lnTo>
                      <a:lnTo>
                        <a:pt x="41552" y="104359"/>
                      </a:lnTo>
                      <a:close/>
                      <a:moveTo>
                        <a:pt x="107419" y="103600"/>
                      </a:moveTo>
                      <a:lnTo>
                        <a:pt x="118483" y="127764"/>
                      </a:lnTo>
                      <a:lnTo>
                        <a:pt x="108817" y="142384"/>
                      </a:lnTo>
                      <a:lnTo>
                        <a:pt x="107419" y="103600"/>
                      </a:lnTo>
                      <a:close/>
                      <a:moveTo>
                        <a:pt x="105626" y="99557"/>
                      </a:moveTo>
                      <a:lnTo>
                        <a:pt x="107085" y="102718"/>
                      </a:lnTo>
                      <a:lnTo>
                        <a:pt x="108513" y="142749"/>
                      </a:lnTo>
                      <a:lnTo>
                        <a:pt x="89607" y="140865"/>
                      </a:lnTo>
                      <a:lnTo>
                        <a:pt x="90702" y="114724"/>
                      </a:lnTo>
                      <a:cubicBezTo>
                        <a:pt x="90702" y="114694"/>
                        <a:pt x="90732" y="114694"/>
                        <a:pt x="90732" y="114694"/>
                      </a:cubicBezTo>
                      <a:lnTo>
                        <a:pt x="105626" y="99557"/>
                      </a:lnTo>
                      <a:close/>
                      <a:moveTo>
                        <a:pt x="181220" y="81897"/>
                      </a:moveTo>
                      <a:lnTo>
                        <a:pt x="170308" y="145728"/>
                      </a:lnTo>
                      <a:lnTo>
                        <a:pt x="151311" y="139041"/>
                      </a:lnTo>
                      <a:lnTo>
                        <a:pt x="150733" y="136852"/>
                      </a:lnTo>
                      <a:lnTo>
                        <a:pt x="181220" y="81897"/>
                      </a:lnTo>
                      <a:close/>
                      <a:moveTo>
                        <a:pt x="119486" y="128220"/>
                      </a:moveTo>
                      <a:lnTo>
                        <a:pt x="149274" y="138706"/>
                      </a:lnTo>
                      <a:lnTo>
                        <a:pt x="139791" y="155850"/>
                      </a:lnTo>
                      <a:lnTo>
                        <a:pt x="119486" y="128220"/>
                      </a:lnTo>
                      <a:close/>
                      <a:moveTo>
                        <a:pt x="89577" y="141168"/>
                      </a:moveTo>
                      <a:lnTo>
                        <a:pt x="108453" y="143083"/>
                      </a:lnTo>
                      <a:lnTo>
                        <a:pt x="88300" y="170470"/>
                      </a:lnTo>
                      <a:lnTo>
                        <a:pt x="89577" y="141168"/>
                      </a:lnTo>
                      <a:close/>
                      <a:moveTo>
                        <a:pt x="151432" y="139436"/>
                      </a:moveTo>
                      <a:lnTo>
                        <a:pt x="170278" y="146062"/>
                      </a:lnTo>
                      <a:lnTo>
                        <a:pt x="163317" y="186640"/>
                      </a:lnTo>
                      <a:lnTo>
                        <a:pt x="151432" y="139436"/>
                      </a:lnTo>
                      <a:close/>
                      <a:moveTo>
                        <a:pt x="118848" y="127886"/>
                      </a:moveTo>
                      <a:cubicBezTo>
                        <a:pt x="118848" y="127916"/>
                        <a:pt x="118848" y="127946"/>
                        <a:pt x="118909" y="127946"/>
                      </a:cubicBezTo>
                      <a:lnTo>
                        <a:pt x="139639" y="156184"/>
                      </a:lnTo>
                      <a:lnTo>
                        <a:pt x="121705" y="188464"/>
                      </a:lnTo>
                      <a:lnTo>
                        <a:pt x="118970" y="173722"/>
                      </a:lnTo>
                      <a:cubicBezTo>
                        <a:pt x="118970" y="173661"/>
                        <a:pt x="118878" y="173570"/>
                        <a:pt x="118818" y="173570"/>
                      </a:cubicBezTo>
                      <a:lnTo>
                        <a:pt x="88787" y="170835"/>
                      </a:lnTo>
                      <a:lnTo>
                        <a:pt x="88574" y="170743"/>
                      </a:lnTo>
                      <a:lnTo>
                        <a:pt x="108878" y="143175"/>
                      </a:lnTo>
                      <a:cubicBezTo>
                        <a:pt x="108909" y="143144"/>
                        <a:pt x="108909" y="143114"/>
                        <a:pt x="108909" y="143083"/>
                      </a:cubicBezTo>
                      <a:lnTo>
                        <a:pt x="108909" y="142992"/>
                      </a:lnTo>
                      <a:lnTo>
                        <a:pt x="118848" y="127886"/>
                      </a:lnTo>
                      <a:close/>
                      <a:moveTo>
                        <a:pt x="89577" y="171290"/>
                      </a:moveTo>
                      <a:lnTo>
                        <a:pt x="118635" y="173935"/>
                      </a:lnTo>
                      <a:lnTo>
                        <a:pt x="121401" y="189041"/>
                      </a:lnTo>
                      <a:lnTo>
                        <a:pt x="89577" y="171290"/>
                      </a:lnTo>
                      <a:close/>
                      <a:moveTo>
                        <a:pt x="139851" y="156488"/>
                      </a:moveTo>
                      <a:lnTo>
                        <a:pt x="162831" y="187704"/>
                      </a:lnTo>
                      <a:lnTo>
                        <a:pt x="121736" y="189133"/>
                      </a:lnTo>
                      <a:lnTo>
                        <a:pt x="121766" y="189072"/>
                      </a:lnTo>
                      <a:lnTo>
                        <a:pt x="139851" y="156488"/>
                      </a:lnTo>
                      <a:close/>
                      <a:moveTo>
                        <a:pt x="117652" y="0"/>
                      </a:moveTo>
                      <a:cubicBezTo>
                        <a:pt x="117634" y="0"/>
                        <a:pt x="117617" y="4"/>
                        <a:pt x="117602" y="11"/>
                      </a:cubicBezTo>
                      <a:lnTo>
                        <a:pt x="79121" y="12018"/>
                      </a:lnTo>
                      <a:cubicBezTo>
                        <a:pt x="78999" y="12048"/>
                        <a:pt x="78969" y="12139"/>
                        <a:pt x="78999" y="12261"/>
                      </a:cubicBezTo>
                      <a:cubicBezTo>
                        <a:pt x="79021" y="12327"/>
                        <a:pt x="79075" y="12376"/>
                        <a:pt x="79137" y="12376"/>
                      </a:cubicBezTo>
                      <a:cubicBezTo>
                        <a:pt x="79161" y="12376"/>
                        <a:pt x="79187" y="12369"/>
                        <a:pt x="79212" y="12352"/>
                      </a:cubicBezTo>
                      <a:lnTo>
                        <a:pt x="116994" y="589"/>
                      </a:lnTo>
                      <a:lnTo>
                        <a:pt x="104744" y="13385"/>
                      </a:lnTo>
                      <a:cubicBezTo>
                        <a:pt x="104714" y="13446"/>
                        <a:pt x="104714" y="13477"/>
                        <a:pt x="104714" y="13537"/>
                      </a:cubicBezTo>
                      <a:cubicBezTo>
                        <a:pt x="104684" y="13537"/>
                        <a:pt x="104653" y="13537"/>
                        <a:pt x="104592" y="13598"/>
                      </a:cubicBezTo>
                      <a:lnTo>
                        <a:pt x="71279" y="38462"/>
                      </a:lnTo>
                      <a:cubicBezTo>
                        <a:pt x="71218" y="38523"/>
                        <a:pt x="71218" y="38583"/>
                        <a:pt x="71218" y="38675"/>
                      </a:cubicBezTo>
                      <a:cubicBezTo>
                        <a:pt x="71248" y="38735"/>
                        <a:pt x="71279" y="38766"/>
                        <a:pt x="71370" y="38766"/>
                      </a:cubicBezTo>
                      <a:lnTo>
                        <a:pt x="114380" y="40589"/>
                      </a:lnTo>
                      <a:lnTo>
                        <a:pt x="114380" y="40802"/>
                      </a:lnTo>
                      <a:lnTo>
                        <a:pt x="105869" y="65939"/>
                      </a:lnTo>
                      <a:lnTo>
                        <a:pt x="88088" y="60043"/>
                      </a:lnTo>
                      <a:lnTo>
                        <a:pt x="71218" y="38979"/>
                      </a:lnTo>
                      <a:cubicBezTo>
                        <a:pt x="71160" y="38921"/>
                        <a:pt x="71115" y="38900"/>
                        <a:pt x="71066" y="38900"/>
                      </a:cubicBezTo>
                      <a:cubicBezTo>
                        <a:pt x="71037" y="38900"/>
                        <a:pt x="71008" y="38907"/>
                        <a:pt x="70975" y="38918"/>
                      </a:cubicBezTo>
                      <a:lnTo>
                        <a:pt x="34925" y="63599"/>
                      </a:lnTo>
                      <a:cubicBezTo>
                        <a:pt x="34895" y="63629"/>
                        <a:pt x="34834" y="63690"/>
                        <a:pt x="34834" y="63751"/>
                      </a:cubicBezTo>
                      <a:cubicBezTo>
                        <a:pt x="34834" y="63781"/>
                        <a:pt x="34834" y="63812"/>
                        <a:pt x="34895" y="63842"/>
                      </a:cubicBezTo>
                      <a:cubicBezTo>
                        <a:pt x="34834" y="63842"/>
                        <a:pt x="34834" y="63842"/>
                        <a:pt x="34804" y="63903"/>
                      </a:cubicBezTo>
                      <a:cubicBezTo>
                        <a:pt x="34743" y="63933"/>
                        <a:pt x="34713" y="63994"/>
                        <a:pt x="34743" y="64085"/>
                      </a:cubicBezTo>
                      <a:lnTo>
                        <a:pt x="40792" y="101593"/>
                      </a:lnTo>
                      <a:lnTo>
                        <a:pt x="153" y="106639"/>
                      </a:lnTo>
                      <a:cubicBezTo>
                        <a:pt x="92" y="106639"/>
                        <a:pt x="1" y="106700"/>
                        <a:pt x="1" y="106791"/>
                      </a:cubicBezTo>
                      <a:cubicBezTo>
                        <a:pt x="1" y="106852"/>
                        <a:pt x="1" y="106913"/>
                        <a:pt x="62" y="106943"/>
                      </a:cubicBezTo>
                      <a:lnTo>
                        <a:pt x="92" y="106973"/>
                      </a:lnTo>
                      <a:lnTo>
                        <a:pt x="33193" y="129861"/>
                      </a:lnTo>
                      <a:cubicBezTo>
                        <a:pt x="33223" y="129892"/>
                        <a:pt x="33284" y="129892"/>
                        <a:pt x="33345" y="129892"/>
                      </a:cubicBezTo>
                      <a:lnTo>
                        <a:pt x="33436" y="129770"/>
                      </a:lnTo>
                      <a:lnTo>
                        <a:pt x="41400" y="105028"/>
                      </a:lnTo>
                      <a:lnTo>
                        <a:pt x="54683" y="137673"/>
                      </a:lnTo>
                      <a:cubicBezTo>
                        <a:pt x="54713" y="137764"/>
                        <a:pt x="54774" y="137795"/>
                        <a:pt x="54835" y="137795"/>
                      </a:cubicBezTo>
                      <a:lnTo>
                        <a:pt x="89182" y="141290"/>
                      </a:lnTo>
                      <a:lnTo>
                        <a:pt x="87936" y="171078"/>
                      </a:lnTo>
                      <a:cubicBezTo>
                        <a:pt x="87936" y="171138"/>
                        <a:pt x="87996" y="171260"/>
                        <a:pt x="88088" y="171260"/>
                      </a:cubicBezTo>
                      <a:lnTo>
                        <a:pt x="88695" y="171290"/>
                      </a:lnTo>
                      <a:lnTo>
                        <a:pt x="121492" y="189589"/>
                      </a:lnTo>
                      <a:cubicBezTo>
                        <a:pt x="121523" y="189589"/>
                        <a:pt x="121553" y="189619"/>
                        <a:pt x="121553" y="189619"/>
                      </a:cubicBezTo>
                      <a:lnTo>
                        <a:pt x="163135" y="188160"/>
                      </a:lnTo>
                      <a:cubicBezTo>
                        <a:pt x="163195" y="188160"/>
                        <a:pt x="163226" y="188130"/>
                        <a:pt x="163286" y="188069"/>
                      </a:cubicBezTo>
                      <a:cubicBezTo>
                        <a:pt x="163317" y="187978"/>
                        <a:pt x="163317" y="187947"/>
                        <a:pt x="163286" y="187856"/>
                      </a:cubicBezTo>
                      <a:lnTo>
                        <a:pt x="140034" y="156214"/>
                      </a:lnTo>
                      <a:lnTo>
                        <a:pt x="149639" y="138828"/>
                      </a:lnTo>
                      <a:lnTo>
                        <a:pt x="151007" y="139314"/>
                      </a:lnTo>
                      <a:lnTo>
                        <a:pt x="163195" y="187552"/>
                      </a:lnTo>
                      <a:cubicBezTo>
                        <a:pt x="163226" y="187643"/>
                        <a:pt x="163286" y="187704"/>
                        <a:pt x="163378" y="187704"/>
                      </a:cubicBezTo>
                      <a:cubicBezTo>
                        <a:pt x="163469" y="187704"/>
                        <a:pt x="163530" y="187643"/>
                        <a:pt x="163530" y="187552"/>
                      </a:cubicBezTo>
                      <a:lnTo>
                        <a:pt x="170612" y="146214"/>
                      </a:lnTo>
                      <a:lnTo>
                        <a:pt x="185627" y="151503"/>
                      </a:lnTo>
                      <a:lnTo>
                        <a:pt x="187512" y="174330"/>
                      </a:lnTo>
                      <a:cubicBezTo>
                        <a:pt x="187512" y="174421"/>
                        <a:pt x="187603" y="174482"/>
                        <a:pt x="187664" y="174482"/>
                      </a:cubicBezTo>
                      <a:lnTo>
                        <a:pt x="219427" y="179315"/>
                      </a:lnTo>
                      <a:lnTo>
                        <a:pt x="220066" y="221230"/>
                      </a:lnTo>
                      <a:cubicBezTo>
                        <a:pt x="220066" y="221322"/>
                        <a:pt x="220157" y="221413"/>
                        <a:pt x="220278" y="221413"/>
                      </a:cubicBezTo>
                      <a:cubicBezTo>
                        <a:pt x="220370" y="221413"/>
                        <a:pt x="220461" y="221291"/>
                        <a:pt x="220461" y="221230"/>
                      </a:cubicBezTo>
                      <a:lnTo>
                        <a:pt x="219823" y="179163"/>
                      </a:lnTo>
                      <a:cubicBezTo>
                        <a:pt x="219823" y="179102"/>
                        <a:pt x="219731" y="179011"/>
                        <a:pt x="219671" y="178981"/>
                      </a:cubicBezTo>
                      <a:lnTo>
                        <a:pt x="187846" y="174148"/>
                      </a:lnTo>
                      <a:lnTo>
                        <a:pt x="185962" y="151351"/>
                      </a:lnTo>
                      <a:cubicBezTo>
                        <a:pt x="185962" y="151290"/>
                        <a:pt x="185931" y="151199"/>
                        <a:pt x="185840" y="151199"/>
                      </a:cubicBezTo>
                      <a:lnTo>
                        <a:pt x="170642" y="145849"/>
                      </a:lnTo>
                      <a:lnTo>
                        <a:pt x="181706" y="81076"/>
                      </a:lnTo>
                      <a:cubicBezTo>
                        <a:pt x="181706" y="81016"/>
                        <a:pt x="181706" y="80955"/>
                        <a:pt x="181676" y="80924"/>
                      </a:cubicBezTo>
                      <a:cubicBezTo>
                        <a:pt x="181615" y="80864"/>
                        <a:pt x="181585" y="80833"/>
                        <a:pt x="181554" y="80833"/>
                      </a:cubicBezTo>
                      <a:lnTo>
                        <a:pt x="137785" y="78280"/>
                      </a:lnTo>
                      <a:lnTo>
                        <a:pt x="152283" y="76304"/>
                      </a:lnTo>
                      <a:cubicBezTo>
                        <a:pt x="152374" y="76304"/>
                        <a:pt x="152405" y="76244"/>
                        <a:pt x="152435" y="76213"/>
                      </a:cubicBezTo>
                      <a:cubicBezTo>
                        <a:pt x="152496" y="76122"/>
                        <a:pt x="152435" y="76061"/>
                        <a:pt x="152374" y="76000"/>
                      </a:cubicBezTo>
                      <a:lnTo>
                        <a:pt x="126720" y="57520"/>
                      </a:lnTo>
                      <a:lnTo>
                        <a:pt x="126690" y="57429"/>
                      </a:lnTo>
                      <a:lnTo>
                        <a:pt x="145049" y="25969"/>
                      </a:lnTo>
                      <a:cubicBezTo>
                        <a:pt x="145079" y="25939"/>
                        <a:pt x="145079" y="25848"/>
                        <a:pt x="145049" y="25817"/>
                      </a:cubicBezTo>
                      <a:cubicBezTo>
                        <a:pt x="145049" y="25787"/>
                        <a:pt x="144958" y="25756"/>
                        <a:pt x="144927" y="25696"/>
                      </a:cubicBezTo>
                      <a:lnTo>
                        <a:pt x="105200" y="13416"/>
                      </a:lnTo>
                      <a:lnTo>
                        <a:pt x="117754" y="315"/>
                      </a:lnTo>
                      <a:cubicBezTo>
                        <a:pt x="117815" y="255"/>
                        <a:pt x="117815" y="163"/>
                        <a:pt x="117784" y="103"/>
                      </a:cubicBezTo>
                      <a:cubicBezTo>
                        <a:pt x="117761" y="34"/>
                        <a:pt x="117704" y="0"/>
                        <a:pt x="11765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0" name="Google Shape;1830;p10"/>
                <p:cNvSpPr/>
                <p:nvPr/>
              </p:nvSpPr>
              <p:spPr>
                <a:xfrm>
                  <a:off x="-700475" y="951025"/>
                  <a:ext cx="50325" cy="35375"/>
                </a:xfrm>
                <a:custGeom>
                  <a:rect b="b" l="l" r="r" t="t"/>
                  <a:pathLst>
                    <a:path extrusionOk="0" h="1415" w="2013">
                      <a:moveTo>
                        <a:pt x="1047" y="0"/>
                      </a:moveTo>
                      <a:cubicBezTo>
                        <a:pt x="500" y="0"/>
                        <a:pt x="0" y="690"/>
                        <a:pt x="492" y="1181"/>
                      </a:cubicBezTo>
                      <a:cubicBezTo>
                        <a:pt x="642" y="1346"/>
                        <a:pt x="815" y="1415"/>
                        <a:pt x="982" y="1415"/>
                      </a:cubicBezTo>
                      <a:cubicBezTo>
                        <a:pt x="1525" y="1415"/>
                        <a:pt x="2013" y="696"/>
                        <a:pt x="1525" y="209"/>
                      </a:cubicBezTo>
                      <a:cubicBezTo>
                        <a:pt x="1378" y="62"/>
                        <a:pt x="1210" y="0"/>
                        <a:pt x="10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1" name="Google Shape;1831;p10"/>
                <p:cNvSpPr/>
                <p:nvPr/>
              </p:nvSpPr>
              <p:spPr>
                <a:xfrm>
                  <a:off x="-1364400" y="1443875"/>
                  <a:ext cx="50100" cy="35700"/>
                </a:xfrm>
                <a:custGeom>
                  <a:rect b="b" l="l" r="r" t="t"/>
                  <a:pathLst>
                    <a:path extrusionOk="0" h="1428" w="2004">
                      <a:moveTo>
                        <a:pt x="1032" y="1"/>
                      </a:moveTo>
                      <a:cubicBezTo>
                        <a:pt x="489" y="1"/>
                        <a:pt x="0" y="705"/>
                        <a:pt x="513" y="1194"/>
                      </a:cubicBezTo>
                      <a:cubicBezTo>
                        <a:pt x="664" y="1359"/>
                        <a:pt x="835" y="1428"/>
                        <a:pt x="1000" y="1428"/>
                      </a:cubicBezTo>
                      <a:cubicBezTo>
                        <a:pt x="1533" y="1428"/>
                        <a:pt x="2004" y="709"/>
                        <a:pt x="1516" y="222"/>
                      </a:cubicBezTo>
                      <a:cubicBezTo>
                        <a:pt x="1367" y="66"/>
                        <a:pt x="1197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2" name="Google Shape;1832;p10"/>
                <p:cNvSpPr/>
                <p:nvPr/>
              </p:nvSpPr>
              <p:spPr>
                <a:xfrm>
                  <a:off x="-920175" y="1590950"/>
                  <a:ext cx="50425" cy="35825"/>
                </a:xfrm>
                <a:custGeom>
                  <a:rect b="b" l="l" r="r" t="t"/>
                  <a:pathLst>
                    <a:path extrusionOk="0" h="1433" w="2017">
                      <a:moveTo>
                        <a:pt x="1060" y="0"/>
                      </a:moveTo>
                      <a:cubicBezTo>
                        <a:pt x="509" y="0"/>
                        <a:pt x="1" y="714"/>
                        <a:pt x="495" y="1208"/>
                      </a:cubicBezTo>
                      <a:cubicBezTo>
                        <a:pt x="653" y="1366"/>
                        <a:pt x="830" y="1432"/>
                        <a:pt x="999" y="1432"/>
                      </a:cubicBezTo>
                      <a:cubicBezTo>
                        <a:pt x="1546" y="1432"/>
                        <a:pt x="2016" y="739"/>
                        <a:pt x="1529" y="205"/>
                      </a:cubicBezTo>
                      <a:cubicBezTo>
                        <a:pt x="1385" y="61"/>
                        <a:pt x="1221" y="0"/>
                        <a:pt x="106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10"/>
                <p:cNvSpPr/>
                <p:nvPr/>
              </p:nvSpPr>
              <p:spPr>
                <a:xfrm>
                  <a:off x="-407925" y="1372750"/>
                  <a:ext cx="50275" cy="35500"/>
                </a:xfrm>
                <a:custGeom>
                  <a:rect b="b" l="l" r="r" t="t"/>
                  <a:pathLst>
                    <a:path extrusionOk="0" h="1420" w="2011">
                      <a:moveTo>
                        <a:pt x="1047" y="1"/>
                      </a:moveTo>
                      <a:cubicBezTo>
                        <a:pt x="500" y="1"/>
                        <a:pt x="1" y="691"/>
                        <a:pt x="492" y="1182"/>
                      </a:cubicBezTo>
                      <a:cubicBezTo>
                        <a:pt x="645" y="1350"/>
                        <a:pt x="821" y="1419"/>
                        <a:pt x="991" y="1419"/>
                      </a:cubicBezTo>
                      <a:cubicBezTo>
                        <a:pt x="1530" y="1419"/>
                        <a:pt x="2011" y="718"/>
                        <a:pt x="1525" y="209"/>
                      </a:cubicBezTo>
                      <a:cubicBezTo>
                        <a:pt x="1379" y="62"/>
                        <a:pt x="1211" y="1"/>
                        <a:pt x="10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10"/>
                <p:cNvSpPr/>
                <p:nvPr/>
              </p:nvSpPr>
              <p:spPr>
                <a:xfrm>
                  <a:off x="-596200" y="2083250"/>
                  <a:ext cx="50750" cy="35400"/>
                </a:xfrm>
                <a:custGeom>
                  <a:rect b="b" l="l" r="r" t="t"/>
                  <a:pathLst>
                    <a:path extrusionOk="0" h="1416" w="2030">
                      <a:moveTo>
                        <a:pt x="1041" y="1"/>
                      </a:moveTo>
                      <a:cubicBezTo>
                        <a:pt x="495" y="1"/>
                        <a:pt x="0" y="690"/>
                        <a:pt x="515" y="1182"/>
                      </a:cubicBezTo>
                      <a:cubicBezTo>
                        <a:pt x="666" y="1347"/>
                        <a:pt x="838" y="1415"/>
                        <a:pt x="1005" y="1415"/>
                      </a:cubicBezTo>
                      <a:cubicBezTo>
                        <a:pt x="1546" y="1415"/>
                        <a:pt x="2029" y="697"/>
                        <a:pt x="1518" y="209"/>
                      </a:cubicBezTo>
                      <a:cubicBezTo>
                        <a:pt x="1371" y="62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10"/>
                <p:cNvSpPr/>
                <p:nvPr/>
              </p:nvSpPr>
              <p:spPr>
                <a:xfrm>
                  <a:off x="-173125" y="1901650"/>
                  <a:ext cx="50350" cy="35375"/>
                </a:xfrm>
                <a:custGeom>
                  <a:rect b="b" l="l" r="r" t="t"/>
                  <a:pathLst>
                    <a:path extrusionOk="0" h="1415" w="2014">
                      <a:moveTo>
                        <a:pt x="1035" y="0"/>
                      </a:moveTo>
                      <a:cubicBezTo>
                        <a:pt x="482" y="0"/>
                        <a:pt x="1" y="690"/>
                        <a:pt x="492" y="1181"/>
                      </a:cubicBezTo>
                      <a:cubicBezTo>
                        <a:pt x="650" y="1346"/>
                        <a:pt x="826" y="1415"/>
                        <a:pt x="995" y="1415"/>
                      </a:cubicBezTo>
                      <a:cubicBezTo>
                        <a:pt x="1543" y="1415"/>
                        <a:pt x="2013" y="696"/>
                        <a:pt x="1526" y="209"/>
                      </a:cubicBezTo>
                      <a:cubicBezTo>
                        <a:pt x="1372" y="62"/>
                        <a:pt x="1200" y="0"/>
                        <a:pt x="103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10"/>
                <p:cNvSpPr/>
                <p:nvPr/>
              </p:nvSpPr>
              <p:spPr>
                <a:xfrm>
                  <a:off x="-1459450" y="2087050"/>
                  <a:ext cx="50125" cy="35500"/>
                </a:xfrm>
                <a:custGeom>
                  <a:rect b="b" l="l" r="r" t="t"/>
                  <a:pathLst>
                    <a:path extrusionOk="0" h="1420" w="2005">
                      <a:moveTo>
                        <a:pt x="1041" y="1"/>
                      </a:moveTo>
                      <a:cubicBezTo>
                        <a:pt x="495" y="1"/>
                        <a:pt x="1" y="690"/>
                        <a:pt x="516" y="1182"/>
                      </a:cubicBezTo>
                      <a:cubicBezTo>
                        <a:pt x="669" y="1349"/>
                        <a:pt x="843" y="1419"/>
                        <a:pt x="1010" y="1419"/>
                      </a:cubicBezTo>
                      <a:cubicBezTo>
                        <a:pt x="1541" y="1419"/>
                        <a:pt x="2004" y="718"/>
                        <a:pt x="1519" y="209"/>
                      </a:cubicBezTo>
                      <a:cubicBezTo>
                        <a:pt x="1372" y="62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10"/>
                <p:cNvSpPr/>
                <p:nvPr/>
              </p:nvSpPr>
              <p:spPr>
                <a:xfrm>
                  <a:off x="-1301500" y="2800275"/>
                  <a:ext cx="50225" cy="35800"/>
                </a:xfrm>
                <a:custGeom>
                  <a:rect b="b" l="l" r="r" t="t"/>
                  <a:pathLst>
                    <a:path extrusionOk="0" h="1432" w="2009">
                      <a:moveTo>
                        <a:pt x="1039" y="1"/>
                      </a:moveTo>
                      <a:cubicBezTo>
                        <a:pt x="494" y="1"/>
                        <a:pt x="0" y="705"/>
                        <a:pt x="490" y="1194"/>
                      </a:cubicBezTo>
                      <a:cubicBezTo>
                        <a:pt x="643" y="1362"/>
                        <a:pt x="818" y="1432"/>
                        <a:pt x="988" y="1432"/>
                      </a:cubicBezTo>
                      <a:cubicBezTo>
                        <a:pt x="1527" y="1432"/>
                        <a:pt x="2008" y="730"/>
                        <a:pt x="1523" y="222"/>
                      </a:cubicBezTo>
                      <a:cubicBezTo>
                        <a:pt x="1374" y="66"/>
                        <a:pt x="1204" y="1"/>
                        <a:pt x="103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10"/>
                <p:cNvSpPr/>
                <p:nvPr/>
              </p:nvSpPr>
              <p:spPr>
                <a:xfrm>
                  <a:off x="-318925" y="2620600"/>
                  <a:ext cx="50950" cy="35400"/>
                </a:xfrm>
                <a:custGeom>
                  <a:rect b="b" l="l" r="r" t="t"/>
                  <a:pathLst>
                    <a:path extrusionOk="0" h="1416" w="2038">
                      <a:moveTo>
                        <a:pt x="1054" y="0"/>
                      </a:moveTo>
                      <a:cubicBezTo>
                        <a:pt x="504" y="0"/>
                        <a:pt x="1" y="714"/>
                        <a:pt x="519" y="1208"/>
                      </a:cubicBezTo>
                      <a:cubicBezTo>
                        <a:pt x="665" y="1354"/>
                        <a:pt x="832" y="1416"/>
                        <a:pt x="995" y="1416"/>
                      </a:cubicBezTo>
                      <a:cubicBezTo>
                        <a:pt x="1542" y="1416"/>
                        <a:pt x="2037" y="720"/>
                        <a:pt x="1522" y="205"/>
                      </a:cubicBezTo>
                      <a:cubicBezTo>
                        <a:pt x="1378" y="61"/>
                        <a:pt x="1214" y="0"/>
                        <a:pt x="10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10"/>
                <p:cNvSpPr/>
                <p:nvPr/>
              </p:nvSpPr>
              <p:spPr>
                <a:xfrm>
                  <a:off x="-2533950" y="2539950"/>
                  <a:ext cx="50750" cy="35925"/>
                </a:xfrm>
                <a:custGeom>
                  <a:rect b="b" l="l" r="r" t="t"/>
                  <a:pathLst>
                    <a:path extrusionOk="0" h="1437" w="2030">
                      <a:moveTo>
                        <a:pt x="1043" y="1"/>
                      </a:moveTo>
                      <a:cubicBezTo>
                        <a:pt x="496" y="1"/>
                        <a:pt x="1" y="697"/>
                        <a:pt x="516" y="1212"/>
                      </a:cubicBezTo>
                      <a:cubicBezTo>
                        <a:pt x="667" y="1370"/>
                        <a:pt x="840" y="1436"/>
                        <a:pt x="1007" y="1436"/>
                      </a:cubicBezTo>
                      <a:cubicBezTo>
                        <a:pt x="1548" y="1436"/>
                        <a:pt x="2030" y="743"/>
                        <a:pt x="1519" y="209"/>
                      </a:cubicBezTo>
                      <a:cubicBezTo>
                        <a:pt x="1373" y="63"/>
                        <a:pt x="1206" y="1"/>
                        <a:pt x="104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10"/>
                <p:cNvSpPr/>
                <p:nvPr/>
              </p:nvSpPr>
              <p:spPr>
                <a:xfrm>
                  <a:off x="-1714950" y="2379625"/>
                  <a:ext cx="50300" cy="35475"/>
                </a:xfrm>
                <a:custGeom>
                  <a:rect b="b" l="l" r="r" t="t"/>
                  <a:pathLst>
                    <a:path extrusionOk="0" h="1419" w="2012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45" y="1349"/>
                        <a:pt x="821" y="1418"/>
                        <a:pt x="991" y="1418"/>
                      </a:cubicBezTo>
                      <a:cubicBezTo>
                        <a:pt x="1530" y="1418"/>
                        <a:pt x="2011" y="717"/>
                        <a:pt x="1526" y="208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10"/>
                <p:cNvSpPr/>
                <p:nvPr/>
              </p:nvSpPr>
              <p:spPr>
                <a:xfrm>
                  <a:off x="-2196675" y="3377800"/>
                  <a:ext cx="50400" cy="35075"/>
                </a:xfrm>
                <a:custGeom>
                  <a:rect b="b" l="l" r="r" t="t"/>
                  <a:pathLst>
                    <a:path extrusionOk="0" h="1403" w="2016">
                      <a:moveTo>
                        <a:pt x="1039" y="0"/>
                      </a:moveTo>
                      <a:cubicBezTo>
                        <a:pt x="495" y="0"/>
                        <a:pt x="1" y="704"/>
                        <a:pt x="491" y="1194"/>
                      </a:cubicBezTo>
                      <a:cubicBezTo>
                        <a:pt x="644" y="1341"/>
                        <a:pt x="816" y="1402"/>
                        <a:pt x="981" y="1402"/>
                      </a:cubicBezTo>
                      <a:cubicBezTo>
                        <a:pt x="1534" y="1402"/>
                        <a:pt x="2015" y="713"/>
                        <a:pt x="1524" y="221"/>
                      </a:cubicBezTo>
                      <a:cubicBezTo>
                        <a:pt x="1375" y="65"/>
                        <a:pt x="1205" y="0"/>
                        <a:pt x="103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2" name="Google Shape;1842;p10"/>
                <p:cNvSpPr/>
                <p:nvPr/>
              </p:nvSpPr>
              <p:spPr>
                <a:xfrm>
                  <a:off x="-849425" y="3508825"/>
                  <a:ext cx="50500" cy="35400"/>
                </a:xfrm>
                <a:custGeom>
                  <a:rect b="b" l="l" r="r" t="t"/>
                  <a:pathLst>
                    <a:path extrusionOk="0" h="1416" w="2020">
                      <a:moveTo>
                        <a:pt x="1036" y="0"/>
                      </a:moveTo>
                      <a:cubicBezTo>
                        <a:pt x="483" y="0"/>
                        <a:pt x="0" y="696"/>
                        <a:pt x="492" y="1211"/>
                      </a:cubicBezTo>
                      <a:cubicBezTo>
                        <a:pt x="636" y="1355"/>
                        <a:pt x="800" y="1416"/>
                        <a:pt x="961" y="1416"/>
                      </a:cubicBezTo>
                      <a:cubicBezTo>
                        <a:pt x="1512" y="1416"/>
                        <a:pt x="2020" y="703"/>
                        <a:pt x="1526" y="208"/>
                      </a:cubicBezTo>
                      <a:cubicBezTo>
                        <a:pt x="1372" y="62"/>
                        <a:pt x="1201" y="0"/>
                        <a:pt x="103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3" name="Google Shape;1843;p10"/>
                <p:cNvSpPr/>
                <p:nvPr/>
              </p:nvSpPr>
              <p:spPr>
                <a:xfrm>
                  <a:off x="-601700" y="3131900"/>
                  <a:ext cx="50350" cy="35400"/>
                </a:xfrm>
                <a:custGeom>
                  <a:rect b="b" l="l" r="r" t="t"/>
                  <a:pathLst>
                    <a:path extrusionOk="0" h="1416" w="2014">
                      <a:moveTo>
                        <a:pt x="1047" y="1"/>
                      </a:moveTo>
                      <a:cubicBezTo>
                        <a:pt x="500" y="1"/>
                        <a:pt x="1" y="690"/>
                        <a:pt x="492" y="1182"/>
                      </a:cubicBezTo>
                      <a:cubicBezTo>
                        <a:pt x="643" y="1347"/>
                        <a:pt x="815" y="1415"/>
                        <a:pt x="983" y="1415"/>
                      </a:cubicBezTo>
                      <a:cubicBezTo>
                        <a:pt x="1525" y="1415"/>
                        <a:pt x="2013" y="697"/>
                        <a:pt x="1526" y="209"/>
                      </a:cubicBezTo>
                      <a:cubicBezTo>
                        <a:pt x="1379" y="62"/>
                        <a:pt x="1211" y="1"/>
                        <a:pt x="10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10"/>
                <p:cNvSpPr/>
                <p:nvPr/>
              </p:nvSpPr>
              <p:spPr>
                <a:xfrm>
                  <a:off x="-1361600" y="4210950"/>
                  <a:ext cx="50300" cy="35475"/>
                </a:xfrm>
                <a:custGeom>
                  <a:rect b="b" l="l" r="r" t="t"/>
                  <a:pathLst>
                    <a:path extrusionOk="0" h="1419" w="2012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45" y="1349"/>
                        <a:pt x="821" y="1419"/>
                        <a:pt x="991" y="1419"/>
                      </a:cubicBezTo>
                      <a:cubicBezTo>
                        <a:pt x="1530" y="1419"/>
                        <a:pt x="2011" y="717"/>
                        <a:pt x="1526" y="209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5" name="Google Shape;1845;p10"/>
                <p:cNvSpPr/>
                <p:nvPr/>
              </p:nvSpPr>
              <p:spPr>
                <a:xfrm>
                  <a:off x="-527900" y="4660900"/>
                  <a:ext cx="51000" cy="35825"/>
                </a:xfrm>
                <a:custGeom>
                  <a:rect b="b" l="l" r="r" t="t"/>
                  <a:pathLst>
                    <a:path extrusionOk="0" h="1433" w="2040">
                      <a:moveTo>
                        <a:pt x="1068" y="1"/>
                      </a:moveTo>
                      <a:cubicBezTo>
                        <a:pt x="504" y="1"/>
                        <a:pt x="1" y="714"/>
                        <a:pt x="519" y="1208"/>
                      </a:cubicBezTo>
                      <a:cubicBezTo>
                        <a:pt x="670" y="1366"/>
                        <a:pt x="843" y="1432"/>
                        <a:pt x="1010" y="1432"/>
                      </a:cubicBezTo>
                      <a:cubicBezTo>
                        <a:pt x="1552" y="1432"/>
                        <a:pt x="2040" y="739"/>
                        <a:pt x="1552" y="205"/>
                      </a:cubicBezTo>
                      <a:cubicBezTo>
                        <a:pt x="1402" y="61"/>
                        <a:pt x="1232" y="1"/>
                        <a:pt x="106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6" name="Google Shape;1846;p10"/>
                <p:cNvSpPr/>
                <p:nvPr/>
              </p:nvSpPr>
              <p:spPr>
                <a:xfrm>
                  <a:off x="-599950" y="4282075"/>
                  <a:ext cx="50800" cy="35075"/>
                </a:xfrm>
                <a:custGeom>
                  <a:rect b="b" l="l" r="r" t="t"/>
                  <a:pathLst>
                    <a:path extrusionOk="0" h="1403" w="2032">
                      <a:moveTo>
                        <a:pt x="1032" y="0"/>
                      </a:moveTo>
                      <a:cubicBezTo>
                        <a:pt x="489" y="0"/>
                        <a:pt x="0" y="704"/>
                        <a:pt x="513" y="1194"/>
                      </a:cubicBezTo>
                      <a:cubicBezTo>
                        <a:pt x="660" y="1340"/>
                        <a:pt x="828" y="1402"/>
                        <a:pt x="991" y="1402"/>
                      </a:cubicBezTo>
                      <a:cubicBezTo>
                        <a:pt x="1537" y="1402"/>
                        <a:pt x="2031" y="712"/>
                        <a:pt x="1516" y="221"/>
                      </a:cubicBezTo>
                      <a:cubicBezTo>
                        <a:pt x="1368" y="65"/>
                        <a:pt x="119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7" name="Google Shape;1847;p10"/>
                <p:cNvSpPr/>
                <p:nvPr/>
              </p:nvSpPr>
              <p:spPr>
                <a:xfrm>
                  <a:off x="512475" y="4625075"/>
                  <a:ext cx="50700" cy="35500"/>
                </a:xfrm>
                <a:custGeom>
                  <a:rect b="b" l="l" r="r" t="t"/>
                  <a:pathLst>
                    <a:path extrusionOk="0" h="1420" w="2028">
                      <a:moveTo>
                        <a:pt x="1041" y="1"/>
                      </a:moveTo>
                      <a:cubicBezTo>
                        <a:pt x="495" y="1"/>
                        <a:pt x="1" y="691"/>
                        <a:pt x="516" y="1182"/>
                      </a:cubicBezTo>
                      <a:cubicBezTo>
                        <a:pt x="669" y="1350"/>
                        <a:pt x="844" y="1419"/>
                        <a:pt x="1014" y="1419"/>
                      </a:cubicBezTo>
                      <a:cubicBezTo>
                        <a:pt x="1552" y="1419"/>
                        <a:pt x="2027" y="718"/>
                        <a:pt x="1519" y="209"/>
                      </a:cubicBezTo>
                      <a:cubicBezTo>
                        <a:pt x="1372" y="63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8" name="Google Shape;1848;p10"/>
                <p:cNvSpPr/>
                <p:nvPr/>
              </p:nvSpPr>
              <p:spPr>
                <a:xfrm>
                  <a:off x="235925" y="1842825"/>
                  <a:ext cx="50975" cy="35075"/>
                </a:xfrm>
                <a:custGeom>
                  <a:rect b="b" l="l" r="r" t="t"/>
                  <a:pathLst>
                    <a:path extrusionOk="0" h="1403" w="2039">
                      <a:moveTo>
                        <a:pt x="1046" y="0"/>
                      </a:moveTo>
                      <a:cubicBezTo>
                        <a:pt x="489" y="0"/>
                        <a:pt x="1" y="704"/>
                        <a:pt x="514" y="1194"/>
                      </a:cubicBezTo>
                      <a:cubicBezTo>
                        <a:pt x="660" y="1341"/>
                        <a:pt x="828" y="1402"/>
                        <a:pt x="992" y="1402"/>
                      </a:cubicBezTo>
                      <a:cubicBezTo>
                        <a:pt x="1539" y="1402"/>
                        <a:pt x="2038" y="713"/>
                        <a:pt x="1547" y="221"/>
                      </a:cubicBezTo>
                      <a:cubicBezTo>
                        <a:pt x="1391" y="65"/>
                        <a:pt x="1215" y="0"/>
                        <a:pt x="104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9" name="Google Shape;1849;p10"/>
                <p:cNvSpPr/>
                <p:nvPr/>
              </p:nvSpPr>
              <p:spPr>
                <a:xfrm>
                  <a:off x="968350" y="1967100"/>
                  <a:ext cx="49650" cy="35825"/>
                </a:xfrm>
                <a:custGeom>
                  <a:rect b="b" l="l" r="r" t="t"/>
                  <a:pathLst>
                    <a:path extrusionOk="0" h="1433" w="1986">
                      <a:moveTo>
                        <a:pt x="1053" y="0"/>
                      </a:moveTo>
                      <a:cubicBezTo>
                        <a:pt x="503" y="0"/>
                        <a:pt x="0" y="713"/>
                        <a:pt x="518" y="1208"/>
                      </a:cubicBezTo>
                      <a:cubicBezTo>
                        <a:pt x="669" y="1366"/>
                        <a:pt x="838" y="1432"/>
                        <a:pt x="1001" y="1432"/>
                      </a:cubicBezTo>
                      <a:cubicBezTo>
                        <a:pt x="1528" y="1432"/>
                        <a:pt x="1985" y="739"/>
                        <a:pt x="1521" y="205"/>
                      </a:cubicBezTo>
                      <a:cubicBezTo>
                        <a:pt x="1377" y="61"/>
                        <a:pt x="1213" y="0"/>
                        <a:pt x="105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10"/>
                <p:cNvSpPr/>
                <p:nvPr/>
              </p:nvSpPr>
              <p:spPr>
                <a:xfrm>
                  <a:off x="54900" y="585200"/>
                  <a:ext cx="50225" cy="35800"/>
                </a:xfrm>
                <a:custGeom>
                  <a:rect b="b" l="l" r="r" t="t"/>
                  <a:pathLst>
                    <a:path extrusionOk="0" h="1432" w="2009">
                      <a:moveTo>
                        <a:pt x="1026" y="1"/>
                      </a:moveTo>
                      <a:cubicBezTo>
                        <a:pt x="476" y="1"/>
                        <a:pt x="0" y="705"/>
                        <a:pt x="490" y="1194"/>
                      </a:cubicBezTo>
                      <a:cubicBezTo>
                        <a:pt x="643" y="1362"/>
                        <a:pt x="819" y="1432"/>
                        <a:pt x="989" y="1432"/>
                      </a:cubicBezTo>
                      <a:cubicBezTo>
                        <a:pt x="1528" y="1432"/>
                        <a:pt x="2009" y="730"/>
                        <a:pt x="1523" y="222"/>
                      </a:cubicBezTo>
                      <a:cubicBezTo>
                        <a:pt x="1368" y="66"/>
                        <a:pt x="1194" y="1"/>
                        <a:pt x="10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10"/>
                <p:cNvSpPr/>
                <p:nvPr/>
              </p:nvSpPr>
              <p:spPr>
                <a:xfrm>
                  <a:off x="-2734675" y="3180225"/>
                  <a:ext cx="50225" cy="35075"/>
                </a:xfrm>
                <a:custGeom>
                  <a:rect b="b" l="l" r="r" t="t"/>
                  <a:pathLst>
                    <a:path extrusionOk="0" h="1403" w="2009">
                      <a:moveTo>
                        <a:pt x="1013" y="0"/>
                      </a:moveTo>
                      <a:cubicBezTo>
                        <a:pt x="477" y="0"/>
                        <a:pt x="1" y="705"/>
                        <a:pt x="490" y="1194"/>
                      </a:cubicBezTo>
                      <a:cubicBezTo>
                        <a:pt x="637" y="1341"/>
                        <a:pt x="805" y="1402"/>
                        <a:pt x="968" y="1402"/>
                      </a:cubicBezTo>
                      <a:cubicBezTo>
                        <a:pt x="1514" y="1402"/>
                        <a:pt x="2008" y="713"/>
                        <a:pt x="1493" y="221"/>
                      </a:cubicBezTo>
                      <a:cubicBezTo>
                        <a:pt x="1345" y="66"/>
                        <a:pt x="1176" y="0"/>
                        <a:pt x="101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10"/>
                <p:cNvSpPr/>
                <p:nvPr/>
              </p:nvSpPr>
              <p:spPr>
                <a:xfrm>
                  <a:off x="-3560675" y="2610300"/>
                  <a:ext cx="50300" cy="35700"/>
                </a:xfrm>
                <a:custGeom>
                  <a:rect b="b" l="l" r="r" t="t"/>
                  <a:pathLst>
                    <a:path extrusionOk="0" h="1428" w="2012">
                      <a:moveTo>
                        <a:pt x="1039" y="1"/>
                      </a:moveTo>
                      <a:cubicBezTo>
                        <a:pt x="494" y="1"/>
                        <a:pt x="1" y="705"/>
                        <a:pt x="490" y="1194"/>
                      </a:cubicBezTo>
                      <a:cubicBezTo>
                        <a:pt x="648" y="1359"/>
                        <a:pt x="824" y="1428"/>
                        <a:pt x="993" y="1428"/>
                      </a:cubicBezTo>
                      <a:cubicBezTo>
                        <a:pt x="1541" y="1428"/>
                        <a:pt x="2011" y="709"/>
                        <a:pt x="1524" y="222"/>
                      </a:cubicBezTo>
                      <a:cubicBezTo>
                        <a:pt x="1375" y="66"/>
                        <a:pt x="1205" y="1"/>
                        <a:pt x="103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3" name="Google Shape;1853;p10"/>
                <p:cNvSpPr/>
                <p:nvPr/>
              </p:nvSpPr>
              <p:spPr>
                <a:xfrm>
                  <a:off x="-2691350" y="1535075"/>
                  <a:ext cx="50375" cy="35075"/>
                </a:xfrm>
                <a:custGeom>
                  <a:rect b="b" l="l" r="r" t="t"/>
                  <a:pathLst>
                    <a:path extrusionOk="0" h="1403" w="2015">
                      <a:moveTo>
                        <a:pt x="1039" y="0"/>
                      </a:moveTo>
                      <a:cubicBezTo>
                        <a:pt x="494" y="0"/>
                        <a:pt x="0" y="704"/>
                        <a:pt x="490" y="1194"/>
                      </a:cubicBezTo>
                      <a:cubicBezTo>
                        <a:pt x="651" y="1340"/>
                        <a:pt x="826" y="1402"/>
                        <a:pt x="993" y="1402"/>
                      </a:cubicBezTo>
                      <a:cubicBezTo>
                        <a:pt x="1551" y="1402"/>
                        <a:pt x="2015" y="712"/>
                        <a:pt x="1523" y="221"/>
                      </a:cubicBezTo>
                      <a:cubicBezTo>
                        <a:pt x="1375" y="65"/>
                        <a:pt x="1204" y="0"/>
                        <a:pt x="103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4" name="Google Shape;1854;p10"/>
                <p:cNvSpPr/>
                <p:nvPr/>
              </p:nvSpPr>
              <p:spPr>
                <a:xfrm>
                  <a:off x="-1786450" y="914650"/>
                  <a:ext cx="50525" cy="35400"/>
                </a:xfrm>
                <a:custGeom>
                  <a:rect b="b" l="l" r="r" t="t"/>
                  <a:pathLst>
                    <a:path extrusionOk="0" h="1416" w="2021">
                      <a:moveTo>
                        <a:pt x="1060" y="0"/>
                      </a:moveTo>
                      <a:cubicBezTo>
                        <a:pt x="509" y="0"/>
                        <a:pt x="1" y="713"/>
                        <a:pt x="495" y="1208"/>
                      </a:cubicBezTo>
                      <a:cubicBezTo>
                        <a:pt x="649" y="1354"/>
                        <a:pt x="820" y="1416"/>
                        <a:pt x="984" y="1416"/>
                      </a:cubicBezTo>
                      <a:cubicBezTo>
                        <a:pt x="1538" y="1416"/>
                        <a:pt x="2021" y="720"/>
                        <a:pt x="1529" y="205"/>
                      </a:cubicBezTo>
                      <a:cubicBezTo>
                        <a:pt x="1385" y="61"/>
                        <a:pt x="1221" y="0"/>
                        <a:pt x="106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5" name="Google Shape;1855;p10"/>
                <p:cNvSpPr/>
                <p:nvPr/>
              </p:nvSpPr>
              <p:spPr>
                <a:xfrm>
                  <a:off x="-1588800" y="242050"/>
                  <a:ext cx="50350" cy="35925"/>
                </a:xfrm>
                <a:custGeom>
                  <a:rect b="b" l="l" r="r" t="t"/>
                  <a:pathLst>
                    <a:path extrusionOk="0" h="1437" w="2014">
                      <a:moveTo>
                        <a:pt x="1049" y="1"/>
                      </a:moveTo>
                      <a:cubicBezTo>
                        <a:pt x="501" y="1"/>
                        <a:pt x="0" y="696"/>
                        <a:pt x="492" y="1212"/>
                      </a:cubicBezTo>
                      <a:cubicBezTo>
                        <a:pt x="650" y="1370"/>
                        <a:pt x="827" y="1436"/>
                        <a:pt x="996" y="1436"/>
                      </a:cubicBezTo>
                      <a:cubicBezTo>
                        <a:pt x="1543" y="1436"/>
                        <a:pt x="2013" y="743"/>
                        <a:pt x="1526" y="209"/>
                      </a:cubicBezTo>
                      <a:cubicBezTo>
                        <a:pt x="1379" y="62"/>
                        <a:pt x="1212" y="1"/>
                        <a:pt x="10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6" name="Google Shape;1856;p10"/>
                <p:cNvSpPr/>
                <p:nvPr/>
              </p:nvSpPr>
              <p:spPr>
                <a:xfrm>
                  <a:off x="-943650" y="276250"/>
                  <a:ext cx="50325" cy="35900"/>
                </a:xfrm>
                <a:custGeom>
                  <a:rect b="b" l="l" r="r" t="t"/>
                  <a:pathLst>
                    <a:path extrusionOk="0" h="1436" w="2013">
                      <a:moveTo>
                        <a:pt x="1049" y="0"/>
                      </a:moveTo>
                      <a:cubicBezTo>
                        <a:pt x="501" y="0"/>
                        <a:pt x="0" y="696"/>
                        <a:pt x="492" y="1212"/>
                      </a:cubicBezTo>
                      <a:cubicBezTo>
                        <a:pt x="643" y="1370"/>
                        <a:pt x="816" y="1436"/>
                        <a:pt x="983" y="1436"/>
                      </a:cubicBezTo>
                      <a:cubicBezTo>
                        <a:pt x="1525" y="1436"/>
                        <a:pt x="2013" y="742"/>
                        <a:pt x="1525" y="209"/>
                      </a:cubicBezTo>
                      <a:cubicBezTo>
                        <a:pt x="1379" y="62"/>
                        <a:pt x="1212" y="0"/>
                        <a:pt x="104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7" name="Google Shape;1857;p10"/>
                <p:cNvSpPr/>
                <p:nvPr/>
              </p:nvSpPr>
              <p:spPr>
                <a:xfrm>
                  <a:off x="-625325" y="-57250"/>
                  <a:ext cx="50475" cy="35725"/>
                </a:xfrm>
                <a:custGeom>
                  <a:rect b="b" l="l" r="r" t="t"/>
                  <a:pathLst>
                    <a:path extrusionOk="0" h="1429" w="2019">
                      <a:moveTo>
                        <a:pt x="1047" y="0"/>
                      </a:moveTo>
                      <a:cubicBezTo>
                        <a:pt x="491" y="0"/>
                        <a:pt x="0" y="714"/>
                        <a:pt x="495" y="1208"/>
                      </a:cubicBezTo>
                      <a:cubicBezTo>
                        <a:pt x="643" y="1363"/>
                        <a:pt x="813" y="1428"/>
                        <a:pt x="978" y="1428"/>
                      </a:cubicBezTo>
                      <a:cubicBezTo>
                        <a:pt x="1523" y="1428"/>
                        <a:pt x="2018" y="718"/>
                        <a:pt x="1528" y="205"/>
                      </a:cubicBezTo>
                      <a:cubicBezTo>
                        <a:pt x="1377" y="61"/>
                        <a:pt x="1210" y="0"/>
                        <a:pt x="10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8" name="Google Shape;1858;p10"/>
                <p:cNvSpPr/>
                <p:nvPr/>
              </p:nvSpPr>
              <p:spPr>
                <a:xfrm>
                  <a:off x="1081525" y="3719750"/>
                  <a:ext cx="50375" cy="35075"/>
                </a:xfrm>
                <a:custGeom>
                  <a:rect b="b" l="l" r="r" t="t"/>
                  <a:pathLst>
                    <a:path extrusionOk="0" h="1403" w="2015">
                      <a:moveTo>
                        <a:pt x="1038" y="0"/>
                      </a:moveTo>
                      <a:cubicBezTo>
                        <a:pt x="494" y="0"/>
                        <a:pt x="0" y="704"/>
                        <a:pt x="490" y="1194"/>
                      </a:cubicBezTo>
                      <a:cubicBezTo>
                        <a:pt x="643" y="1341"/>
                        <a:pt x="815" y="1402"/>
                        <a:pt x="980" y="1402"/>
                      </a:cubicBezTo>
                      <a:cubicBezTo>
                        <a:pt x="1533" y="1402"/>
                        <a:pt x="2014" y="713"/>
                        <a:pt x="1523" y="221"/>
                      </a:cubicBezTo>
                      <a:cubicBezTo>
                        <a:pt x="1374" y="65"/>
                        <a:pt x="1204" y="0"/>
                        <a:pt x="103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9" name="Google Shape;1859;p10"/>
                <p:cNvSpPr/>
                <p:nvPr/>
              </p:nvSpPr>
              <p:spPr>
                <a:xfrm>
                  <a:off x="1127050" y="4295300"/>
                  <a:ext cx="50475" cy="35725"/>
                </a:xfrm>
                <a:custGeom>
                  <a:rect b="b" l="l" r="r" t="t"/>
                  <a:pathLst>
                    <a:path extrusionOk="0" h="1429" w="2019">
                      <a:moveTo>
                        <a:pt x="1049" y="1"/>
                      </a:moveTo>
                      <a:cubicBezTo>
                        <a:pt x="501" y="1"/>
                        <a:pt x="0" y="696"/>
                        <a:pt x="492" y="1212"/>
                      </a:cubicBezTo>
                      <a:cubicBezTo>
                        <a:pt x="645" y="1365"/>
                        <a:pt x="816" y="1429"/>
                        <a:pt x="980" y="1429"/>
                      </a:cubicBezTo>
                      <a:cubicBezTo>
                        <a:pt x="1534" y="1429"/>
                        <a:pt x="2018" y="701"/>
                        <a:pt x="1526" y="209"/>
                      </a:cubicBezTo>
                      <a:cubicBezTo>
                        <a:pt x="1379" y="62"/>
                        <a:pt x="1212" y="1"/>
                        <a:pt x="10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0" name="Google Shape;1860;p10"/>
                <p:cNvSpPr/>
                <p:nvPr/>
              </p:nvSpPr>
              <p:spPr>
                <a:xfrm>
                  <a:off x="1924175" y="4419925"/>
                  <a:ext cx="50350" cy="35375"/>
                </a:xfrm>
                <a:custGeom>
                  <a:rect b="b" l="l" r="r" t="t"/>
                  <a:pathLst>
                    <a:path extrusionOk="0" h="1415" w="2014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57" y="1346"/>
                        <a:pt x="838" y="1415"/>
                        <a:pt x="1008" y="1415"/>
                      </a:cubicBezTo>
                      <a:cubicBezTo>
                        <a:pt x="1561" y="1415"/>
                        <a:pt x="2014" y="696"/>
                        <a:pt x="1526" y="209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861" name="Google Shape;1861;p10"/>
          <p:cNvSpPr txBox="1"/>
          <p:nvPr>
            <p:ph idx="1" type="body"/>
          </p:nvPr>
        </p:nvSpPr>
        <p:spPr>
          <a:xfrm>
            <a:off x="713225" y="539500"/>
            <a:ext cx="58782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Audiowide"/>
                <a:ea typeface="Audiowide"/>
                <a:cs typeface="Audiowide"/>
                <a:sym typeface="Audiowide"/>
              </a:defRPr>
            </a:lvl1pPr>
          </a:lstStyle>
          <a:p/>
        </p:txBody>
      </p:sp>
      <p:sp>
        <p:nvSpPr>
          <p:cNvPr id="1862" name="Google Shape;1862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2pPr>
            <a:lvl3pPr lvl="2"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3pPr>
            <a:lvl4pPr lvl="3"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4pPr>
            <a:lvl5pPr lvl="4"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5pPr>
            <a:lvl6pPr lvl="5"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6pPr>
            <a:lvl7pPr lvl="6"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7pPr>
            <a:lvl8pPr lvl="7"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8pPr>
            <a:lvl9pPr lvl="8"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udiowide"/>
              <a:buNone/>
              <a:defRPr sz="36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Char char="●"/>
              <a:defRPr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forms.gle/38nnHoJzkk9ytN3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sadhika2@umbc.edu" TargetMode="External"/><Relationship Id="rId4" Type="http://schemas.openxmlformats.org/officeDocument/2006/relationships/hyperlink" Target="mailto:wentaochen@umbc.edu" TargetMode="External"/><Relationship Id="rId5" Type="http://schemas.openxmlformats.org/officeDocument/2006/relationships/hyperlink" Target="mailto:kho6@umbc.edu" TargetMode="External"/><Relationship Id="rId6" Type="http://schemas.openxmlformats.org/officeDocument/2006/relationships/hyperlink" Target="mailto:kjones24@umbc.edu" TargetMode="External"/><Relationship Id="rId7" Type="http://schemas.openxmlformats.org/officeDocument/2006/relationships/hyperlink" Target="mailto:gauthar1@umbc.edu" TargetMode="External"/><Relationship Id="rId8" Type="http://schemas.openxmlformats.org/officeDocument/2006/relationships/hyperlink" Target="mailto:cvargas1@umbc.edu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WentaoChen1/IS-436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0" name="Shape 4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1" name="Google Shape;4691;p28"/>
          <p:cNvSpPr txBox="1"/>
          <p:nvPr>
            <p:ph type="ctrTitle"/>
          </p:nvPr>
        </p:nvSpPr>
        <p:spPr>
          <a:xfrm>
            <a:off x="1747950" y="1509450"/>
            <a:ext cx="5648100" cy="24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200">
                <a:latin typeface="Anaheim"/>
                <a:ea typeface="Anaheim"/>
                <a:cs typeface="Anaheim"/>
                <a:sym typeface="Anaheim"/>
              </a:rPr>
              <a:t>Requirements Definition Document and Use Cases</a:t>
            </a:r>
            <a:endParaRPr sz="4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latin typeface="Anaheim"/>
                <a:ea typeface="Anaheim"/>
                <a:cs typeface="Anaheim"/>
                <a:sym typeface="Anaheim"/>
              </a:rPr>
              <a:t>Note Taking Website</a:t>
            </a:r>
            <a:endParaRPr sz="30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692" name="Google Shape;4692;p28"/>
          <p:cNvSpPr txBox="1"/>
          <p:nvPr>
            <p:ph idx="1" type="subTitle"/>
          </p:nvPr>
        </p:nvSpPr>
        <p:spPr>
          <a:xfrm>
            <a:off x="2506850" y="3929254"/>
            <a:ext cx="42600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Soham Adhikary, Wentao Chen, Kimberly Ho, Kristen Jones, Paul Rajapandi, Catherine Vargas</a:t>
            </a:r>
            <a:endParaRPr/>
          </a:p>
        </p:txBody>
      </p:sp>
      <p:cxnSp>
        <p:nvCxnSpPr>
          <p:cNvPr id="4693" name="Google Shape;4693;p28"/>
          <p:cNvCxnSpPr/>
          <p:nvPr/>
        </p:nvCxnSpPr>
        <p:spPr>
          <a:xfrm>
            <a:off x="2112950" y="3735825"/>
            <a:ext cx="4978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4" name="Google Shape;4694;p28"/>
          <p:cNvSpPr txBox="1"/>
          <p:nvPr>
            <p:ph idx="1" type="subTitle"/>
          </p:nvPr>
        </p:nvSpPr>
        <p:spPr>
          <a:xfrm>
            <a:off x="0" y="4762504"/>
            <a:ext cx="42600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Deliverable</a:t>
            </a:r>
            <a:r>
              <a:rPr lang="de" sz="1200"/>
              <a:t> 2: IS 436 - 01</a:t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8" name="Shape 4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9" name="Google Shape;4759;p37"/>
          <p:cNvSpPr txBox="1"/>
          <p:nvPr>
            <p:ph type="title"/>
          </p:nvPr>
        </p:nvSpPr>
        <p:spPr>
          <a:xfrm>
            <a:off x="398950" y="770825"/>
            <a:ext cx="1936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Use Case 1 - Diagram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760" name="Google Shape;4760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latin typeface="Abel"/>
                <a:ea typeface="Abel"/>
                <a:cs typeface="Abel"/>
                <a:sym typeface="Abel"/>
              </a:rPr>
              <a:t>‹#›</a:t>
            </a:fld>
            <a:endParaRPr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4761" name="Google Shape;4761;p37"/>
          <p:cNvPicPr preferRelativeResize="0"/>
          <p:nvPr/>
        </p:nvPicPr>
        <p:blipFill rotWithShape="1">
          <a:blip r:embed="rId3">
            <a:alphaModFix/>
          </a:blip>
          <a:srcRect b="20285" l="0" r="0" t="9158"/>
          <a:stretch/>
        </p:blipFill>
        <p:spPr>
          <a:xfrm>
            <a:off x="2397025" y="616825"/>
            <a:ext cx="6484874" cy="4435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62" name="Google Shape;4762;p37"/>
          <p:cNvCxnSpPr/>
          <p:nvPr/>
        </p:nvCxnSpPr>
        <p:spPr>
          <a:xfrm>
            <a:off x="3784800" y="613800"/>
            <a:ext cx="3993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3" name="Google Shape;4763;p37"/>
          <p:cNvCxnSpPr/>
          <p:nvPr/>
        </p:nvCxnSpPr>
        <p:spPr>
          <a:xfrm>
            <a:off x="3784800" y="5052200"/>
            <a:ext cx="3993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7" name="Shape 4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8" name="Google Shape;4768;p38"/>
          <p:cNvSpPr txBox="1"/>
          <p:nvPr>
            <p:ph type="title"/>
          </p:nvPr>
        </p:nvSpPr>
        <p:spPr>
          <a:xfrm>
            <a:off x="5124850" y="207525"/>
            <a:ext cx="3825600" cy="4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>
                <a:latin typeface="Poppins Medium"/>
                <a:ea typeface="Poppins Medium"/>
                <a:cs typeface="Poppins Medium"/>
                <a:sym typeface="Poppins Medium"/>
              </a:rPr>
              <a:t>Use Case - 2</a:t>
            </a:r>
            <a:endParaRPr sz="28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769" name="Google Shape;476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4770" name="Google Shape;4770;p38"/>
          <p:cNvPicPr preferRelativeResize="0"/>
          <p:nvPr/>
        </p:nvPicPr>
        <p:blipFill rotWithShape="1">
          <a:blip r:embed="rId3">
            <a:alphaModFix/>
          </a:blip>
          <a:srcRect b="11976" l="18599" r="24899" t="30140"/>
          <a:stretch/>
        </p:blipFill>
        <p:spPr>
          <a:xfrm>
            <a:off x="591438" y="689325"/>
            <a:ext cx="7961126" cy="42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4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p39"/>
          <p:cNvSpPr txBox="1"/>
          <p:nvPr>
            <p:ph idx="4294967295" type="title"/>
          </p:nvPr>
        </p:nvSpPr>
        <p:spPr>
          <a:xfrm>
            <a:off x="5316300" y="644725"/>
            <a:ext cx="34872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Use Case 2 - Diagram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776" name="Google Shape;477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4777" name="Google Shape;477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19529" cy="48386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1" name="Shape 4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" name="Google Shape;4782;p40"/>
          <p:cNvSpPr txBox="1"/>
          <p:nvPr>
            <p:ph type="ctrTitle"/>
          </p:nvPr>
        </p:nvSpPr>
        <p:spPr>
          <a:xfrm>
            <a:off x="1747950" y="1408975"/>
            <a:ext cx="5648100" cy="24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Interview Information 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783" name="Google Shape;4783;p40"/>
          <p:cNvSpPr txBox="1"/>
          <p:nvPr>
            <p:ph idx="1" type="subTitle"/>
          </p:nvPr>
        </p:nvSpPr>
        <p:spPr>
          <a:xfrm>
            <a:off x="2280150" y="3658925"/>
            <a:ext cx="48417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"/>
                <a:ea typeface="Poppins"/>
                <a:cs typeface="Poppins"/>
                <a:sym typeface="Poppins"/>
              </a:rPr>
              <a:t>Online Note Taking </a:t>
            </a:r>
            <a:r>
              <a:rPr lang="de">
                <a:latin typeface="Poppins"/>
                <a:ea typeface="Poppins"/>
                <a:cs typeface="Poppins"/>
                <a:sym typeface="Poppins"/>
              </a:rPr>
              <a:t>Questionnaire</a:t>
            </a:r>
            <a:r>
              <a:rPr lang="de">
                <a:latin typeface="Poppins"/>
                <a:ea typeface="Poppins"/>
                <a:cs typeface="Poppins"/>
                <a:sym typeface="Poppins"/>
              </a:rPr>
              <a:t> -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84" name="Google Shape;4784;p40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85" name="Google Shape;4785;p40"/>
          <p:cNvSpPr txBox="1"/>
          <p:nvPr/>
        </p:nvSpPr>
        <p:spPr>
          <a:xfrm>
            <a:off x="2690250" y="4039925"/>
            <a:ext cx="376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https://forms.gle/38nnHoJzkk9ytN3G</a:t>
            </a:r>
            <a:endParaRPr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9" name="Shape 4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0" name="Google Shape;4790;p41"/>
          <p:cNvSpPr txBox="1"/>
          <p:nvPr>
            <p:ph idx="5" type="subTitle"/>
          </p:nvPr>
        </p:nvSpPr>
        <p:spPr>
          <a:xfrm>
            <a:off x="3070750" y="1838550"/>
            <a:ext cx="46221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oppins"/>
              <a:buChar char="➢"/>
            </a:pPr>
            <a:r>
              <a:rPr lang="d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Online Forums and internally via email</a:t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91" name="Google Shape;4791;p41"/>
          <p:cNvSpPr txBox="1"/>
          <p:nvPr>
            <p:ph idx="1" type="subTitle"/>
          </p:nvPr>
        </p:nvSpPr>
        <p:spPr>
          <a:xfrm>
            <a:off x="2686051" y="1334552"/>
            <a:ext cx="28722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Distribution Method</a:t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92" name="Google Shape;4792;p41"/>
          <p:cNvSpPr txBox="1"/>
          <p:nvPr>
            <p:ph idx="2" type="subTitle"/>
          </p:nvPr>
        </p:nvSpPr>
        <p:spPr>
          <a:xfrm>
            <a:off x="2686061" y="2680147"/>
            <a:ext cx="28722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Response rate:</a:t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93" name="Google Shape;4793;p41"/>
          <p:cNvSpPr txBox="1"/>
          <p:nvPr>
            <p:ph idx="6" type="subTitle"/>
          </p:nvPr>
        </p:nvSpPr>
        <p:spPr>
          <a:xfrm>
            <a:off x="3070750" y="3342875"/>
            <a:ext cx="5401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oppins"/>
              <a:buChar char="➢"/>
            </a:pPr>
            <a:r>
              <a:rPr lang="d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6% for email surveys, 8% for website surveys</a:t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94" name="Google Shape;4794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4795" name="Google Shape;4795;p41"/>
          <p:cNvSpPr txBox="1"/>
          <p:nvPr>
            <p:ph type="title"/>
          </p:nvPr>
        </p:nvSpPr>
        <p:spPr>
          <a:xfrm>
            <a:off x="949975" y="480325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Survey Analytics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9" name="Shape 4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0" name="Google Shape;4800;p42"/>
          <p:cNvSpPr txBox="1"/>
          <p:nvPr>
            <p:ph type="title"/>
          </p:nvPr>
        </p:nvSpPr>
        <p:spPr>
          <a:xfrm>
            <a:off x="587500" y="3823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Interview Questions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801" name="Google Shape;4801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4802" name="Google Shape;4802;p42"/>
          <p:cNvSpPr txBox="1"/>
          <p:nvPr/>
        </p:nvSpPr>
        <p:spPr>
          <a:xfrm>
            <a:off x="722750" y="1121500"/>
            <a:ext cx="76704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"/>
              <a:buChar char="➢"/>
            </a:pPr>
            <a:r>
              <a:rPr lang="de" sz="15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Do you prefer to take notes electronically, written, or both? Please explain.</a:t>
            </a:r>
            <a:endParaRPr sz="15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"/>
              <a:buChar char="➢"/>
            </a:pPr>
            <a:r>
              <a:rPr lang="de" sz="15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How are you most likely to access electronic notes? Ie. Website, Apps, Laptop or PC, Mobile Device.</a:t>
            </a:r>
            <a:endParaRPr sz="15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"/>
              <a:buChar char="➢"/>
            </a:pPr>
            <a:r>
              <a:rPr lang="de" sz="15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What note taking apps or sites have you used and which one do you like most and why? Ie. Microsoft OneNote, Default Device Notes, Notion, etc.</a:t>
            </a:r>
            <a:endParaRPr sz="15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"/>
              <a:buChar char="➢"/>
            </a:pPr>
            <a:r>
              <a:rPr lang="de" sz="15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What is your favorite thing about using those apps or taking notes traditionally?</a:t>
            </a:r>
            <a:endParaRPr sz="15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"/>
              <a:buChar char="➢"/>
            </a:pPr>
            <a:r>
              <a:rPr lang="de" sz="15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What features do you wish were included in note taking applications websites?</a:t>
            </a:r>
            <a:endParaRPr sz="15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"/>
              <a:buChar char="➢"/>
            </a:pPr>
            <a:r>
              <a:rPr lang="de" sz="15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Is there any other feedback you’d like to share?</a:t>
            </a:r>
            <a:endParaRPr sz="15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6" name="Shape 4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7" name="Google Shape;480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4808" name="Google Shape;4808;p43"/>
          <p:cNvSpPr txBox="1"/>
          <p:nvPr>
            <p:ph type="title"/>
          </p:nvPr>
        </p:nvSpPr>
        <p:spPr>
          <a:xfrm>
            <a:off x="4544600" y="1128225"/>
            <a:ext cx="3487200" cy="4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latin typeface="Poppins Medium"/>
                <a:ea typeface="Poppins Medium"/>
                <a:cs typeface="Poppins Medium"/>
                <a:sym typeface="Poppins Medium"/>
              </a:rPr>
              <a:t>Purpose of Interview:</a:t>
            </a:r>
            <a:endParaRPr sz="24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809" name="Google Shape;4809;p43"/>
          <p:cNvSpPr txBox="1"/>
          <p:nvPr/>
        </p:nvSpPr>
        <p:spPr>
          <a:xfrm>
            <a:off x="4168250" y="1610025"/>
            <a:ext cx="4239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➢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To understand why potential customers use competitor systems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➢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To understand positive points of current competitor systems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➢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To learn improvements needed to current note taking systems customers wish were included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➢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To understand what customers want out of our future systems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➢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To incorporate the positives of both written and electronic notes into a system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3" name="Shape 4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" name="Google Shape;4814;p44"/>
          <p:cNvSpPr txBox="1"/>
          <p:nvPr>
            <p:ph idx="4294967295" type="subTitle"/>
          </p:nvPr>
        </p:nvSpPr>
        <p:spPr>
          <a:xfrm>
            <a:off x="235375" y="891975"/>
            <a:ext cx="39288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Position of Interviewee: Student and Employed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Title: </a:t>
            </a: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Chemistry</a:t>
            </a: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 Major, Retail Worker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Interviewer: Kimberly Ho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Date: 3/12/2023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Time: 12:05:23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15" name="Google Shape;4815;p44"/>
          <p:cNvSpPr txBox="1"/>
          <p:nvPr>
            <p:ph idx="4294967295" type="subTitle"/>
          </p:nvPr>
        </p:nvSpPr>
        <p:spPr>
          <a:xfrm>
            <a:off x="2500700" y="2198175"/>
            <a:ext cx="39288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Interviewee previously used Note apps:</a:t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Poppins"/>
              <a:buChar char="○"/>
            </a:pPr>
            <a:r>
              <a:rPr lang="de" sz="10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Microsoft OneNote</a:t>
            </a:r>
            <a:endParaRPr sz="10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Poppins"/>
              <a:buChar char="○"/>
            </a:pPr>
            <a:r>
              <a:rPr lang="de" sz="10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Default Device notes</a:t>
            </a:r>
            <a:endParaRPr sz="10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Poppins"/>
              <a:buChar char="○"/>
            </a:pPr>
            <a:r>
              <a:rPr lang="de" sz="10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Notion</a:t>
            </a:r>
            <a:endParaRPr sz="10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Poppins"/>
              <a:buChar char="○"/>
            </a:pPr>
            <a:r>
              <a:rPr lang="de" sz="10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EverNote</a:t>
            </a:r>
            <a:endParaRPr sz="10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They express that Electronic notes</a:t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Poppins"/>
              <a:buChar char="○"/>
            </a:pPr>
            <a:r>
              <a:rPr lang="de" sz="10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Does not </a:t>
            </a:r>
            <a:r>
              <a:rPr lang="de" sz="10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waste</a:t>
            </a:r>
            <a:r>
              <a:rPr lang="de" sz="10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 paper like traditional methods </a:t>
            </a:r>
            <a:endParaRPr sz="10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Poppins"/>
              <a:buChar char="○"/>
            </a:pPr>
            <a:r>
              <a:rPr lang="de" sz="10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Easily able to turn into PDF</a:t>
            </a:r>
            <a:endParaRPr sz="10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Poppins"/>
              <a:buChar char="○"/>
            </a:pPr>
            <a:r>
              <a:rPr lang="de" sz="10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Unlimited space and word count</a:t>
            </a:r>
            <a:endParaRPr sz="10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Poppins"/>
              <a:buChar char="○"/>
            </a:pPr>
            <a:r>
              <a:rPr lang="de" sz="10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Different pen options and colors </a:t>
            </a:r>
            <a:endParaRPr sz="10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16" name="Google Shape;4816;p44"/>
          <p:cNvSpPr txBox="1"/>
          <p:nvPr>
            <p:ph type="title"/>
          </p:nvPr>
        </p:nvSpPr>
        <p:spPr>
          <a:xfrm>
            <a:off x="166200" y="708025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Interviewee: America Mathews</a:t>
            </a:r>
            <a:endParaRPr sz="39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817" name="Google Shape;4817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4818" name="Google Shape;4818;p44"/>
          <p:cNvSpPr txBox="1"/>
          <p:nvPr/>
        </p:nvSpPr>
        <p:spPr>
          <a:xfrm>
            <a:off x="6142675" y="2502900"/>
            <a:ext cx="2911200" cy="21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They wish to be able to </a:t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Poppins"/>
              <a:buChar char="○"/>
            </a:pPr>
            <a:r>
              <a:rPr lang="de" sz="10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Create custom brushes</a:t>
            </a:r>
            <a:endParaRPr sz="10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Poppins"/>
              <a:buChar char="○"/>
            </a:pPr>
            <a:r>
              <a:rPr lang="de" sz="10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Easy to access scribble tool for text, shapes, and math functions</a:t>
            </a:r>
            <a:endParaRPr sz="10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Dislike:</a:t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Poppins"/>
              <a:buChar char="○"/>
            </a:pPr>
            <a:r>
              <a:rPr lang="de" sz="10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Paying for unnecessary subscriptions </a:t>
            </a:r>
            <a:endParaRPr sz="10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Ie. paying for more note pages</a:t>
            </a:r>
            <a:endParaRPr sz="10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819" name="Google Shape;4819;p44"/>
          <p:cNvSpPr txBox="1"/>
          <p:nvPr/>
        </p:nvSpPr>
        <p:spPr>
          <a:xfrm>
            <a:off x="6142675" y="2021500"/>
            <a:ext cx="239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Poppins Medium"/>
                <a:ea typeface="Poppins Medium"/>
                <a:cs typeface="Poppins Medium"/>
                <a:sym typeface="Poppins Medium"/>
              </a:rPr>
              <a:t>Summary </a:t>
            </a:r>
            <a:endParaRPr sz="16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3" name="Shape 4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4" name="Google Shape;4824;p45"/>
          <p:cNvSpPr txBox="1"/>
          <p:nvPr>
            <p:ph idx="4" type="subTitle"/>
          </p:nvPr>
        </p:nvSpPr>
        <p:spPr>
          <a:xfrm>
            <a:off x="1386050" y="816500"/>
            <a:ext cx="28452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Position of Interviewee: Employed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Title: IT Specialist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Interviewer: Kimberly Ho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Date: 3/13/2023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Time: 10:56:26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25" name="Google Shape;4825;p45"/>
          <p:cNvSpPr txBox="1"/>
          <p:nvPr>
            <p:ph idx="5" type="subTitle"/>
          </p:nvPr>
        </p:nvSpPr>
        <p:spPr>
          <a:xfrm>
            <a:off x="3982799" y="1515500"/>
            <a:ext cx="51612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Interviewee previously used Note apps:</a:t>
            </a:r>
            <a:endParaRPr sz="13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Microsoft OneNote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Default Device note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They express that they prefer </a:t>
            </a:r>
            <a:r>
              <a:rPr lang="de" sz="13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traditional note writing</a:t>
            </a:r>
            <a:endParaRPr sz="13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Company provides Microsoft accounts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Coworkers can easily share notes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Everything in one spot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They wish to be able to</a:t>
            </a: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More easily create graphs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Have an included ruler, </a:t>
            </a: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protractor</a:t>
            </a: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and calculator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26" name="Google Shape;4826;p45"/>
          <p:cNvSpPr txBox="1"/>
          <p:nvPr>
            <p:ph type="title"/>
          </p:nvPr>
        </p:nvSpPr>
        <p:spPr>
          <a:xfrm>
            <a:off x="468000" y="36655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Interviewee: Sarah Prasons</a:t>
            </a:r>
            <a:endParaRPr sz="39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827" name="Google Shape;4827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4828" name="Google Shape;4828;p45"/>
          <p:cNvSpPr txBox="1"/>
          <p:nvPr/>
        </p:nvSpPr>
        <p:spPr>
          <a:xfrm>
            <a:off x="4285900" y="1016475"/>
            <a:ext cx="239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Poppins Medium"/>
                <a:ea typeface="Poppins Medium"/>
                <a:cs typeface="Poppins Medium"/>
                <a:sym typeface="Poppins Medium"/>
              </a:rPr>
              <a:t>Summary </a:t>
            </a:r>
            <a:endParaRPr sz="16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2" name="Shape 4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" name="Google Shape;4833;p46"/>
          <p:cNvSpPr txBox="1"/>
          <p:nvPr>
            <p:ph idx="4" type="subTitle"/>
          </p:nvPr>
        </p:nvSpPr>
        <p:spPr>
          <a:xfrm>
            <a:off x="1386050" y="816500"/>
            <a:ext cx="30348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Position of Interviewee: Employed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Title: </a:t>
            </a: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English</a:t>
            </a: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 Teacher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Interviewer: Kimberly Ho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Date: 3/14/2023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Time: 19:23:54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34" name="Google Shape;4834;p46"/>
          <p:cNvSpPr txBox="1"/>
          <p:nvPr>
            <p:ph idx="5" type="subTitle"/>
          </p:nvPr>
        </p:nvSpPr>
        <p:spPr>
          <a:xfrm>
            <a:off x="4036174" y="1505600"/>
            <a:ext cx="51612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Interviewee previously used Note apps:</a:t>
            </a:r>
            <a:endParaRPr sz="13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Microsoft OneNote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Default Device notes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Google Drive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School provides a Microsoft account</a:t>
            </a:r>
            <a:endParaRPr sz="13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Able to create to-do lists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Easily able to edit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They wish to be able to </a:t>
            </a:r>
            <a:endParaRPr sz="13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ccess their notes across all platforms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and devices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35" name="Google Shape;4835;p46"/>
          <p:cNvSpPr txBox="1"/>
          <p:nvPr>
            <p:ph type="title"/>
          </p:nvPr>
        </p:nvSpPr>
        <p:spPr>
          <a:xfrm>
            <a:off x="468000" y="36655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Interviewee: Jamiya Lindsey</a:t>
            </a:r>
            <a:endParaRPr sz="39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836" name="Google Shape;4836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4837" name="Google Shape;4837;p46"/>
          <p:cNvSpPr txBox="1"/>
          <p:nvPr/>
        </p:nvSpPr>
        <p:spPr>
          <a:xfrm>
            <a:off x="5418875" y="948550"/>
            <a:ext cx="239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Poppins Medium"/>
                <a:ea typeface="Poppins Medium"/>
                <a:cs typeface="Poppins Medium"/>
                <a:sym typeface="Poppins Medium"/>
              </a:rPr>
              <a:t>Summary </a:t>
            </a:r>
            <a:endParaRPr sz="16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8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9" name="Google Shape;4699;p29"/>
          <p:cNvSpPr txBox="1"/>
          <p:nvPr>
            <p:ph type="title"/>
          </p:nvPr>
        </p:nvSpPr>
        <p:spPr>
          <a:xfrm>
            <a:off x="256500" y="263300"/>
            <a:ext cx="8631000" cy="22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0">
                <a:latin typeface="Poppins Medium"/>
                <a:ea typeface="Poppins Medium"/>
                <a:cs typeface="Poppins Medium"/>
                <a:sym typeface="Poppins Medium"/>
              </a:rPr>
              <a:t>Requirement </a:t>
            </a:r>
            <a:r>
              <a:rPr lang="de" sz="5000">
                <a:latin typeface="Poppins Medium"/>
                <a:ea typeface="Poppins Medium"/>
                <a:cs typeface="Poppins Medium"/>
                <a:sym typeface="Poppins Medium"/>
              </a:rPr>
              <a:t>Definitions</a:t>
            </a:r>
            <a:r>
              <a:rPr lang="de" sz="5000"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 sz="50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0" name="Google Shape;4700;p29"/>
          <p:cNvSpPr txBox="1"/>
          <p:nvPr/>
        </p:nvSpPr>
        <p:spPr>
          <a:xfrm>
            <a:off x="3234350" y="2067575"/>
            <a:ext cx="5464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1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Functional Requirements</a:t>
            </a:r>
            <a:r>
              <a:rPr lang="de" sz="31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 </a:t>
            </a:r>
            <a:endParaRPr sz="3100"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4701" name="Google Shape;4701;p29"/>
          <p:cNvCxnSpPr/>
          <p:nvPr/>
        </p:nvCxnSpPr>
        <p:spPr>
          <a:xfrm>
            <a:off x="0" y="1643725"/>
            <a:ext cx="6525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2" name="Google Shape;470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1" name="Shape 4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2" name="Google Shape;4842;p47"/>
          <p:cNvSpPr txBox="1"/>
          <p:nvPr>
            <p:ph idx="4" type="subTitle"/>
          </p:nvPr>
        </p:nvSpPr>
        <p:spPr>
          <a:xfrm>
            <a:off x="1386050" y="816500"/>
            <a:ext cx="25503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Position of Interviewee: Student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Title: Music Major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Interviewer: Kimberly Ho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Date: 3/17/2023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Time: 10:37:05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43" name="Google Shape;4843;p47"/>
          <p:cNvSpPr txBox="1"/>
          <p:nvPr>
            <p:ph idx="5" type="subTitle"/>
          </p:nvPr>
        </p:nvSpPr>
        <p:spPr>
          <a:xfrm>
            <a:off x="4420874" y="1387250"/>
            <a:ext cx="51612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Interviewee previously used Note apps: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Default Device notes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They express default device notes</a:t>
            </a:r>
            <a:endParaRPr sz="13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asy to use; simple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Versatile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Keeps everything in one spot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They wish to be able to</a:t>
            </a: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Access a free service that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 provides music sheet notes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44" name="Google Shape;4844;p47"/>
          <p:cNvSpPr txBox="1"/>
          <p:nvPr>
            <p:ph type="title"/>
          </p:nvPr>
        </p:nvSpPr>
        <p:spPr>
          <a:xfrm>
            <a:off x="468000" y="36655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Interviewee: Tyrell Jones</a:t>
            </a:r>
            <a:endParaRPr sz="39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845" name="Google Shape;4845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4846" name="Google Shape;4846;p47"/>
          <p:cNvSpPr txBox="1"/>
          <p:nvPr/>
        </p:nvSpPr>
        <p:spPr>
          <a:xfrm>
            <a:off x="6160975" y="816500"/>
            <a:ext cx="239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Poppins Medium"/>
                <a:ea typeface="Poppins Medium"/>
                <a:cs typeface="Poppins Medium"/>
                <a:sym typeface="Poppins Medium"/>
              </a:rPr>
              <a:t>Summary </a:t>
            </a:r>
            <a:endParaRPr sz="16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0" name="Shape 4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1" name="Google Shape;4851;p48"/>
          <p:cNvSpPr txBox="1"/>
          <p:nvPr>
            <p:ph idx="4" type="subTitle"/>
          </p:nvPr>
        </p:nvSpPr>
        <p:spPr>
          <a:xfrm>
            <a:off x="1386050" y="816500"/>
            <a:ext cx="25503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Position of Interviewee: Student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Title: Statistics Major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Interviewer: Kimberly Ho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Date: 3/18/2023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Time: 6:21:04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52" name="Google Shape;4852;p48"/>
          <p:cNvSpPr txBox="1"/>
          <p:nvPr>
            <p:ph idx="5" type="subTitle"/>
          </p:nvPr>
        </p:nvSpPr>
        <p:spPr>
          <a:xfrm>
            <a:off x="4420874" y="1387250"/>
            <a:ext cx="51612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Interviewee previously used Note apps:</a:t>
            </a:r>
            <a:endParaRPr sz="13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Microsoft OneNote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Default Device notes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Notion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They express that Notion is </a:t>
            </a:r>
            <a:endParaRPr sz="13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asy to use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Easily able to create a todo list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Create charts and diagrams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They wish to be able to </a:t>
            </a:r>
            <a:endParaRPr sz="13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ecord or add audio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Add notes to audios.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53" name="Google Shape;4853;p48"/>
          <p:cNvSpPr txBox="1"/>
          <p:nvPr>
            <p:ph type="title"/>
          </p:nvPr>
        </p:nvSpPr>
        <p:spPr>
          <a:xfrm>
            <a:off x="468000" y="36655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Interviewee: Lauren Jones</a:t>
            </a:r>
            <a:endParaRPr sz="39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854" name="Google Shape;4854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4855" name="Google Shape;4855;p48"/>
          <p:cNvSpPr txBox="1"/>
          <p:nvPr/>
        </p:nvSpPr>
        <p:spPr>
          <a:xfrm>
            <a:off x="6902450" y="893975"/>
            <a:ext cx="239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Poppins Medium"/>
                <a:ea typeface="Poppins Medium"/>
                <a:cs typeface="Poppins Medium"/>
                <a:sym typeface="Poppins Medium"/>
              </a:rPr>
              <a:t>Summary </a:t>
            </a:r>
            <a:endParaRPr sz="16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9" name="Shape 4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0" name="Google Shape;4860;p49"/>
          <p:cNvSpPr txBox="1"/>
          <p:nvPr>
            <p:ph idx="7" type="subTitle"/>
          </p:nvPr>
        </p:nvSpPr>
        <p:spPr>
          <a:xfrm>
            <a:off x="1509100" y="669150"/>
            <a:ext cx="37140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 standard for note taking services: </a:t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61" name="Google Shape;4861;p49"/>
          <p:cNvSpPr txBox="1"/>
          <p:nvPr>
            <p:ph idx="6" type="subTitle"/>
          </p:nvPr>
        </p:nvSpPr>
        <p:spPr>
          <a:xfrm>
            <a:off x="1956475" y="2703000"/>
            <a:ext cx="5790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Premium features that interviewees have expressed interest in: </a:t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62" name="Google Shape;4862;p49"/>
          <p:cNvSpPr txBox="1"/>
          <p:nvPr>
            <p:ph idx="2" type="subTitle"/>
          </p:nvPr>
        </p:nvSpPr>
        <p:spPr>
          <a:xfrm>
            <a:off x="3036175" y="451200"/>
            <a:ext cx="6381900" cy="26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de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Apps and sites are quick and easy to access</a:t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de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Infinite pages or multiple pages with any number word count. </a:t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de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Support the import and export of PDFs</a:t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de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Multiple pen shape and color options </a:t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de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 ability to create charts, diagrams, drawings, and to-do lists</a:t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de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 ability to add images, videos, tables, and files </a:t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863" name="Google Shape;4863;p49"/>
          <p:cNvSpPr txBox="1"/>
          <p:nvPr>
            <p:ph idx="8" type="subTitle"/>
          </p:nvPr>
        </p:nvSpPr>
        <p:spPr>
          <a:xfrm>
            <a:off x="2955925" y="3013200"/>
            <a:ext cx="59880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Poppins"/>
              <a:buChar char="●"/>
            </a:pPr>
            <a:r>
              <a:rPr lang="de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More specialized notes for different subjects Ie. Music sheets</a:t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Poppins"/>
              <a:buChar char="●"/>
            </a:pPr>
            <a:r>
              <a:rPr lang="de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 ability to record and add audio with the addition of adding notes to audio features</a:t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Poppins"/>
              <a:buChar char="●"/>
            </a:pPr>
            <a:r>
              <a:rPr lang="de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Additional math functions like rulers, protractors, and calculators </a:t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Poppins"/>
              <a:buChar char="●"/>
            </a:pPr>
            <a:r>
              <a:rPr lang="de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Custom brushes and colors </a:t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Poppins"/>
              <a:buChar char="●"/>
            </a:pPr>
            <a:r>
              <a:rPr lang="de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An app or website that can be easily accessible across all platforms</a:t>
            </a:r>
            <a:endParaRPr sz="13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64" name="Google Shape;4864;p49"/>
          <p:cNvSpPr txBox="1"/>
          <p:nvPr>
            <p:ph type="title"/>
          </p:nvPr>
        </p:nvSpPr>
        <p:spPr>
          <a:xfrm>
            <a:off x="336350" y="8715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Overall Observation Notes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865" name="Google Shape;4865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9" name="Shape 4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0" name="Google Shape;4870;p50"/>
          <p:cNvSpPr txBox="1"/>
          <p:nvPr>
            <p:ph type="title"/>
          </p:nvPr>
        </p:nvSpPr>
        <p:spPr>
          <a:xfrm>
            <a:off x="298525" y="208275"/>
            <a:ext cx="33873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Detailed Project Plan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871" name="Google Shape;4871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4872" name="Google Shape;4872;p50"/>
          <p:cNvPicPr preferRelativeResize="0"/>
          <p:nvPr/>
        </p:nvPicPr>
        <p:blipFill rotWithShape="1">
          <a:blip r:embed="rId3">
            <a:alphaModFix/>
          </a:blip>
          <a:srcRect b="-1810" l="2180" r="-2179" t="1810"/>
          <a:stretch/>
        </p:blipFill>
        <p:spPr>
          <a:xfrm>
            <a:off x="3723325" y="-97075"/>
            <a:ext cx="5166399" cy="4846926"/>
          </a:xfrm>
          <a:prstGeom prst="rect">
            <a:avLst/>
          </a:prstGeom>
          <a:noFill/>
          <a:ln>
            <a:noFill/>
          </a:ln>
        </p:spPr>
      </p:pic>
      <p:sp>
        <p:nvSpPr>
          <p:cNvPr id="4873" name="Google Shape;4873;p50"/>
          <p:cNvSpPr txBox="1"/>
          <p:nvPr/>
        </p:nvSpPr>
        <p:spPr>
          <a:xfrm>
            <a:off x="1842200" y="1570725"/>
            <a:ext cx="208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"/>
                <a:ea typeface="Poppins"/>
                <a:cs typeface="Poppins"/>
                <a:sym typeface="Poppins"/>
              </a:rPr>
              <a:t>Start Date: 6 - Feb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"/>
                <a:ea typeface="Poppins"/>
                <a:cs typeface="Poppins"/>
                <a:sym typeface="Poppins"/>
              </a:rPr>
              <a:t>End Date: 8 - May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"/>
                <a:ea typeface="Poppins"/>
                <a:cs typeface="Poppins"/>
                <a:sym typeface="Poppins"/>
              </a:rPr>
              <a:t>OVerall Progress: 20%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7" name="Shape 4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8" name="Google Shape;4878;p51"/>
          <p:cNvSpPr txBox="1"/>
          <p:nvPr>
            <p:ph idx="1" type="subTitle"/>
          </p:nvPr>
        </p:nvSpPr>
        <p:spPr>
          <a:xfrm>
            <a:off x="1114350" y="3054050"/>
            <a:ext cx="24345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Catherine Vargas</a:t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79" name="Google Shape;4879;p51"/>
          <p:cNvSpPr txBox="1"/>
          <p:nvPr>
            <p:ph type="title"/>
          </p:nvPr>
        </p:nvSpPr>
        <p:spPr>
          <a:xfrm>
            <a:off x="713250" y="679775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Team Roles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880" name="Google Shape;4880;p51"/>
          <p:cNvSpPr txBox="1"/>
          <p:nvPr>
            <p:ph idx="2" type="subTitle"/>
          </p:nvPr>
        </p:nvSpPr>
        <p:spPr>
          <a:xfrm>
            <a:off x="3589236" y="3054050"/>
            <a:ext cx="21471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Paul Rajapandi</a:t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81" name="Google Shape;4881;p51"/>
          <p:cNvSpPr txBox="1"/>
          <p:nvPr>
            <p:ph idx="5" type="subTitle"/>
          </p:nvPr>
        </p:nvSpPr>
        <p:spPr>
          <a:xfrm>
            <a:off x="3589224" y="3424440"/>
            <a:ext cx="21471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</a:rPr>
              <a:t>Team Member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882" name="Google Shape;4882;p51"/>
          <p:cNvSpPr txBox="1"/>
          <p:nvPr>
            <p:ph idx="3" type="subTitle"/>
          </p:nvPr>
        </p:nvSpPr>
        <p:spPr>
          <a:xfrm>
            <a:off x="5673519" y="3054050"/>
            <a:ext cx="21471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Kristen Jones</a:t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83" name="Google Shape;4883;p51"/>
          <p:cNvSpPr txBox="1"/>
          <p:nvPr>
            <p:ph idx="4" type="subTitle"/>
          </p:nvPr>
        </p:nvSpPr>
        <p:spPr>
          <a:xfrm>
            <a:off x="1258056" y="3424150"/>
            <a:ext cx="2147100" cy="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</a:rPr>
              <a:t>Team Member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884" name="Google Shape;4884;p51"/>
          <p:cNvSpPr txBox="1"/>
          <p:nvPr>
            <p:ph idx="6" type="subTitle"/>
          </p:nvPr>
        </p:nvSpPr>
        <p:spPr>
          <a:xfrm>
            <a:off x="5673506" y="3424440"/>
            <a:ext cx="21471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</a:rPr>
              <a:t>Project Management</a:t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4885" name="Google Shape;4885;p51"/>
          <p:cNvCxnSpPr/>
          <p:nvPr/>
        </p:nvCxnSpPr>
        <p:spPr>
          <a:xfrm>
            <a:off x="1258050" y="2817550"/>
            <a:ext cx="6525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6" name="Google Shape;4886;p51"/>
          <p:cNvSpPr txBox="1"/>
          <p:nvPr>
            <p:ph idx="1" type="subTitle"/>
          </p:nvPr>
        </p:nvSpPr>
        <p:spPr>
          <a:xfrm>
            <a:off x="1164751" y="1677025"/>
            <a:ext cx="23337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Soham Adhikary</a:t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87" name="Google Shape;4887;p51"/>
          <p:cNvSpPr txBox="1"/>
          <p:nvPr>
            <p:ph idx="2" type="subTitle"/>
          </p:nvPr>
        </p:nvSpPr>
        <p:spPr>
          <a:xfrm>
            <a:off x="3498461" y="1677025"/>
            <a:ext cx="21471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Kimberly Ho</a:t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88" name="Google Shape;4888;p51"/>
          <p:cNvSpPr txBox="1"/>
          <p:nvPr>
            <p:ph idx="5" type="subTitle"/>
          </p:nvPr>
        </p:nvSpPr>
        <p:spPr>
          <a:xfrm>
            <a:off x="3498449" y="2047415"/>
            <a:ext cx="21471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</a:rPr>
              <a:t>Data Analyst</a:t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</a:rPr>
              <a:t>Project Manager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889" name="Google Shape;4889;p51"/>
          <p:cNvSpPr txBox="1"/>
          <p:nvPr>
            <p:ph idx="3" type="subTitle"/>
          </p:nvPr>
        </p:nvSpPr>
        <p:spPr>
          <a:xfrm>
            <a:off x="5673519" y="1677025"/>
            <a:ext cx="21471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Wentao Chen</a:t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90" name="Google Shape;4890;p51"/>
          <p:cNvSpPr txBox="1"/>
          <p:nvPr>
            <p:ph idx="4" type="subTitle"/>
          </p:nvPr>
        </p:nvSpPr>
        <p:spPr>
          <a:xfrm>
            <a:off x="1323381" y="2047200"/>
            <a:ext cx="2147100" cy="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</a:rPr>
              <a:t>Research</a:t>
            </a:r>
            <a:r>
              <a:rPr lang="de">
                <a:solidFill>
                  <a:srgbClr val="595959"/>
                </a:solidFill>
              </a:rPr>
              <a:t> Analyst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891" name="Google Shape;4891;p51"/>
          <p:cNvSpPr txBox="1"/>
          <p:nvPr>
            <p:ph idx="6" type="subTitle"/>
          </p:nvPr>
        </p:nvSpPr>
        <p:spPr>
          <a:xfrm>
            <a:off x="5673506" y="2047415"/>
            <a:ext cx="21471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</a:rPr>
              <a:t>Case Manager </a:t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</a:rPr>
              <a:t>Business Analyst</a:t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892" name="Google Shape;4892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6" name="Shape 4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7" name="Google Shape;4897;p52"/>
          <p:cNvSpPr txBox="1"/>
          <p:nvPr>
            <p:ph type="title"/>
          </p:nvPr>
        </p:nvSpPr>
        <p:spPr>
          <a:xfrm>
            <a:off x="995075" y="87785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Contact Information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898" name="Google Shape;4898;p52"/>
          <p:cNvSpPr txBox="1"/>
          <p:nvPr>
            <p:ph idx="5" type="subTitle"/>
          </p:nvPr>
        </p:nvSpPr>
        <p:spPr>
          <a:xfrm>
            <a:off x="3000975" y="1813275"/>
            <a:ext cx="2849700" cy="22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Soham Adhikary :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Wentao Chen :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Kimberly Ho :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Kristen Jones :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Paul Rajapandi :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Catherine Vargas :</a:t>
            </a:r>
            <a:endParaRPr sz="1700"/>
          </a:p>
        </p:txBody>
      </p:sp>
      <p:sp>
        <p:nvSpPr>
          <p:cNvPr id="4899" name="Google Shape;4899;p52"/>
          <p:cNvSpPr txBox="1"/>
          <p:nvPr>
            <p:ph idx="5" type="subTitle"/>
          </p:nvPr>
        </p:nvSpPr>
        <p:spPr>
          <a:xfrm>
            <a:off x="5202675" y="1813275"/>
            <a:ext cx="30315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sadhika2@umbc.edu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wentaochen@umbc.edu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kho6@umbc.edu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kjones24@umbc.edu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gauthar1@umbc.edu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cvargas1@umbc.edu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00" name="Google Shape;4900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4" name="Shape 4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" name="Google Shape;4905;p53"/>
          <p:cNvSpPr txBox="1"/>
          <p:nvPr>
            <p:ph type="title"/>
          </p:nvPr>
        </p:nvSpPr>
        <p:spPr>
          <a:xfrm>
            <a:off x="714575" y="1739027"/>
            <a:ext cx="2952900" cy="6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0">
                <a:latin typeface="Anaheim"/>
                <a:ea typeface="Anaheim"/>
                <a:cs typeface="Anaheim"/>
                <a:sym typeface="Anaheim"/>
              </a:rPr>
              <a:t>Thank </a:t>
            </a:r>
            <a:endParaRPr sz="7000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4906" name="Google Shape;4906;p53"/>
          <p:cNvGrpSpPr/>
          <p:nvPr/>
        </p:nvGrpSpPr>
        <p:grpSpPr>
          <a:xfrm>
            <a:off x="4336598" y="1447141"/>
            <a:ext cx="3730871" cy="2249218"/>
            <a:chOff x="4139436" y="1590925"/>
            <a:chExt cx="4179779" cy="2519850"/>
          </a:xfrm>
        </p:grpSpPr>
        <p:sp>
          <p:nvSpPr>
            <p:cNvPr id="4907" name="Google Shape;4907;p53"/>
            <p:cNvSpPr/>
            <p:nvPr/>
          </p:nvSpPr>
          <p:spPr>
            <a:xfrm>
              <a:off x="4388352" y="1590925"/>
              <a:ext cx="3685075" cy="2265094"/>
            </a:xfrm>
            <a:custGeom>
              <a:rect b="b" l="l" r="r" t="t"/>
              <a:pathLst>
                <a:path extrusionOk="0" h="53084" w="89449">
                  <a:moveTo>
                    <a:pt x="3139" y="0"/>
                  </a:moveTo>
                  <a:cubicBezTo>
                    <a:pt x="1528" y="0"/>
                    <a:pt x="0" y="775"/>
                    <a:pt x="0" y="2407"/>
                  </a:cubicBezTo>
                  <a:lnTo>
                    <a:pt x="0" y="53084"/>
                  </a:lnTo>
                  <a:lnTo>
                    <a:pt x="89449" y="53084"/>
                  </a:lnTo>
                  <a:lnTo>
                    <a:pt x="89449" y="2407"/>
                  </a:lnTo>
                  <a:cubicBezTo>
                    <a:pt x="89449" y="775"/>
                    <a:pt x="88549" y="0"/>
                    <a:pt x="86938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8" name="Google Shape;4908;p53"/>
            <p:cNvSpPr/>
            <p:nvPr/>
          </p:nvSpPr>
          <p:spPr>
            <a:xfrm rot="10800000">
              <a:off x="4139436" y="4006075"/>
              <a:ext cx="4175400" cy="104700"/>
            </a:xfrm>
            <a:prstGeom prst="trapezoid">
              <a:avLst>
                <a:gd fmla="val 150191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9" name="Google Shape;4909;p53"/>
            <p:cNvSpPr/>
            <p:nvPr/>
          </p:nvSpPr>
          <p:spPr>
            <a:xfrm>
              <a:off x="4143814" y="3858925"/>
              <a:ext cx="4175400" cy="1479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10" name="Google Shape;4910;p53"/>
          <p:cNvCxnSpPr/>
          <p:nvPr/>
        </p:nvCxnSpPr>
        <p:spPr>
          <a:xfrm>
            <a:off x="-533125" y="785550"/>
            <a:ext cx="457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1" name="Google Shape;4911;p53"/>
          <p:cNvSpPr txBox="1"/>
          <p:nvPr/>
        </p:nvSpPr>
        <p:spPr>
          <a:xfrm>
            <a:off x="2438775" y="2152600"/>
            <a:ext cx="1724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0">
                <a:latin typeface="Anaheim"/>
                <a:ea typeface="Anaheim"/>
                <a:cs typeface="Anaheim"/>
                <a:sym typeface="Anaheim"/>
              </a:rPr>
              <a:t>You</a:t>
            </a:r>
            <a:endParaRPr sz="70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912" name="Google Shape;4912;p53"/>
          <p:cNvSpPr txBox="1"/>
          <p:nvPr/>
        </p:nvSpPr>
        <p:spPr>
          <a:xfrm>
            <a:off x="4086275" y="908625"/>
            <a:ext cx="441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https://github.com/WentaoChen1/IS-436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13" name="Google Shape;4913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4914" name="Google Shape;491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200" y="1578500"/>
            <a:ext cx="3029675" cy="17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6" name="Shape 4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7" name="Google Shape;4707;p30"/>
          <p:cNvSpPr txBox="1"/>
          <p:nvPr>
            <p:ph idx="1" type="body"/>
          </p:nvPr>
        </p:nvSpPr>
        <p:spPr>
          <a:xfrm>
            <a:off x="308425" y="896775"/>
            <a:ext cx="4038600" cy="26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de" sz="13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 system must allow the registered user to retrieve their notes.</a:t>
            </a:r>
            <a:endParaRPr sz="13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de" sz="13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 system should allow users to store notes. </a:t>
            </a:r>
            <a:endParaRPr sz="13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de" sz="13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 system should allow users to label the notes. </a:t>
            </a:r>
            <a:endParaRPr sz="13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de" sz="13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 system should allow users to view the notes that they have stored.</a:t>
            </a:r>
            <a:endParaRPr sz="13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de" sz="13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 system sends an approval request after the user uploads their notes.</a:t>
            </a:r>
            <a:endParaRPr sz="13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4708" name="Google Shape;4708;p30"/>
          <p:cNvSpPr txBox="1"/>
          <p:nvPr>
            <p:ph type="title"/>
          </p:nvPr>
        </p:nvSpPr>
        <p:spPr>
          <a:xfrm>
            <a:off x="308425" y="3718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Process - Oriented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709" name="Google Shape;4709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3" name="Shape 4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" name="Google Shape;4714;p31"/>
          <p:cNvSpPr txBox="1"/>
          <p:nvPr>
            <p:ph idx="1" type="subTitle"/>
          </p:nvPr>
        </p:nvSpPr>
        <p:spPr>
          <a:xfrm>
            <a:off x="5038575" y="2195275"/>
            <a:ext cx="3768900" cy="14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●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 system must retain the user's label and notes permanently.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●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 system must include real-time inventory levels.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●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 system must include the total number of notes for the current day.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●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 website pages should load in 3 seconds with the total number of simultaneous users &lt;500.</a:t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15" name="Google Shape;4715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4716" name="Google Shape;4716;p31"/>
          <p:cNvSpPr txBox="1"/>
          <p:nvPr>
            <p:ph idx="4294967295" type="title"/>
          </p:nvPr>
        </p:nvSpPr>
        <p:spPr>
          <a:xfrm>
            <a:off x="3307100" y="1353550"/>
            <a:ext cx="570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Information</a:t>
            </a: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 - Oriented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0" name="Shape 4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1" name="Google Shape;4721;p32"/>
          <p:cNvSpPr txBox="1"/>
          <p:nvPr>
            <p:ph type="title"/>
          </p:nvPr>
        </p:nvSpPr>
        <p:spPr>
          <a:xfrm>
            <a:off x="345300" y="1062300"/>
            <a:ext cx="8631000" cy="22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0">
                <a:latin typeface="Poppins Medium"/>
                <a:ea typeface="Poppins Medium"/>
                <a:cs typeface="Poppins Medium"/>
                <a:sym typeface="Poppins Medium"/>
              </a:rPr>
              <a:t>Requirement Definitions </a:t>
            </a:r>
            <a:endParaRPr sz="50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2" name="Google Shape;4722;p32"/>
          <p:cNvSpPr txBox="1"/>
          <p:nvPr/>
        </p:nvSpPr>
        <p:spPr>
          <a:xfrm>
            <a:off x="758475" y="2906000"/>
            <a:ext cx="605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1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Non - </a:t>
            </a:r>
            <a:r>
              <a:rPr lang="de" sz="31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Functional Requirements</a:t>
            </a:r>
            <a:r>
              <a:rPr lang="de" sz="31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 </a:t>
            </a:r>
            <a:endParaRPr sz="3100"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4723" name="Google Shape;4723;p32"/>
          <p:cNvCxnSpPr/>
          <p:nvPr/>
        </p:nvCxnSpPr>
        <p:spPr>
          <a:xfrm>
            <a:off x="2959225" y="2383525"/>
            <a:ext cx="6525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4" name="Google Shape;4724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8" name="Shape 4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9" name="Google Shape;4729;p33"/>
          <p:cNvSpPr txBox="1"/>
          <p:nvPr>
            <p:ph idx="1" type="subTitle"/>
          </p:nvPr>
        </p:nvSpPr>
        <p:spPr>
          <a:xfrm>
            <a:off x="1775975" y="1723875"/>
            <a:ext cx="5492700" cy="1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●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 system will run on different kinds of end devices.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●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 system should be compatible with any Web browser.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●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 system should be responsive to the mobile device.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●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 system should be able to integrate with the existing inventory system.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0" name="Google Shape;4730;p33"/>
          <p:cNvSpPr txBox="1"/>
          <p:nvPr>
            <p:ph type="title"/>
          </p:nvPr>
        </p:nvSpPr>
        <p:spPr>
          <a:xfrm>
            <a:off x="819175" y="1003675"/>
            <a:ext cx="3486000" cy="6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Operational</a:t>
            </a:r>
            <a:r>
              <a:rPr lang="de"/>
              <a:t> </a:t>
            </a:r>
            <a:endParaRPr/>
          </a:p>
        </p:txBody>
      </p:sp>
      <p:sp>
        <p:nvSpPr>
          <p:cNvPr id="4731" name="Google Shape;473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5" name="Shape 4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6" name="Google Shape;4736;p34"/>
          <p:cNvSpPr txBox="1"/>
          <p:nvPr/>
        </p:nvSpPr>
        <p:spPr>
          <a:xfrm>
            <a:off x="886700" y="1515225"/>
            <a:ext cx="4221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●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Any interaction between the user and the system should not exceed 2 seconds.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●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 system should be available 24 hours per day, 365 days per year.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●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 system supports 100 simultaneous users from 9-11 am; 85 simultaneous users at all other times. </a:t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37" name="Google Shape;4737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4738" name="Google Shape;4738;p34"/>
          <p:cNvSpPr txBox="1"/>
          <p:nvPr>
            <p:ph idx="4294967295" type="title"/>
          </p:nvPr>
        </p:nvSpPr>
        <p:spPr>
          <a:xfrm>
            <a:off x="819175" y="1003675"/>
            <a:ext cx="34860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Performance</a:t>
            </a:r>
            <a:r>
              <a:rPr lang="de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2" name="Shape 4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3" name="Google Shape;4743;p35"/>
          <p:cNvSpPr txBox="1"/>
          <p:nvPr>
            <p:ph idx="1" type="body"/>
          </p:nvPr>
        </p:nvSpPr>
        <p:spPr>
          <a:xfrm>
            <a:off x="449800" y="957650"/>
            <a:ext cx="37710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●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Only direct managers can see staff personnel records.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●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Technicians can see only their own work assignments.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●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Only the customers themselves or the ones that are given permissions can view the content of their notes.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●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 system includes all available safeguards from viruses, worms, trojan horses, etc.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44" name="Google Shape;4744;p35"/>
          <p:cNvSpPr txBox="1"/>
          <p:nvPr>
            <p:ph idx="2" type="body"/>
          </p:nvPr>
        </p:nvSpPr>
        <p:spPr>
          <a:xfrm>
            <a:off x="4033350" y="258950"/>
            <a:ext cx="48729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●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 system should be able to distinguish between US currency and currency from other nations.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●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Country managers are permitted to authorize custom user interfaces within their units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●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Personal information is protected in compliance with the data protection act.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45" name="Google Shape;4745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4746" name="Google Shape;4746;p35"/>
          <p:cNvSpPr txBox="1"/>
          <p:nvPr>
            <p:ph type="title"/>
          </p:nvPr>
        </p:nvSpPr>
        <p:spPr>
          <a:xfrm>
            <a:off x="345700" y="439550"/>
            <a:ext cx="34860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Security</a:t>
            </a:r>
            <a:endParaRPr/>
          </a:p>
        </p:txBody>
      </p:sp>
      <p:sp>
        <p:nvSpPr>
          <p:cNvPr id="4747" name="Google Shape;4747;p35"/>
          <p:cNvSpPr txBox="1"/>
          <p:nvPr>
            <p:ph type="title"/>
          </p:nvPr>
        </p:nvSpPr>
        <p:spPr>
          <a:xfrm>
            <a:off x="5555325" y="2416850"/>
            <a:ext cx="34860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Cultural/Political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1" name="Shape 4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2" name="Google Shape;4752;p36"/>
          <p:cNvSpPr txBox="1"/>
          <p:nvPr>
            <p:ph type="title"/>
          </p:nvPr>
        </p:nvSpPr>
        <p:spPr>
          <a:xfrm>
            <a:off x="237025" y="1617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Use Case - 1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753" name="Google Shape;475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4754" name="Google Shape;4754;p36"/>
          <p:cNvPicPr preferRelativeResize="0"/>
          <p:nvPr/>
        </p:nvPicPr>
        <p:blipFill rotWithShape="1">
          <a:blip r:embed="rId3">
            <a:alphaModFix/>
          </a:blip>
          <a:srcRect b="8348" l="18718" r="25035" t="29766"/>
          <a:stretch/>
        </p:blipFill>
        <p:spPr>
          <a:xfrm>
            <a:off x="581525" y="845100"/>
            <a:ext cx="7924550" cy="41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 Futuristic Duotone Style Tech Pitch Deck  by Slidesgo">
  <a:themeElements>
    <a:clrScheme name="Simple Light">
      <a:dk1>
        <a:srgbClr val="212121"/>
      </a:dk1>
      <a:lt1>
        <a:srgbClr val="999999"/>
      </a:lt1>
      <a:dk2>
        <a:srgbClr val="D9D9D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