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udiowide"/>
      <p:regular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Anaheim"/>
      <p:regular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Abel"/>
      <p:regular r:id="rId35"/>
    </p:embeddedFont>
    <p:embeddedFont>
      <p:font typeface="Poppins Medium"/>
      <p:regular r:id="rId36"/>
      <p:bold r:id="rId37"/>
      <p:italic r:id="rId38"/>
      <p:boldItalic r:id="rId39"/>
    </p:embeddedFont>
    <p:embeddedFont>
      <p:font typeface="Poppins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PoppinsSemiBold-italic.fntdata"/><Relationship Id="rId41" Type="http://schemas.openxmlformats.org/officeDocument/2006/relationships/font" Target="fonts/PoppinsSemiBold-bold.fntdata"/><Relationship Id="rId22" Type="http://schemas.openxmlformats.org/officeDocument/2006/relationships/font" Target="fonts/Roboto-regular.fntdata"/><Relationship Id="rId21" Type="http://schemas.openxmlformats.org/officeDocument/2006/relationships/font" Target="fonts/Audiowide-regular.fntdata"/><Relationship Id="rId43" Type="http://schemas.openxmlformats.org/officeDocument/2006/relationships/font" Target="fonts/Poppins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Anaheim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Abel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PoppinsMedium-bold.fntdata"/><Relationship Id="rId14" Type="http://schemas.openxmlformats.org/officeDocument/2006/relationships/slide" Target="slides/slide9.xml"/><Relationship Id="rId36" Type="http://schemas.openxmlformats.org/officeDocument/2006/relationships/font" Target="fonts/PoppinsMedium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1" name="Shape 4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2" name="Google Shape;4662;g13bb5320d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3" name="Google Shape;4663;g13bb5320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6" name="Shape 4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7" name="Google Shape;4727;g89dd9f53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8" name="Google Shape;4728;g89dd9f53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3" name="Shape 4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4" name="Google Shape;4734;g96f4505b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5" name="Google Shape;4735;g96f4505b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0" name="Shape 4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" name="Google Shape;4741;g21222d296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2" name="Google Shape;4742;g21222d296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7" name="Shape 4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8" name="Google Shape;4788;g99b5fb10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9" name="Google Shape;4789;g99b5fb10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5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96f4505b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96f4505b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2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g989673f88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4" name="Google Shape;4814;g989673f88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9" name="Shape 4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0" name="Google Shape;4670;gcb600d41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1" name="Google Shape;4671;gcb600d41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7" name="Shape 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g99b5fb10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9" name="Google Shape;4679;g99b5fb10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4" name="Shape 4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5" name="Google Shape;4685;g2122d9c4a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6" name="Google Shape;4686;g2122d9c4a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0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1" name="Google Shape;4691;g99b5fb10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2" name="Google Shape;4692;g99b5fb10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8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9" name="Google Shape;4699;g21f501f5d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0" name="Google Shape;4700;g21f501f5d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4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g21f501f5d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6" name="Google Shape;4706;g21f501f5d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0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g21f501f5d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2" name="Google Shape;4712;g21f501f5d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7" name="Shape 4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8" name="Google Shape;4718;g99b5fb10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9" name="Google Shape;4719;g99b5fb10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47950" y="1612700"/>
            <a:ext cx="5648100" cy="24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06850" y="4216604"/>
            <a:ext cx="426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72042" y="-800093"/>
            <a:ext cx="10488084" cy="6107348"/>
            <a:chOff x="-120550" y="-133450"/>
            <a:chExt cx="7847425" cy="4570000"/>
          </a:xfrm>
        </p:grpSpPr>
        <p:sp>
          <p:nvSpPr>
            <p:cNvPr id="12" name="Google Shape;12;p2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11"/>
          <p:cNvGrpSpPr/>
          <p:nvPr/>
        </p:nvGrpSpPr>
        <p:grpSpPr>
          <a:xfrm rot="-778054">
            <a:off x="5534929" y="143425"/>
            <a:ext cx="7706697" cy="7263245"/>
            <a:chOff x="2905900" y="1175475"/>
            <a:chExt cx="7706675" cy="7263225"/>
          </a:xfrm>
        </p:grpSpPr>
        <p:sp>
          <p:nvSpPr>
            <p:cNvPr id="1856" name="Google Shape;1856;p11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1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1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11"/>
          <p:cNvGrpSpPr/>
          <p:nvPr/>
        </p:nvGrpSpPr>
        <p:grpSpPr>
          <a:xfrm rot="-778054">
            <a:off x="-3380471" y="-1720525"/>
            <a:ext cx="7706697" cy="7263245"/>
            <a:chOff x="2905900" y="1175475"/>
            <a:chExt cx="7706675" cy="7263225"/>
          </a:xfrm>
        </p:grpSpPr>
        <p:sp>
          <p:nvSpPr>
            <p:cNvPr id="1922" name="Google Shape;1922;p11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7" name="Google Shape;1987;p11"/>
          <p:cNvSpPr txBox="1"/>
          <p:nvPr>
            <p:ph hasCustomPrompt="1" type="title"/>
          </p:nvPr>
        </p:nvSpPr>
        <p:spPr>
          <a:xfrm>
            <a:off x="1737750" y="1516025"/>
            <a:ext cx="56685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8" name="Google Shape;1988;p11"/>
          <p:cNvSpPr txBox="1"/>
          <p:nvPr>
            <p:ph idx="1" type="body"/>
          </p:nvPr>
        </p:nvSpPr>
        <p:spPr>
          <a:xfrm>
            <a:off x="1737738" y="3081175"/>
            <a:ext cx="56685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1" name="Google Shape;1991;p13"/>
          <p:cNvGrpSpPr/>
          <p:nvPr/>
        </p:nvGrpSpPr>
        <p:grpSpPr>
          <a:xfrm flipH="1">
            <a:off x="2890413" y="-1150512"/>
            <a:ext cx="9036625" cy="5462925"/>
            <a:chOff x="-1554275" y="-744050"/>
            <a:chExt cx="9036625" cy="5462925"/>
          </a:xfrm>
        </p:grpSpPr>
        <p:sp>
          <p:nvSpPr>
            <p:cNvPr id="1992" name="Google Shape;1992;p13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3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4" name="Google Shape;1994;p13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1995" name="Google Shape;1995;p13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13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13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13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13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13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3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13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13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13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3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3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3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3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3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13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13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3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3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13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13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13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13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7" name="Google Shape;2117;p13"/>
          <p:cNvSpPr txBox="1"/>
          <p:nvPr>
            <p:ph hasCustomPrompt="1" type="title"/>
          </p:nvPr>
        </p:nvSpPr>
        <p:spPr>
          <a:xfrm>
            <a:off x="717994" y="1536363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18" name="Google Shape;2118;p13"/>
          <p:cNvSpPr txBox="1"/>
          <p:nvPr>
            <p:ph idx="1" type="subTitle"/>
          </p:nvPr>
        </p:nvSpPr>
        <p:spPr>
          <a:xfrm>
            <a:off x="1278450" y="1536375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p13"/>
          <p:cNvSpPr txBox="1"/>
          <p:nvPr>
            <p:ph idx="2" type="subTitle"/>
          </p:nvPr>
        </p:nvSpPr>
        <p:spPr>
          <a:xfrm>
            <a:off x="1278449" y="2043613"/>
            <a:ext cx="22587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0" name="Google Shape;2120;p13"/>
          <p:cNvSpPr txBox="1"/>
          <p:nvPr>
            <p:ph hasCustomPrompt="1" idx="3" type="title"/>
          </p:nvPr>
        </p:nvSpPr>
        <p:spPr>
          <a:xfrm>
            <a:off x="4592704" y="1536363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21" name="Google Shape;2121;p13"/>
          <p:cNvSpPr txBox="1"/>
          <p:nvPr>
            <p:ph idx="4" type="subTitle"/>
          </p:nvPr>
        </p:nvSpPr>
        <p:spPr>
          <a:xfrm>
            <a:off x="5147526" y="1536375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2" name="Google Shape;2122;p13"/>
          <p:cNvSpPr txBox="1"/>
          <p:nvPr>
            <p:ph idx="5" type="subTitle"/>
          </p:nvPr>
        </p:nvSpPr>
        <p:spPr>
          <a:xfrm>
            <a:off x="5147519" y="2043613"/>
            <a:ext cx="22587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3" name="Google Shape;2123;p13"/>
          <p:cNvSpPr txBox="1"/>
          <p:nvPr>
            <p:ph hasCustomPrompt="1" idx="6" type="title"/>
          </p:nvPr>
        </p:nvSpPr>
        <p:spPr>
          <a:xfrm>
            <a:off x="717994" y="3326299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24" name="Google Shape;2124;p13"/>
          <p:cNvSpPr txBox="1"/>
          <p:nvPr>
            <p:ph idx="7" type="subTitle"/>
          </p:nvPr>
        </p:nvSpPr>
        <p:spPr>
          <a:xfrm>
            <a:off x="1278450" y="3326302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5" name="Google Shape;2125;p13"/>
          <p:cNvSpPr txBox="1"/>
          <p:nvPr>
            <p:ph idx="8" type="subTitle"/>
          </p:nvPr>
        </p:nvSpPr>
        <p:spPr>
          <a:xfrm>
            <a:off x="1278449" y="3830263"/>
            <a:ext cx="22587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6" name="Google Shape;2126;p13"/>
          <p:cNvSpPr txBox="1"/>
          <p:nvPr>
            <p:ph hasCustomPrompt="1" idx="9" type="title"/>
          </p:nvPr>
        </p:nvSpPr>
        <p:spPr>
          <a:xfrm>
            <a:off x="4592704" y="3326299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27" name="Google Shape;2127;p13"/>
          <p:cNvSpPr txBox="1"/>
          <p:nvPr>
            <p:ph idx="13" type="subTitle"/>
          </p:nvPr>
        </p:nvSpPr>
        <p:spPr>
          <a:xfrm>
            <a:off x="5147526" y="3326302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8" name="Google Shape;2128;p13"/>
          <p:cNvSpPr txBox="1"/>
          <p:nvPr>
            <p:ph idx="14" type="subTitle"/>
          </p:nvPr>
        </p:nvSpPr>
        <p:spPr>
          <a:xfrm>
            <a:off x="5147519" y="3830263"/>
            <a:ext cx="22587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9" name="Google Shape;2129;p13"/>
          <p:cNvSpPr txBox="1"/>
          <p:nvPr>
            <p:ph idx="15"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5"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14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2132" name="Google Shape;2132;p14"/>
          <p:cNvGrpSpPr/>
          <p:nvPr/>
        </p:nvGrpSpPr>
        <p:grpSpPr>
          <a:xfrm rot="-7965303">
            <a:off x="934445" y="2655105"/>
            <a:ext cx="7707067" cy="7263594"/>
            <a:chOff x="2905900" y="1175475"/>
            <a:chExt cx="7706675" cy="7263225"/>
          </a:xfrm>
        </p:grpSpPr>
        <p:sp>
          <p:nvSpPr>
            <p:cNvPr id="2133" name="Google Shape;2133;p14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4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4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4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4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4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4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4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4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4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4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4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4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4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4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4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4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4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4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4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4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4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4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4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4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4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4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4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4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4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4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4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4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4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4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4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4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4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4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4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4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4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4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4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4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4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4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4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4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4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4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4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4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4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4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4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4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4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4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4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4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4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4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4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4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8" name="Google Shape;2198;p14"/>
          <p:cNvGrpSpPr/>
          <p:nvPr/>
        </p:nvGrpSpPr>
        <p:grpSpPr>
          <a:xfrm rot="-7086614">
            <a:off x="3837710" y="-5493679"/>
            <a:ext cx="7707175" cy="7263697"/>
            <a:chOff x="2905900" y="1175475"/>
            <a:chExt cx="7706675" cy="7263225"/>
          </a:xfrm>
        </p:grpSpPr>
        <p:sp>
          <p:nvSpPr>
            <p:cNvPr id="2199" name="Google Shape;2199;p14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4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4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4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4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4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4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4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4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4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4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4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4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4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4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4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4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4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4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4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4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4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4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4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4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4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4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4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4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4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4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4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4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4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4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4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4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4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4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4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4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4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4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4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4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4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4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4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4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4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4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4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4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4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4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4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4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4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4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4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4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4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4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4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4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_1"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5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2266" name="Google Shape;2266;p15"/>
          <p:cNvGrpSpPr/>
          <p:nvPr/>
        </p:nvGrpSpPr>
        <p:grpSpPr>
          <a:xfrm rot="10800000">
            <a:off x="1004463" y="-4739862"/>
            <a:ext cx="9036625" cy="5462925"/>
            <a:chOff x="-1554275" y="-744050"/>
            <a:chExt cx="9036625" cy="5462925"/>
          </a:xfrm>
        </p:grpSpPr>
        <p:sp>
          <p:nvSpPr>
            <p:cNvPr id="2267" name="Google Shape;2267;p15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5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9" name="Google Shape;2269;p15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2270" name="Google Shape;2270;p15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5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5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15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15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15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15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15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15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15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15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15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15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15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15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15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15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15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15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15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15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15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15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15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15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15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15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15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15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15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15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15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15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15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15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5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5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15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15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15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15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15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15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15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5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15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15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15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15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15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15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15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15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15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15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15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15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15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15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15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15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15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15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15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15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15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15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15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15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15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15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15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15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15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15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15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15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15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15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15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15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15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15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15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15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15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15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15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15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15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15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15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15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15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5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15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15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15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15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15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15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15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15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15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15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15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15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15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15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15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15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15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15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15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15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5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5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5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5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5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15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15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7"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3" name="Google Shape;2393;p16"/>
          <p:cNvGrpSpPr/>
          <p:nvPr/>
        </p:nvGrpSpPr>
        <p:grpSpPr>
          <a:xfrm>
            <a:off x="-1446125" y="-2599650"/>
            <a:ext cx="9206200" cy="7199075"/>
            <a:chOff x="-3560675" y="-1695025"/>
            <a:chExt cx="9206200" cy="7199075"/>
          </a:xfrm>
        </p:grpSpPr>
        <p:sp>
          <p:nvSpPr>
            <p:cNvPr id="2394" name="Google Shape;2394;p16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7" name="Google Shape;2397;p16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2398" name="Google Shape;2398;p16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16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16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16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03" name="Google Shape;2403;p16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2404" name="Google Shape;2404;p16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16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16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16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8" name="Google Shape;2408;p16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9" name="Google Shape;2409;p16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16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1" name="Google Shape;2411;p16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2" name="Google Shape;2412;p16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16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16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16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16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16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16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16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16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1" name="Google Shape;2421;p16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2" name="Google Shape;2422;p16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3" name="Google Shape;2423;p16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4" name="Google Shape;2424;p16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5" name="Google Shape;2425;p16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6" name="Google Shape;2426;p16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7" name="Google Shape;2427;p16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8" name="Google Shape;2428;p16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9" name="Google Shape;2429;p16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0" name="Google Shape;2430;p16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1" name="Google Shape;2431;p16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2" name="Google Shape;2432;p16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3" name="Google Shape;2433;p16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4" name="Google Shape;2434;p16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5" name="Google Shape;2435;p16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6" name="Google Shape;2436;p16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16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8" name="Google Shape;2438;p16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9" name="Google Shape;2439;p16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0" name="Google Shape;2440;p16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1" name="Google Shape;2441;p16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2" name="Google Shape;2442;p16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3" name="Google Shape;2443;p16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4" name="Google Shape;2444;p16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5" name="Google Shape;2445;p16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6" name="Google Shape;2446;p16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7" name="Google Shape;2447;p16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8" name="Google Shape;2448;p16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9" name="Google Shape;2449;p16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0" name="Google Shape;2450;p16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1" name="Google Shape;2451;p16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2" name="Google Shape;2452;p16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3" name="Google Shape;2453;p16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4" name="Google Shape;2454;p16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5" name="Google Shape;2455;p16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16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16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8" name="Google Shape;2458;p16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9" name="Google Shape;2459;p16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0" name="Google Shape;2460;p16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1" name="Google Shape;2461;p16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462" name="Google Shape;2462;p16"/>
          <p:cNvSpPr txBox="1"/>
          <p:nvPr>
            <p:ph type="title"/>
          </p:nvPr>
        </p:nvSpPr>
        <p:spPr>
          <a:xfrm>
            <a:off x="4772350" y="3051700"/>
            <a:ext cx="3487200" cy="48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63" name="Google Shape;2463;p16"/>
          <p:cNvSpPr txBox="1"/>
          <p:nvPr>
            <p:ph idx="1" type="subTitle"/>
          </p:nvPr>
        </p:nvSpPr>
        <p:spPr>
          <a:xfrm>
            <a:off x="4772275" y="1610025"/>
            <a:ext cx="34872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5" name="Google Shape;2465;p17"/>
          <p:cNvGrpSpPr/>
          <p:nvPr/>
        </p:nvGrpSpPr>
        <p:grpSpPr>
          <a:xfrm flipH="1" rot="10800000">
            <a:off x="-672042" y="438157"/>
            <a:ext cx="10488084" cy="6107348"/>
            <a:chOff x="-120550" y="-133450"/>
            <a:chExt cx="7847425" cy="4570000"/>
          </a:xfrm>
        </p:grpSpPr>
        <p:sp>
          <p:nvSpPr>
            <p:cNvPr id="2466" name="Google Shape;2466;p17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7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7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7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7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7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7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7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7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7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7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7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7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7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7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7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7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7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7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7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7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7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7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7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7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7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7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7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7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7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7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7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7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7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7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7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7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7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7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7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7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7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7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7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7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7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7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7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7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7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7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7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7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7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7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7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7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7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7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7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7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7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7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7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7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7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7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7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7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7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7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7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7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7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7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7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7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7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7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7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7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7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7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7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7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7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7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7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7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7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7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7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7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7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7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7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7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7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7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7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7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7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7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7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7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7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7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7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7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7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7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7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7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7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7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7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7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7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7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7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7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7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7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7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7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7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7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7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7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7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7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7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7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7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7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7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7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7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7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7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7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7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7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7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7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7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7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7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7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7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7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7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7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7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7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7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7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7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7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7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7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7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7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7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7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7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7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7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7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7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7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7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7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7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7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7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7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7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7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7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7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7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7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7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7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7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7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7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7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7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7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7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7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7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7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7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7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7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7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7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7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7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7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7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7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7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7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7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7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7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7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7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7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7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7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7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7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7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7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7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7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7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7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7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7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7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7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7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7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7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7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7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7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7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7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7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7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7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7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7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7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7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7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7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7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7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7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7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7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7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7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7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7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7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7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7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7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7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7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7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7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7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7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7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7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7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7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7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7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7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7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7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7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7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7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7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7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7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7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7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7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7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7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7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7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7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7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7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7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7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7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7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7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7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7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7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7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7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7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7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7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7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7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7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7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7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7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7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7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7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7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7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7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7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7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7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7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7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7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7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7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7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7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9" name="Google Shape;2789;p17"/>
          <p:cNvSpPr txBox="1"/>
          <p:nvPr>
            <p:ph idx="1" type="subTitle"/>
          </p:nvPr>
        </p:nvSpPr>
        <p:spPr>
          <a:xfrm>
            <a:off x="1095375" y="2236821"/>
            <a:ext cx="29529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0" name="Google Shape;2790;p17"/>
          <p:cNvSpPr txBox="1"/>
          <p:nvPr>
            <p:ph type="title"/>
          </p:nvPr>
        </p:nvSpPr>
        <p:spPr>
          <a:xfrm>
            <a:off x="1085975" y="1615227"/>
            <a:ext cx="29529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18"/>
          <p:cNvGrpSpPr/>
          <p:nvPr/>
        </p:nvGrpSpPr>
        <p:grpSpPr>
          <a:xfrm flipH="1" rot="10800000">
            <a:off x="-3046325" y="-455562"/>
            <a:ext cx="9206200" cy="7199075"/>
            <a:chOff x="-3560675" y="-1695025"/>
            <a:chExt cx="9206200" cy="7199075"/>
          </a:xfrm>
        </p:grpSpPr>
        <p:sp>
          <p:nvSpPr>
            <p:cNvPr id="2793" name="Google Shape;2793;p18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6" name="Google Shape;2796;p18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2797" name="Google Shape;2797;p18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18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18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18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18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02" name="Google Shape;2802;p18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2803" name="Google Shape;2803;p18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4" name="Google Shape;2804;p18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5" name="Google Shape;2805;p18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6" name="Google Shape;2806;p18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7" name="Google Shape;2807;p18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18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18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18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18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18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18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4" name="Google Shape;2814;p18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5" name="Google Shape;2815;p18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6" name="Google Shape;2816;p18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7" name="Google Shape;2817;p18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8" name="Google Shape;2818;p18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18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18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18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18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18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18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18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6" name="Google Shape;2826;p18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18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18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18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18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18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18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18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4" name="Google Shape;2834;p18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5" name="Google Shape;2835;p18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18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18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18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18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18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18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18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3" name="Google Shape;2843;p18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4" name="Google Shape;2844;p18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5" name="Google Shape;2845;p18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6" name="Google Shape;2846;p18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7" name="Google Shape;2847;p18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8" name="Google Shape;2848;p18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9" name="Google Shape;2849;p18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0" name="Google Shape;2850;p18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1" name="Google Shape;2851;p18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18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3" name="Google Shape;2853;p18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4" name="Google Shape;2854;p18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5" name="Google Shape;2855;p18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6" name="Google Shape;2856;p18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7" name="Google Shape;2857;p18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8" name="Google Shape;2858;p18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9" name="Google Shape;2859;p18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0" name="Google Shape;2860;p18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861" name="Google Shape;2861;p18"/>
          <p:cNvSpPr txBox="1"/>
          <p:nvPr>
            <p:ph idx="1" type="subTitle"/>
          </p:nvPr>
        </p:nvSpPr>
        <p:spPr>
          <a:xfrm>
            <a:off x="4905375" y="2268425"/>
            <a:ext cx="25050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2" name="Google Shape;2862;p18"/>
          <p:cNvSpPr txBox="1"/>
          <p:nvPr>
            <p:ph type="title"/>
          </p:nvPr>
        </p:nvSpPr>
        <p:spPr>
          <a:xfrm>
            <a:off x="4905375" y="1565225"/>
            <a:ext cx="25050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3"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19"/>
          <p:cNvSpPr txBox="1"/>
          <p:nvPr>
            <p:ph idx="1" type="body"/>
          </p:nvPr>
        </p:nvSpPr>
        <p:spPr>
          <a:xfrm>
            <a:off x="712175" y="3720764"/>
            <a:ext cx="2506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5" name="Google Shape;2865;p19"/>
          <p:cNvSpPr txBox="1"/>
          <p:nvPr>
            <p:ph hasCustomPrompt="1" type="title"/>
          </p:nvPr>
        </p:nvSpPr>
        <p:spPr>
          <a:xfrm>
            <a:off x="3318900" y="1895477"/>
            <a:ext cx="2506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66" name="Google Shape;2866;p19"/>
          <p:cNvSpPr txBox="1"/>
          <p:nvPr>
            <p:ph idx="2" type="body"/>
          </p:nvPr>
        </p:nvSpPr>
        <p:spPr>
          <a:xfrm>
            <a:off x="3318900" y="3720756"/>
            <a:ext cx="2506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7" name="Google Shape;2867;p19"/>
          <p:cNvSpPr txBox="1"/>
          <p:nvPr>
            <p:ph hasCustomPrompt="1" idx="3" type="title"/>
          </p:nvPr>
        </p:nvSpPr>
        <p:spPr>
          <a:xfrm>
            <a:off x="712175" y="1895481"/>
            <a:ext cx="2506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68" name="Google Shape;2868;p19"/>
          <p:cNvSpPr txBox="1"/>
          <p:nvPr>
            <p:ph hasCustomPrompt="1" idx="4" type="title"/>
          </p:nvPr>
        </p:nvSpPr>
        <p:spPr>
          <a:xfrm>
            <a:off x="5930225" y="1895485"/>
            <a:ext cx="2506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69" name="Google Shape;2869;p19"/>
          <p:cNvSpPr txBox="1"/>
          <p:nvPr>
            <p:ph idx="5" type="body"/>
          </p:nvPr>
        </p:nvSpPr>
        <p:spPr>
          <a:xfrm>
            <a:off x="5930225" y="3720772"/>
            <a:ext cx="2506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0" name="Google Shape;2870;p19"/>
          <p:cNvSpPr txBox="1"/>
          <p:nvPr>
            <p:ph idx="6" type="subTitle"/>
          </p:nvPr>
        </p:nvSpPr>
        <p:spPr>
          <a:xfrm>
            <a:off x="712175" y="3347209"/>
            <a:ext cx="25056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71" name="Google Shape;2871;p19"/>
          <p:cNvSpPr txBox="1"/>
          <p:nvPr>
            <p:ph idx="7" type="subTitle"/>
          </p:nvPr>
        </p:nvSpPr>
        <p:spPr>
          <a:xfrm>
            <a:off x="3319200" y="3347209"/>
            <a:ext cx="25056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72" name="Google Shape;2872;p19"/>
          <p:cNvSpPr txBox="1"/>
          <p:nvPr>
            <p:ph idx="8" type="subTitle"/>
          </p:nvPr>
        </p:nvSpPr>
        <p:spPr>
          <a:xfrm>
            <a:off x="5930525" y="3347209"/>
            <a:ext cx="25056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73" name="Google Shape;2873;p19"/>
          <p:cNvSpPr txBox="1"/>
          <p:nvPr>
            <p:ph idx="9"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2874" name="Google Shape;2874;p19"/>
          <p:cNvGrpSpPr/>
          <p:nvPr/>
        </p:nvGrpSpPr>
        <p:grpSpPr>
          <a:xfrm rot="10800000">
            <a:off x="1004463" y="-4739862"/>
            <a:ext cx="9036625" cy="5462925"/>
            <a:chOff x="-1554275" y="-744050"/>
            <a:chExt cx="9036625" cy="5462925"/>
          </a:xfrm>
        </p:grpSpPr>
        <p:sp>
          <p:nvSpPr>
            <p:cNvPr id="2875" name="Google Shape;2875;p19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9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7" name="Google Shape;2877;p19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2878" name="Google Shape;2878;p19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19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19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19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19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19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19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19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19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19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19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19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19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19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19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19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19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19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19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19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19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19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19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19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19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19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19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19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19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19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19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19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19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19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19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19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19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19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19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19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19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19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19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19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19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19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19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19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19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19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19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19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19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19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19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19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19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19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19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19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19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19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19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19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19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19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19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19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19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19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19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19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19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19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19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19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19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19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19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19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19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19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19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19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19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19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19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19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19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19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19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19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19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19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19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19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19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19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19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19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19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19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19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19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19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19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19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19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19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19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19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19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19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19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19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19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19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19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19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19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19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9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1" name="Google Shape;3001;p20"/>
          <p:cNvGrpSpPr/>
          <p:nvPr/>
        </p:nvGrpSpPr>
        <p:grpSpPr>
          <a:xfrm flipH="1">
            <a:off x="2228725" y="-1474362"/>
            <a:ext cx="9036625" cy="5462925"/>
            <a:chOff x="-1554275" y="-744050"/>
            <a:chExt cx="9036625" cy="5462925"/>
          </a:xfrm>
        </p:grpSpPr>
        <p:sp>
          <p:nvSpPr>
            <p:cNvPr id="3002" name="Google Shape;3002;p20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0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4" name="Google Shape;3004;p20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005" name="Google Shape;3005;p20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20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20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20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20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20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20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20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20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20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20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20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20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20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20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20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20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20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20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20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20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20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20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20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20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20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20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20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20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20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20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20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20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20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20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20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20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20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20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20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20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20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20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20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20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20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20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20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20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20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20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20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20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20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20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20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20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20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20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20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20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20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20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20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20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20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20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20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20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20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20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20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20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20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20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20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20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20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20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20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20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20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20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20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20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20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20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20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20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20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20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20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20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20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20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20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20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20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20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20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20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20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20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20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20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20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20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20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20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20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20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20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20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20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20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20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20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20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20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20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20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20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27" name="Google Shape;3127;p20"/>
          <p:cNvGrpSpPr/>
          <p:nvPr/>
        </p:nvGrpSpPr>
        <p:grpSpPr>
          <a:xfrm flipH="1" rot="10800000">
            <a:off x="-2899062" y="795488"/>
            <a:ext cx="9036625" cy="5462925"/>
            <a:chOff x="-1554275" y="-744050"/>
            <a:chExt cx="9036625" cy="5462925"/>
          </a:xfrm>
        </p:grpSpPr>
        <p:sp>
          <p:nvSpPr>
            <p:cNvPr id="3128" name="Google Shape;3128;p20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0" name="Google Shape;3130;p20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131" name="Google Shape;3131;p20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20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20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20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20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20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20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20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20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20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20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20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20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20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20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20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20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20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20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20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20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20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20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20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20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20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20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20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20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20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20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20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20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20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20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20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20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20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20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20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20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20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20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20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20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20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20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20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20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20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20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20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20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20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20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20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20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20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20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20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20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20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20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20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20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20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20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20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20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20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20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20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20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20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20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20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20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20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20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20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20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20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20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20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20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20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20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20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20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20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20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20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20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20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20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20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20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20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20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20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20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20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20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20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20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20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20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20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20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20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20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20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20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20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20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20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20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20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20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20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20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20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3" name="Google Shape;3253;p20"/>
          <p:cNvSpPr txBox="1"/>
          <p:nvPr>
            <p:ph idx="1" type="subTitle"/>
          </p:nvPr>
        </p:nvSpPr>
        <p:spPr>
          <a:xfrm>
            <a:off x="1323393" y="291377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54" name="Google Shape;3254;p20"/>
          <p:cNvSpPr txBox="1"/>
          <p:nvPr>
            <p:ph idx="2" type="subTitle"/>
          </p:nvPr>
        </p:nvSpPr>
        <p:spPr>
          <a:xfrm>
            <a:off x="3498461" y="291377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55" name="Google Shape;3255;p20"/>
          <p:cNvSpPr txBox="1"/>
          <p:nvPr>
            <p:ph idx="3" type="subTitle"/>
          </p:nvPr>
        </p:nvSpPr>
        <p:spPr>
          <a:xfrm>
            <a:off x="5673519" y="291377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56" name="Google Shape;3256;p20"/>
          <p:cNvSpPr txBox="1"/>
          <p:nvPr>
            <p:ph idx="4" type="subTitle"/>
          </p:nvPr>
        </p:nvSpPr>
        <p:spPr>
          <a:xfrm>
            <a:off x="1323381" y="3283950"/>
            <a:ext cx="2147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7" name="Google Shape;3257;p20"/>
          <p:cNvSpPr txBox="1"/>
          <p:nvPr>
            <p:ph idx="5" type="subTitle"/>
          </p:nvPr>
        </p:nvSpPr>
        <p:spPr>
          <a:xfrm>
            <a:off x="3498449" y="328416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8" name="Google Shape;3258;p20"/>
          <p:cNvSpPr txBox="1"/>
          <p:nvPr>
            <p:ph idx="6" type="subTitle"/>
          </p:nvPr>
        </p:nvSpPr>
        <p:spPr>
          <a:xfrm>
            <a:off x="5673506" y="328416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9" name="Google Shape;3259;p20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"/>
          <p:cNvGrpSpPr/>
          <p:nvPr/>
        </p:nvGrpSpPr>
        <p:grpSpPr>
          <a:xfrm>
            <a:off x="-672042" y="-2362193"/>
            <a:ext cx="10488084" cy="6107348"/>
            <a:chOff x="-120550" y="-133450"/>
            <a:chExt cx="7847425" cy="4570000"/>
          </a:xfrm>
        </p:grpSpPr>
        <p:sp>
          <p:nvSpPr>
            <p:cNvPr id="337" name="Google Shape;337;p3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"/>
          <p:cNvGrpSpPr/>
          <p:nvPr/>
        </p:nvGrpSpPr>
        <p:grpSpPr>
          <a:xfrm rot="10800000">
            <a:off x="-519642" y="838207"/>
            <a:ext cx="10488084" cy="6107348"/>
            <a:chOff x="-120550" y="-133450"/>
            <a:chExt cx="7847425" cy="4570000"/>
          </a:xfrm>
        </p:grpSpPr>
        <p:sp>
          <p:nvSpPr>
            <p:cNvPr id="661" name="Google Shape;661;p3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3"/>
          <p:cNvSpPr txBox="1"/>
          <p:nvPr>
            <p:ph type="title"/>
          </p:nvPr>
        </p:nvSpPr>
        <p:spPr>
          <a:xfrm>
            <a:off x="2440800" y="2336160"/>
            <a:ext cx="426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5" name="Google Shape;985;p3"/>
          <p:cNvSpPr txBox="1"/>
          <p:nvPr>
            <p:ph idx="1" type="subTitle"/>
          </p:nvPr>
        </p:nvSpPr>
        <p:spPr>
          <a:xfrm>
            <a:off x="3003750" y="3339765"/>
            <a:ext cx="3136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6" name="Google Shape;986;p3"/>
          <p:cNvSpPr txBox="1"/>
          <p:nvPr>
            <p:ph hasCustomPrompt="1" idx="2" type="title"/>
          </p:nvPr>
        </p:nvSpPr>
        <p:spPr>
          <a:xfrm>
            <a:off x="3527550" y="1105335"/>
            <a:ext cx="20889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_1"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1" name="Google Shape;3261;p21"/>
          <p:cNvGrpSpPr/>
          <p:nvPr/>
        </p:nvGrpSpPr>
        <p:grpSpPr>
          <a:xfrm rot="10800000">
            <a:off x="-500592" y="1121507"/>
            <a:ext cx="10488084" cy="6107348"/>
            <a:chOff x="-120550" y="-133450"/>
            <a:chExt cx="7847425" cy="4570000"/>
          </a:xfrm>
        </p:grpSpPr>
        <p:sp>
          <p:nvSpPr>
            <p:cNvPr id="3262" name="Google Shape;3262;p21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1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1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1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1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1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1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1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1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1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1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1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1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1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1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1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1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1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1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1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1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1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1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1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1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1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1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1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1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1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1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1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1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1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1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1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1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1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1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1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1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1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1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1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1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1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1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1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1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1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1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1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1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1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1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1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1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1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1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1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1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1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1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1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1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1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1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1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1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1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1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1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1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1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1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1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1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1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1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1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1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1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1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1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1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1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1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1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1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1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1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1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1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1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1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1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1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1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1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1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1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1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1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1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1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1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1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1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1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1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1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1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1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1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1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1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1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1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1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1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1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1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1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1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1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1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1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1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1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1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1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1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1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1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1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1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1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1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1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1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1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1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1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1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1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1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1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1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1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1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1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1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1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1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1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1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1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1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1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1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1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1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1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1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1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1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1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1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1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1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1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1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1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1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1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1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1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1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1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1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1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1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1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1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1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1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1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1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1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1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1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1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1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1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1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1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1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1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1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1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1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1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1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1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1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1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1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1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1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1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1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1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1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1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1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1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1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1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1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1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1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1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1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1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1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1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1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1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1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1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1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1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1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1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1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1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1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1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1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1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1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1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1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1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1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1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1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1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1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1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1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1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1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1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1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1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1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1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1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1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1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1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1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1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1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1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1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1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1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1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1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1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1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1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1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1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1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1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1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1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1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1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1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1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1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1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1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1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1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1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1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1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1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1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1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1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1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1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1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1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1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1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1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1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1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1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1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1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1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1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1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1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1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1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1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1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1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5" name="Google Shape;3585;p21"/>
          <p:cNvSpPr txBox="1"/>
          <p:nvPr>
            <p:ph idx="1" type="subTitle"/>
          </p:nvPr>
        </p:nvSpPr>
        <p:spPr>
          <a:xfrm>
            <a:off x="722765" y="2278744"/>
            <a:ext cx="25503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586" name="Google Shape;3586;p21"/>
          <p:cNvSpPr txBox="1"/>
          <p:nvPr>
            <p:ph idx="2" type="subTitle"/>
          </p:nvPr>
        </p:nvSpPr>
        <p:spPr>
          <a:xfrm>
            <a:off x="3306312" y="2278744"/>
            <a:ext cx="25503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587" name="Google Shape;3587;p21"/>
          <p:cNvSpPr txBox="1"/>
          <p:nvPr>
            <p:ph idx="3" type="subTitle"/>
          </p:nvPr>
        </p:nvSpPr>
        <p:spPr>
          <a:xfrm>
            <a:off x="5889847" y="2278744"/>
            <a:ext cx="25503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588" name="Google Shape;3588;p21"/>
          <p:cNvSpPr txBox="1"/>
          <p:nvPr>
            <p:ph idx="4" type="subTitle"/>
          </p:nvPr>
        </p:nvSpPr>
        <p:spPr>
          <a:xfrm>
            <a:off x="722750" y="2648919"/>
            <a:ext cx="25503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9" name="Google Shape;3589;p21"/>
          <p:cNvSpPr txBox="1"/>
          <p:nvPr>
            <p:ph idx="5" type="subTitle"/>
          </p:nvPr>
        </p:nvSpPr>
        <p:spPr>
          <a:xfrm>
            <a:off x="3306295" y="2649177"/>
            <a:ext cx="2550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0" name="Google Shape;3590;p21"/>
          <p:cNvSpPr txBox="1"/>
          <p:nvPr>
            <p:ph idx="6" type="subTitle"/>
          </p:nvPr>
        </p:nvSpPr>
        <p:spPr>
          <a:xfrm>
            <a:off x="5889827" y="2649177"/>
            <a:ext cx="2550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1" name="Google Shape;3591;p21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1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22"/>
          <p:cNvSpPr txBox="1"/>
          <p:nvPr>
            <p:ph idx="1" type="subTitle"/>
          </p:nvPr>
        </p:nvSpPr>
        <p:spPr>
          <a:xfrm>
            <a:off x="2686051" y="1635452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4" name="Google Shape;3594;p22"/>
          <p:cNvSpPr txBox="1"/>
          <p:nvPr>
            <p:ph idx="2" type="subTitle"/>
          </p:nvPr>
        </p:nvSpPr>
        <p:spPr>
          <a:xfrm>
            <a:off x="2686061" y="3231372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5" name="Google Shape;3595;p22"/>
          <p:cNvSpPr txBox="1"/>
          <p:nvPr>
            <p:ph idx="3" type="subTitle"/>
          </p:nvPr>
        </p:nvSpPr>
        <p:spPr>
          <a:xfrm>
            <a:off x="5558220" y="1635450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6" name="Google Shape;3596;p22"/>
          <p:cNvSpPr txBox="1"/>
          <p:nvPr>
            <p:ph idx="4" type="subTitle"/>
          </p:nvPr>
        </p:nvSpPr>
        <p:spPr>
          <a:xfrm>
            <a:off x="5558220" y="3231370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7" name="Google Shape;3597;p22"/>
          <p:cNvSpPr txBox="1"/>
          <p:nvPr>
            <p:ph idx="5" type="subTitle"/>
          </p:nvPr>
        </p:nvSpPr>
        <p:spPr>
          <a:xfrm>
            <a:off x="2686050" y="2110777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8" name="Google Shape;3598;p22"/>
          <p:cNvSpPr txBox="1"/>
          <p:nvPr>
            <p:ph idx="6" type="subTitle"/>
          </p:nvPr>
        </p:nvSpPr>
        <p:spPr>
          <a:xfrm>
            <a:off x="2686050" y="3706701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9" name="Google Shape;3599;p22"/>
          <p:cNvSpPr txBox="1"/>
          <p:nvPr>
            <p:ph idx="7" type="subTitle"/>
          </p:nvPr>
        </p:nvSpPr>
        <p:spPr>
          <a:xfrm>
            <a:off x="5558221" y="2110775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0" name="Google Shape;3600;p22"/>
          <p:cNvSpPr txBox="1"/>
          <p:nvPr>
            <p:ph idx="8" type="subTitle"/>
          </p:nvPr>
        </p:nvSpPr>
        <p:spPr>
          <a:xfrm>
            <a:off x="5558218" y="3706699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1" name="Google Shape;3601;p22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3602" name="Google Shape;3602;p22"/>
          <p:cNvGrpSpPr/>
          <p:nvPr/>
        </p:nvGrpSpPr>
        <p:grpSpPr>
          <a:xfrm flipH="1" rot="10800000">
            <a:off x="-1376787" y="1167675"/>
            <a:ext cx="9036625" cy="5462925"/>
            <a:chOff x="-1554275" y="-744050"/>
            <a:chExt cx="9036625" cy="5462925"/>
          </a:xfrm>
        </p:grpSpPr>
        <p:sp>
          <p:nvSpPr>
            <p:cNvPr id="3603" name="Google Shape;3603;p22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5" name="Google Shape;3605;p22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606" name="Google Shape;3606;p22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22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22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22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22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22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22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22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22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22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22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22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22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22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22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22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22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22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22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22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22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22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22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22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22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22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22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22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22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22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22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22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22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22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22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22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22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22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22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22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22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22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22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22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22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22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22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22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22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22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22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22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22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22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22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22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22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22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22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22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22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22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22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22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22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22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22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22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22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22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22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22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22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22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22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22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22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22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22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22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22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22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22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22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22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22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22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22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22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22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22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22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22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22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22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22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22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22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22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22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22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22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22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22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22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22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22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22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22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22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22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22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22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22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22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22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22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22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22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22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22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22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9" name="Google Shape;3729;p23"/>
          <p:cNvGrpSpPr/>
          <p:nvPr/>
        </p:nvGrpSpPr>
        <p:grpSpPr>
          <a:xfrm flipH="1" rot="-4280205">
            <a:off x="2573480" y="3405268"/>
            <a:ext cx="9206047" cy="7198955"/>
            <a:chOff x="-3560675" y="-1695025"/>
            <a:chExt cx="9206200" cy="7199075"/>
          </a:xfrm>
        </p:grpSpPr>
        <p:sp>
          <p:nvSpPr>
            <p:cNvPr id="3730" name="Google Shape;3730;p23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3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3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3" name="Google Shape;3733;p23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3734" name="Google Shape;3734;p23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23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23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23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23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39" name="Google Shape;3739;p23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3740" name="Google Shape;3740;p23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1" name="Google Shape;3741;p23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2" name="Google Shape;3742;p23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3" name="Google Shape;3743;p23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4" name="Google Shape;3744;p23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5" name="Google Shape;3745;p23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6" name="Google Shape;3746;p23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7" name="Google Shape;3747;p23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8" name="Google Shape;3748;p23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9" name="Google Shape;3749;p23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0" name="Google Shape;3750;p23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1" name="Google Shape;3751;p23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2" name="Google Shape;3752;p23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3" name="Google Shape;3753;p23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4" name="Google Shape;3754;p23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5" name="Google Shape;3755;p23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6" name="Google Shape;3756;p23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7" name="Google Shape;3757;p23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8" name="Google Shape;3758;p23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9" name="Google Shape;3759;p23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0" name="Google Shape;3760;p23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1" name="Google Shape;3761;p23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2" name="Google Shape;3762;p23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3" name="Google Shape;3763;p23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4" name="Google Shape;3764;p23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5" name="Google Shape;3765;p23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6" name="Google Shape;3766;p23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7" name="Google Shape;3767;p23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8" name="Google Shape;3768;p23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9" name="Google Shape;3769;p23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0" name="Google Shape;3770;p23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1" name="Google Shape;3771;p23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2" name="Google Shape;3772;p23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3" name="Google Shape;3773;p23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4" name="Google Shape;3774;p23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5" name="Google Shape;3775;p23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6" name="Google Shape;3776;p23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7" name="Google Shape;3777;p23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8" name="Google Shape;3778;p23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9" name="Google Shape;3779;p23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0" name="Google Shape;3780;p23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1" name="Google Shape;3781;p23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2" name="Google Shape;3782;p23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3" name="Google Shape;3783;p23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4" name="Google Shape;3784;p23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5" name="Google Shape;3785;p23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6" name="Google Shape;3786;p23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7" name="Google Shape;3787;p23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8" name="Google Shape;3788;p23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9" name="Google Shape;3789;p23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0" name="Google Shape;3790;p23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1" name="Google Shape;3791;p23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2" name="Google Shape;3792;p23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3" name="Google Shape;3793;p23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4" name="Google Shape;3794;p23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5" name="Google Shape;3795;p23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6" name="Google Shape;3796;p23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7" name="Google Shape;3797;p23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98" name="Google Shape;3798;p23"/>
          <p:cNvGrpSpPr/>
          <p:nvPr/>
        </p:nvGrpSpPr>
        <p:grpSpPr>
          <a:xfrm rot="10800000">
            <a:off x="2547513" y="-4149312"/>
            <a:ext cx="9036625" cy="5462925"/>
            <a:chOff x="-1554275" y="-744050"/>
            <a:chExt cx="9036625" cy="5462925"/>
          </a:xfrm>
        </p:grpSpPr>
        <p:sp>
          <p:nvSpPr>
            <p:cNvPr id="3799" name="Google Shape;3799;p23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3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1" name="Google Shape;3801;p23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802" name="Google Shape;3802;p23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23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23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23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23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23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23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23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23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23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23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23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23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23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23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23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23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23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23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23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23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23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23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23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23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23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23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23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23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23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23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23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23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23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23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23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23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23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23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23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23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23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23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23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23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23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23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23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23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23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23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23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23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23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23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23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23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23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23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23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23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23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23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23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23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23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23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23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23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23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23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23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23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23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23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23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23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23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23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23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23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23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23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23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23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23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23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23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23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23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23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23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23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23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23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23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23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23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23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23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23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23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23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23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23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23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23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23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23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23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23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23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23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23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23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23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23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23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23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23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23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23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4" name="Google Shape;3924;p23"/>
          <p:cNvSpPr txBox="1"/>
          <p:nvPr>
            <p:ph idx="1" type="subTitle"/>
          </p:nvPr>
        </p:nvSpPr>
        <p:spPr>
          <a:xfrm>
            <a:off x="713263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5" name="Google Shape;3925;p23"/>
          <p:cNvSpPr txBox="1"/>
          <p:nvPr>
            <p:ph idx="2" type="subTitle"/>
          </p:nvPr>
        </p:nvSpPr>
        <p:spPr>
          <a:xfrm>
            <a:off x="717000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6" name="Google Shape;3926;p23"/>
          <p:cNvSpPr txBox="1"/>
          <p:nvPr>
            <p:ph idx="3" type="subTitle"/>
          </p:nvPr>
        </p:nvSpPr>
        <p:spPr>
          <a:xfrm>
            <a:off x="2641655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7" name="Google Shape;3927;p23"/>
          <p:cNvSpPr txBox="1"/>
          <p:nvPr>
            <p:ph idx="4" type="subTitle"/>
          </p:nvPr>
        </p:nvSpPr>
        <p:spPr>
          <a:xfrm>
            <a:off x="2645395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8" name="Google Shape;3928;p23"/>
          <p:cNvSpPr txBox="1"/>
          <p:nvPr>
            <p:ph idx="5" type="subTitle"/>
          </p:nvPr>
        </p:nvSpPr>
        <p:spPr>
          <a:xfrm>
            <a:off x="4573795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9" name="Google Shape;3929;p23"/>
          <p:cNvSpPr txBox="1"/>
          <p:nvPr>
            <p:ph idx="6" type="subTitle"/>
          </p:nvPr>
        </p:nvSpPr>
        <p:spPr>
          <a:xfrm>
            <a:off x="4577536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30" name="Google Shape;3930;p23"/>
          <p:cNvSpPr txBox="1"/>
          <p:nvPr>
            <p:ph idx="7" type="subTitle"/>
          </p:nvPr>
        </p:nvSpPr>
        <p:spPr>
          <a:xfrm>
            <a:off x="6502282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1" name="Google Shape;3931;p23"/>
          <p:cNvSpPr txBox="1"/>
          <p:nvPr>
            <p:ph idx="8" type="subTitle"/>
          </p:nvPr>
        </p:nvSpPr>
        <p:spPr>
          <a:xfrm>
            <a:off x="6506025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32" name="Google Shape;3932;p23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24"/>
          <p:cNvSpPr txBox="1"/>
          <p:nvPr>
            <p:ph idx="1" type="subTitle"/>
          </p:nvPr>
        </p:nvSpPr>
        <p:spPr>
          <a:xfrm>
            <a:off x="715353" y="1302150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5" name="Google Shape;3935;p24"/>
          <p:cNvSpPr txBox="1"/>
          <p:nvPr>
            <p:ph idx="2" type="subTitle"/>
          </p:nvPr>
        </p:nvSpPr>
        <p:spPr>
          <a:xfrm>
            <a:off x="3438750" y="1302150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6" name="Google Shape;3936;p24"/>
          <p:cNvSpPr txBox="1"/>
          <p:nvPr>
            <p:ph idx="3" type="subTitle"/>
          </p:nvPr>
        </p:nvSpPr>
        <p:spPr>
          <a:xfrm>
            <a:off x="715353" y="3231325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7" name="Google Shape;3937;p24"/>
          <p:cNvSpPr txBox="1"/>
          <p:nvPr>
            <p:ph idx="4" type="subTitle"/>
          </p:nvPr>
        </p:nvSpPr>
        <p:spPr>
          <a:xfrm>
            <a:off x="3438750" y="3231325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8" name="Google Shape;3938;p24"/>
          <p:cNvSpPr txBox="1"/>
          <p:nvPr>
            <p:ph idx="5" type="subTitle"/>
          </p:nvPr>
        </p:nvSpPr>
        <p:spPr>
          <a:xfrm>
            <a:off x="715353" y="1796525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9" name="Google Shape;3939;p24"/>
          <p:cNvSpPr txBox="1"/>
          <p:nvPr>
            <p:ph idx="6" type="subTitle"/>
          </p:nvPr>
        </p:nvSpPr>
        <p:spPr>
          <a:xfrm>
            <a:off x="3438750" y="1796525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0" name="Google Shape;3940;p24"/>
          <p:cNvSpPr txBox="1"/>
          <p:nvPr>
            <p:ph idx="7" type="subTitle"/>
          </p:nvPr>
        </p:nvSpPr>
        <p:spPr>
          <a:xfrm>
            <a:off x="715353" y="3725700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1" name="Google Shape;3941;p24"/>
          <p:cNvSpPr txBox="1"/>
          <p:nvPr>
            <p:ph idx="8" type="subTitle"/>
          </p:nvPr>
        </p:nvSpPr>
        <p:spPr>
          <a:xfrm>
            <a:off x="3438750" y="3725700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2" name="Google Shape;3942;p24"/>
          <p:cNvSpPr txBox="1"/>
          <p:nvPr>
            <p:ph idx="9" type="subTitle"/>
          </p:nvPr>
        </p:nvSpPr>
        <p:spPr>
          <a:xfrm>
            <a:off x="6164062" y="1302150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3" name="Google Shape;3943;p24"/>
          <p:cNvSpPr txBox="1"/>
          <p:nvPr>
            <p:ph idx="13" type="subTitle"/>
          </p:nvPr>
        </p:nvSpPr>
        <p:spPr>
          <a:xfrm>
            <a:off x="6164062" y="3231325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4" name="Google Shape;3944;p24"/>
          <p:cNvSpPr txBox="1"/>
          <p:nvPr>
            <p:ph idx="14" type="subTitle"/>
          </p:nvPr>
        </p:nvSpPr>
        <p:spPr>
          <a:xfrm>
            <a:off x="6164062" y="1796525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5" name="Google Shape;3945;p24"/>
          <p:cNvSpPr txBox="1"/>
          <p:nvPr>
            <p:ph idx="15" type="subTitle"/>
          </p:nvPr>
        </p:nvSpPr>
        <p:spPr>
          <a:xfrm>
            <a:off x="6164062" y="3725700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6" name="Google Shape;3946;p24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3947" name="Google Shape;3947;p24"/>
          <p:cNvGrpSpPr/>
          <p:nvPr/>
        </p:nvGrpSpPr>
        <p:grpSpPr>
          <a:xfrm flipH="1" rot="10800000">
            <a:off x="-3603912" y="1246225"/>
            <a:ext cx="9036625" cy="5462925"/>
            <a:chOff x="-1554275" y="-744050"/>
            <a:chExt cx="9036625" cy="5462925"/>
          </a:xfrm>
        </p:grpSpPr>
        <p:sp>
          <p:nvSpPr>
            <p:cNvPr id="3948" name="Google Shape;3948;p24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4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0" name="Google Shape;3950;p24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951" name="Google Shape;3951;p24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24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24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24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24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24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24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24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24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24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24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24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24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24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24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24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24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24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24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24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24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24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24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24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24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24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4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24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24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24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24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24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24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24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24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24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24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24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4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24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24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24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24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24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24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24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4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4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24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4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4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4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24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24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4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4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24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24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4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24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24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24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24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24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24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24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24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24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24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24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24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24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24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24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24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24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24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24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24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24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24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24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24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24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24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4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24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24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24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24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24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24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24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24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24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24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24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24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24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24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24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24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24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24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24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24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24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24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24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24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24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24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24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24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24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24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24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24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24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24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24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24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3" name="Google Shape;4073;p24"/>
          <p:cNvGrpSpPr/>
          <p:nvPr/>
        </p:nvGrpSpPr>
        <p:grpSpPr>
          <a:xfrm flipH="1" rot="10800000">
            <a:off x="4587575" y="-4570025"/>
            <a:ext cx="9036625" cy="5462925"/>
            <a:chOff x="-1554275" y="-744050"/>
            <a:chExt cx="9036625" cy="5462925"/>
          </a:xfrm>
        </p:grpSpPr>
        <p:sp>
          <p:nvSpPr>
            <p:cNvPr id="4074" name="Google Shape;4074;p24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4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6" name="Google Shape;4076;p24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4077" name="Google Shape;4077;p24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24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24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24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24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24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24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24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24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24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24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24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24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24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24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24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24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24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24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24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24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24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24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24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24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24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24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24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24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24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24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24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24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24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24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24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24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24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24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24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24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24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24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24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24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24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24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24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24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24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24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24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24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24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24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24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24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24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24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24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24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24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24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24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24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24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24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24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24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24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24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24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24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24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24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24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24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24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24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24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24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24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24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24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24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24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24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24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24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24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24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24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24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24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24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24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24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24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24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24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24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24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24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24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24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24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24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24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24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24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24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24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24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24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24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24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199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p25"/>
          <p:cNvSpPr txBox="1"/>
          <p:nvPr>
            <p:ph type="title"/>
          </p:nvPr>
        </p:nvSpPr>
        <p:spPr>
          <a:xfrm>
            <a:off x="705725" y="539500"/>
            <a:ext cx="3865200" cy="8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01" name="Google Shape;4201;p25"/>
          <p:cNvSpPr txBox="1"/>
          <p:nvPr>
            <p:ph idx="1" type="subTitle"/>
          </p:nvPr>
        </p:nvSpPr>
        <p:spPr>
          <a:xfrm>
            <a:off x="705725" y="1434750"/>
            <a:ext cx="38664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02" name="Google Shape;4202;p25"/>
          <p:cNvSpPr txBox="1"/>
          <p:nvPr/>
        </p:nvSpPr>
        <p:spPr>
          <a:xfrm>
            <a:off x="705050" y="3905250"/>
            <a:ext cx="3105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 Diese Präsentationsvorlage wurde von Slidesgo erstellt, inklusive Icons von Flaticon und Infografiken &amp; Bilder von Freepik 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203" name="Google Shape;4203;p25"/>
          <p:cNvGrpSpPr/>
          <p:nvPr/>
        </p:nvGrpSpPr>
        <p:grpSpPr>
          <a:xfrm rot="-778054">
            <a:off x="3248929" y="772075"/>
            <a:ext cx="7706697" cy="7263245"/>
            <a:chOff x="2905900" y="1175475"/>
            <a:chExt cx="7706675" cy="7263225"/>
          </a:xfrm>
        </p:grpSpPr>
        <p:sp>
          <p:nvSpPr>
            <p:cNvPr id="4204" name="Google Shape;4204;p25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5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5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5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5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5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25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5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5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5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5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5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5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5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5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5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5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5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25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5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5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5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5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5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5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5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25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25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5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5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5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5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5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5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5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5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5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5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5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5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5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5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5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5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5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5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5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25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5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5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5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5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5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5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5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5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5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5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5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5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5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5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5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5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5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4269" name="Shape 4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0" name="Google Shape;4270;p26"/>
          <p:cNvGrpSpPr/>
          <p:nvPr/>
        </p:nvGrpSpPr>
        <p:grpSpPr>
          <a:xfrm>
            <a:off x="-672042" y="-800093"/>
            <a:ext cx="10488084" cy="6107348"/>
            <a:chOff x="-120550" y="-133450"/>
            <a:chExt cx="7847425" cy="4570000"/>
          </a:xfrm>
        </p:grpSpPr>
        <p:sp>
          <p:nvSpPr>
            <p:cNvPr id="4271" name="Google Shape;4271;p26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6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6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6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6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6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6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6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6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6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6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6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6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6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6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6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6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26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26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6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6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6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6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6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6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6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6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6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6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6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6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6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6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6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6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6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6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6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6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6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6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6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6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6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26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26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6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6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6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6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6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6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6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6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6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26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26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26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26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26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26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26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26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26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26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26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26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6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26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26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26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26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26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26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26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6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26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26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26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26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26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26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26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26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26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26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26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26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26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26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6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26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26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26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26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26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26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26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26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26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26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26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26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26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26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26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26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26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26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26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26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26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26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26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26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26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26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6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6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26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26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26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26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26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26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26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26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26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26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26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26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26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26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26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26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26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26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26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26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26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26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26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26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26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26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26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26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6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6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6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6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6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6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6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6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26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26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26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26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26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26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26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26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26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26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26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26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6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6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6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6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6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6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26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26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26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26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26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26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26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26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26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26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26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26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26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26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26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26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6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6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26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26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26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26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26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26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6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26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26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26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26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26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26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26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26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26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6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6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6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6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6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6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6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26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26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26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26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6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26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26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6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6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6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6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6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6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6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26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6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26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26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26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26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26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26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26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6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26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6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6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6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6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6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6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6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26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26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6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6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26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26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6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6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6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6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6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26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26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26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26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26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26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26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26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26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26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26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6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26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6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6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6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26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26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26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6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26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26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26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6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26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26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26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26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26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6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6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26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26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6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26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26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6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6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6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6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6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6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6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6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6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6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6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6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6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6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6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6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6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6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6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6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6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6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6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6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6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6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6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6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6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6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4594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5" name="Google Shape;4595;p27"/>
          <p:cNvGrpSpPr/>
          <p:nvPr/>
        </p:nvGrpSpPr>
        <p:grpSpPr>
          <a:xfrm rot="-778054">
            <a:off x="3248929" y="772075"/>
            <a:ext cx="7706697" cy="7263245"/>
            <a:chOff x="2905900" y="1175475"/>
            <a:chExt cx="7706675" cy="7263225"/>
          </a:xfrm>
        </p:grpSpPr>
        <p:sp>
          <p:nvSpPr>
            <p:cNvPr id="4596" name="Google Shape;4596;p27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27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27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27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27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27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27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27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7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27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27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27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27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27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27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27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27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7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27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7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7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7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7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7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7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7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7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7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7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7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7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7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7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7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7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7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7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7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7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7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7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7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27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27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27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7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27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27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27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27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27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27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27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27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27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27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27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27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27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27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27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27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27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27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27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"/>
          <p:cNvSpPr txBox="1"/>
          <p:nvPr>
            <p:ph idx="1" type="body"/>
          </p:nvPr>
        </p:nvSpPr>
        <p:spPr>
          <a:xfrm>
            <a:off x="721650" y="1121500"/>
            <a:ext cx="7717500" cy="34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89" name="Google Shape;989;p4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990" name="Google Shape;990;p4"/>
          <p:cNvGrpSpPr/>
          <p:nvPr/>
        </p:nvGrpSpPr>
        <p:grpSpPr>
          <a:xfrm flipH="1" rot="5400000">
            <a:off x="3436200" y="659438"/>
            <a:ext cx="9036625" cy="5462925"/>
            <a:chOff x="-1554275" y="-744050"/>
            <a:chExt cx="9036625" cy="5462925"/>
          </a:xfrm>
        </p:grpSpPr>
        <p:sp>
          <p:nvSpPr>
            <p:cNvPr id="991" name="Google Shape;991;p4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4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994" name="Google Shape;994;p4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5"/>
          <p:cNvGrpSpPr/>
          <p:nvPr/>
        </p:nvGrpSpPr>
        <p:grpSpPr>
          <a:xfrm rot="-7965303">
            <a:off x="2142520" y="1164230"/>
            <a:ext cx="7707067" cy="7263594"/>
            <a:chOff x="2905900" y="1175475"/>
            <a:chExt cx="7706675" cy="7263225"/>
          </a:xfrm>
        </p:grpSpPr>
        <p:sp>
          <p:nvSpPr>
            <p:cNvPr id="1118" name="Google Shape;1118;p5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5"/>
          <p:cNvSpPr txBox="1"/>
          <p:nvPr>
            <p:ph idx="1" type="body"/>
          </p:nvPr>
        </p:nvSpPr>
        <p:spPr>
          <a:xfrm>
            <a:off x="713325" y="2198444"/>
            <a:ext cx="27891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4" name="Google Shape;1184;p5"/>
          <p:cNvSpPr txBox="1"/>
          <p:nvPr>
            <p:ph idx="2" type="body"/>
          </p:nvPr>
        </p:nvSpPr>
        <p:spPr>
          <a:xfrm>
            <a:off x="5641238" y="2194350"/>
            <a:ext cx="27891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5" name="Google Shape;1185;p5"/>
          <p:cNvSpPr txBox="1"/>
          <p:nvPr>
            <p:ph idx="3" type="subTitle"/>
          </p:nvPr>
        </p:nvSpPr>
        <p:spPr>
          <a:xfrm>
            <a:off x="713325" y="1700625"/>
            <a:ext cx="2785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5"/>
          <p:cNvSpPr txBox="1"/>
          <p:nvPr>
            <p:ph idx="4" type="subTitle"/>
          </p:nvPr>
        </p:nvSpPr>
        <p:spPr>
          <a:xfrm>
            <a:off x="5645572" y="1700625"/>
            <a:ext cx="2785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5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1190" name="Google Shape;1190;p6"/>
          <p:cNvGrpSpPr/>
          <p:nvPr/>
        </p:nvGrpSpPr>
        <p:grpSpPr>
          <a:xfrm flipH="1" rot="5400000">
            <a:off x="3436200" y="659438"/>
            <a:ext cx="9036625" cy="5462925"/>
            <a:chOff x="-1554275" y="-744050"/>
            <a:chExt cx="9036625" cy="5462925"/>
          </a:xfrm>
        </p:grpSpPr>
        <p:sp>
          <p:nvSpPr>
            <p:cNvPr id="1191" name="Google Shape;1191;p6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3" name="Google Shape;1193;p6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1194" name="Google Shape;1194;p6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6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6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6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6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6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6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6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6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6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6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6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6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6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6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6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6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6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6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6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6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6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6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6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6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6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6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6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6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6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6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6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6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6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6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6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6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6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6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6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6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6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6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6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6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6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6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6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6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6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6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6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6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6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6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6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6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6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6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6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6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6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6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6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6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6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6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6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6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6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6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6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6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6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6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6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6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6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6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6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6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6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6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Google Shape;1317;p7"/>
          <p:cNvGrpSpPr/>
          <p:nvPr/>
        </p:nvGrpSpPr>
        <p:grpSpPr>
          <a:xfrm rot="-778054">
            <a:off x="3248929" y="772075"/>
            <a:ext cx="7706697" cy="7263245"/>
            <a:chOff x="2905900" y="1175475"/>
            <a:chExt cx="7706675" cy="7263225"/>
          </a:xfrm>
        </p:grpSpPr>
        <p:sp>
          <p:nvSpPr>
            <p:cNvPr id="1318" name="Google Shape;1318;p7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7"/>
          <p:cNvSpPr txBox="1"/>
          <p:nvPr>
            <p:ph idx="1" type="body"/>
          </p:nvPr>
        </p:nvSpPr>
        <p:spPr>
          <a:xfrm>
            <a:off x="722750" y="1409700"/>
            <a:ext cx="40386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1384" name="Google Shape;1384;p7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oogle Shape;1386;p8"/>
          <p:cNvGrpSpPr/>
          <p:nvPr/>
        </p:nvGrpSpPr>
        <p:grpSpPr>
          <a:xfrm>
            <a:off x="-767292" y="3067057"/>
            <a:ext cx="10488084" cy="6107348"/>
            <a:chOff x="-120550" y="-133450"/>
            <a:chExt cx="7847425" cy="4570000"/>
          </a:xfrm>
        </p:grpSpPr>
        <p:sp>
          <p:nvSpPr>
            <p:cNvPr id="1387" name="Google Shape;1387;p8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0" name="Google Shape;1710;p8"/>
          <p:cNvSpPr txBox="1"/>
          <p:nvPr>
            <p:ph type="title"/>
          </p:nvPr>
        </p:nvSpPr>
        <p:spPr>
          <a:xfrm>
            <a:off x="1510350" y="539500"/>
            <a:ext cx="6123300" cy="20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2" name="Google Shape;1712;p9"/>
          <p:cNvGrpSpPr/>
          <p:nvPr/>
        </p:nvGrpSpPr>
        <p:grpSpPr>
          <a:xfrm>
            <a:off x="-1693775" y="-1599775"/>
            <a:ext cx="9206200" cy="7199075"/>
            <a:chOff x="-3560675" y="-1695025"/>
            <a:chExt cx="9206200" cy="7199075"/>
          </a:xfrm>
        </p:grpSpPr>
        <p:sp>
          <p:nvSpPr>
            <p:cNvPr id="1713" name="Google Shape;1713;p9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6" name="Google Shape;1716;p9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1717" name="Google Shape;1717;p9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9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9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2" name="Google Shape;1722;p9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1723" name="Google Shape;1723;p9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9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9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9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9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9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9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0" name="Google Shape;1730;p9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9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9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3" name="Google Shape;1733;p9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9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9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9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9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9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9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9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9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9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9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9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9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9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9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9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9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9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9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9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9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9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9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9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9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9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9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9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9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9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9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9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9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9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9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9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9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9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9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9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9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9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9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9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9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9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9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9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81" name="Google Shape;1781;p9"/>
          <p:cNvSpPr txBox="1"/>
          <p:nvPr>
            <p:ph type="title"/>
          </p:nvPr>
        </p:nvSpPr>
        <p:spPr>
          <a:xfrm>
            <a:off x="4171950" y="2571750"/>
            <a:ext cx="4258800" cy="6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2" name="Google Shape;1782;p9"/>
          <p:cNvSpPr txBox="1"/>
          <p:nvPr>
            <p:ph idx="1" type="body"/>
          </p:nvPr>
        </p:nvSpPr>
        <p:spPr>
          <a:xfrm>
            <a:off x="4171950" y="3199443"/>
            <a:ext cx="42588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4" name="Google Shape;1784;p10"/>
          <p:cNvGrpSpPr/>
          <p:nvPr/>
        </p:nvGrpSpPr>
        <p:grpSpPr>
          <a:xfrm rot="4206271">
            <a:off x="-3084294" y="1619749"/>
            <a:ext cx="9206054" cy="7198960"/>
            <a:chOff x="-3560675" y="-1695025"/>
            <a:chExt cx="9206200" cy="7199075"/>
          </a:xfrm>
        </p:grpSpPr>
        <p:sp>
          <p:nvSpPr>
            <p:cNvPr id="1785" name="Google Shape;1785;p10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0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0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8" name="Google Shape;1788;p10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1789" name="Google Shape;1789;p10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0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0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0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0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4" name="Google Shape;1794;p10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1795" name="Google Shape;1795;p10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10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10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10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10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10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10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10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10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10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10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10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10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10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10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10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10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10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10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10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10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10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10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10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10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10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10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10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10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10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10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10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10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10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10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10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10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10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10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10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10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10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10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10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10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10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10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10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10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10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10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10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10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10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10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10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10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10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10"/>
          <p:cNvSpPr txBox="1"/>
          <p:nvPr>
            <p:ph idx="1" type="body"/>
          </p:nvPr>
        </p:nvSpPr>
        <p:spPr>
          <a:xfrm>
            <a:off x="713225" y="539500"/>
            <a:ext cx="58782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Audiowide"/>
                <a:ea typeface="Audiowide"/>
                <a:cs typeface="Audiowide"/>
                <a:sym typeface="Audiowid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udiowide"/>
              <a:buNone/>
              <a:defRPr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sadhika2@umbc.edu" TargetMode="External"/><Relationship Id="rId4" Type="http://schemas.openxmlformats.org/officeDocument/2006/relationships/hyperlink" Target="mailto:wentaochen@umbc.edu" TargetMode="External"/><Relationship Id="rId5" Type="http://schemas.openxmlformats.org/officeDocument/2006/relationships/hyperlink" Target="mailto:kho6@umbc.edu" TargetMode="External"/><Relationship Id="rId6" Type="http://schemas.openxmlformats.org/officeDocument/2006/relationships/hyperlink" Target="mailto:kjones24@umbc.edu" TargetMode="External"/><Relationship Id="rId7" Type="http://schemas.openxmlformats.org/officeDocument/2006/relationships/hyperlink" Target="mailto:gauthar1@umbc.edu" TargetMode="External"/><Relationship Id="rId8" Type="http://schemas.openxmlformats.org/officeDocument/2006/relationships/hyperlink" Target="mailto:cvargas1@umbc.edu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github.com/WentaoChen1/IS-4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4" name="Shape 4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" name="Google Shape;4665;p28"/>
          <p:cNvSpPr txBox="1"/>
          <p:nvPr>
            <p:ph type="ctrTitle"/>
          </p:nvPr>
        </p:nvSpPr>
        <p:spPr>
          <a:xfrm>
            <a:off x="1747950" y="1509450"/>
            <a:ext cx="5648100" cy="24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>
                <a:latin typeface="Anaheim"/>
                <a:ea typeface="Anaheim"/>
                <a:cs typeface="Anaheim"/>
                <a:sym typeface="Anaheim"/>
              </a:rPr>
              <a:t>Systems Request</a:t>
            </a:r>
            <a:endParaRPr sz="5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Anaheim"/>
                <a:ea typeface="Anaheim"/>
                <a:cs typeface="Anaheim"/>
                <a:sym typeface="Anaheim"/>
              </a:rPr>
              <a:t>Note Taking Website</a:t>
            </a:r>
            <a:endParaRPr sz="3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66" name="Google Shape;4666;p28"/>
          <p:cNvSpPr txBox="1"/>
          <p:nvPr>
            <p:ph idx="1" type="subTitle"/>
          </p:nvPr>
        </p:nvSpPr>
        <p:spPr>
          <a:xfrm>
            <a:off x="2506850" y="3929254"/>
            <a:ext cx="4260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Soham Adhikary, Wentao Chen, Kimberly Ho, Kristen Jones, Paul Rajapandi, Catherine Vargas</a:t>
            </a:r>
            <a:endParaRPr/>
          </a:p>
        </p:txBody>
      </p:sp>
      <p:cxnSp>
        <p:nvCxnSpPr>
          <p:cNvPr id="4667" name="Google Shape;4667;p28"/>
          <p:cNvCxnSpPr/>
          <p:nvPr/>
        </p:nvCxnSpPr>
        <p:spPr>
          <a:xfrm>
            <a:off x="2112950" y="3735825"/>
            <a:ext cx="4978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8" name="Google Shape;4668;p28"/>
          <p:cNvSpPr txBox="1"/>
          <p:nvPr>
            <p:ph idx="1" type="subTitle"/>
          </p:nvPr>
        </p:nvSpPr>
        <p:spPr>
          <a:xfrm>
            <a:off x="0" y="4762504"/>
            <a:ext cx="4260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Deliverable</a:t>
            </a:r>
            <a:r>
              <a:rPr lang="de" sz="1200"/>
              <a:t> 1: IS 436 - 01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9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0" name="Google Shape;4730;p37"/>
          <p:cNvCxnSpPr/>
          <p:nvPr/>
        </p:nvCxnSpPr>
        <p:spPr>
          <a:xfrm>
            <a:off x="5777250" y="117145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1" name="Google Shape;4731;p37"/>
          <p:cNvSpPr txBox="1"/>
          <p:nvPr>
            <p:ph type="title"/>
          </p:nvPr>
        </p:nvSpPr>
        <p:spPr>
          <a:xfrm>
            <a:off x="359600" y="5560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Poppins Medium"/>
                <a:ea typeface="Poppins Medium"/>
                <a:cs typeface="Poppins Medium"/>
                <a:sym typeface="Poppins Medium"/>
              </a:rPr>
              <a:t>Methodology Selection: Agile Development </a:t>
            </a:r>
            <a:endParaRPr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732" name="Google Shape;4732;p37"/>
          <p:cNvPicPr preferRelativeResize="0"/>
          <p:nvPr/>
        </p:nvPicPr>
        <p:blipFill rotWithShape="1">
          <a:blip r:embed="rId3">
            <a:alphaModFix/>
          </a:blip>
          <a:srcRect b="19483" l="50711" r="7433" t="33204"/>
          <a:stretch/>
        </p:blipFill>
        <p:spPr>
          <a:xfrm>
            <a:off x="1631300" y="1271275"/>
            <a:ext cx="5881402" cy="37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6" name="Shape 4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7" name="Google Shape;4737;p38"/>
          <p:cNvSpPr txBox="1"/>
          <p:nvPr>
            <p:ph idx="1" type="body"/>
          </p:nvPr>
        </p:nvSpPr>
        <p:spPr>
          <a:xfrm>
            <a:off x="285375" y="981225"/>
            <a:ext cx="51471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There is a simplistic way of going about the project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Understanding where the planning phase, the design phase, breaking down the project to get the best results, etc.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Emphasis on trial and error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results are delivered fast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Poppins"/>
              <a:buChar char="➢"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Useful for projects that are still developing its requirements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38" name="Google Shape;4738;p38"/>
          <p:cNvCxnSpPr/>
          <p:nvPr/>
        </p:nvCxnSpPr>
        <p:spPr>
          <a:xfrm>
            <a:off x="-783475" y="455425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9" name="Google Shape;4739;p38"/>
          <p:cNvSpPr txBox="1"/>
          <p:nvPr>
            <p:ph type="title"/>
          </p:nvPr>
        </p:nvSpPr>
        <p:spPr>
          <a:xfrm>
            <a:off x="409800" y="291950"/>
            <a:ext cx="83244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Why Agile Development?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3" name="Shape 4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4" name="Google Shape;4744;p39"/>
          <p:cNvSpPr txBox="1"/>
          <p:nvPr>
            <p:ph type="title"/>
          </p:nvPr>
        </p:nvSpPr>
        <p:spPr>
          <a:xfrm>
            <a:off x="299700" y="78317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Project Plan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4745" name="Google Shape;4745;p39"/>
          <p:cNvGrpSpPr/>
          <p:nvPr/>
        </p:nvGrpSpPr>
        <p:grpSpPr>
          <a:xfrm>
            <a:off x="562196" y="1547525"/>
            <a:ext cx="1915540" cy="1735150"/>
            <a:chOff x="3154221" y="1852850"/>
            <a:chExt cx="1915540" cy="1735150"/>
          </a:xfrm>
        </p:grpSpPr>
        <p:sp>
          <p:nvSpPr>
            <p:cNvPr id="4746" name="Google Shape;4746;p39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28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39"/>
            <p:cNvSpPr txBox="1"/>
            <p:nvPr/>
          </p:nvSpPr>
          <p:spPr>
            <a:xfrm>
              <a:off x="3154221" y="3216600"/>
              <a:ext cx="106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2/26 - 3/11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48" name="Google Shape;4748;p39"/>
            <p:cNvSpPr txBox="1"/>
            <p:nvPr/>
          </p:nvSpPr>
          <p:spPr>
            <a:xfrm>
              <a:off x="3386760" y="1852850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1 due - 2/26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Begin planning code script and website design 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4749" name="Google Shape;4749;p39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4750" name="Google Shape;4750;p39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51" name="Google Shape;4751;p3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752" name="Google Shape;4752;p39"/>
          <p:cNvGrpSpPr/>
          <p:nvPr/>
        </p:nvGrpSpPr>
        <p:grpSpPr>
          <a:xfrm>
            <a:off x="1826752" y="2397275"/>
            <a:ext cx="1805599" cy="1786452"/>
            <a:chOff x="1828202" y="2702600"/>
            <a:chExt cx="1805599" cy="1786452"/>
          </a:xfrm>
        </p:grpSpPr>
        <p:sp>
          <p:nvSpPr>
            <p:cNvPr id="4753" name="Google Shape;4753;p39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95C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39"/>
            <p:cNvSpPr txBox="1"/>
            <p:nvPr/>
          </p:nvSpPr>
          <p:spPr>
            <a:xfrm>
              <a:off x="1828202" y="2702600"/>
              <a:ext cx="1101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3/12 - 3/25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55" name="Google Shape;4755;p39"/>
            <p:cNvSpPr txBox="1"/>
            <p:nvPr/>
          </p:nvSpPr>
          <p:spPr>
            <a:xfrm>
              <a:off x="1950801" y="354525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2 due - 3/17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Complete coding draft, have a functional code with an approved website design</a:t>
              </a:r>
              <a:r>
                <a:rPr b="1" lang="de" sz="10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56" name="Google Shape;4756;p39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4757" name="Google Shape;4757;p39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58" name="Google Shape;4758;p39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59" name="Google Shape;4759;p39"/>
          <p:cNvGrpSpPr/>
          <p:nvPr/>
        </p:nvGrpSpPr>
        <p:grpSpPr>
          <a:xfrm>
            <a:off x="3151801" y="1547525"/>
            <a:ext cx="1915549" cy="1735150"/>
            <a:chOff x="3154226" y="1852850"/>
            <a:chExt cx="1915549" cy="1735150"/>
          </a:xfrm>
        </p:grpSpPr>
        <p:sp>
          <p:nvSpPr>
            <p:cNvPr id="4760" name="Google Shape;4760;p39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28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39"/>
            <p:cNvSpPr txBox="1"/>
            <p:nvPr/>
          </p:nvSpPr>
          <p:spPr>
            <a:xfrm>
              <a:off x="3154226" y="3216600"/>
              <a:ext cx="1100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3/26 - 4/8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62" name="Google Shape;4762;p39"/>
            <p:cNvSpPr txBox="1"/>
            <p:nvPr/>
          </p:nvSpPr>
          <p:spPr>
            <a:xfrm>
              <a:off x="3238574" y="1852850"/>
              <a:ext cx="18312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3 due - 3/26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Complete backend code, have frontend code draft completed 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4763" name="Google Shape;4763;p39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4764" name="Google Shape;4764;p39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65" name="Google Shape;4765;p3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766" name="Google Shape;4766;p39"/>
          <p:cNvGrpSpPr/>
          <p:nvPr/>
        </p:nvGrpSpPr>
        <p:grpSpPr>
          <a:xfrm>
            <a:off x="4410746" y="2397275"/>
            <a:ext cx="1768676" cy="1763977"/>
            <a:chOff x="4413171" y="2702600"/>
            <a:chExt cx="1768676" cy="1763977"/>
          </a:xfrm>
        </p:grpSpPr>
        <p:sp>
          <p:nvSpPr>
            <p:cNvPr id="4767" name="Google Shape;4767;p39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95C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8" name="Google Shape;4768;p39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4769" name="Google Shape;4769;p39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70" name="Google Shape;4770;p39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71" name="Google Shape;4771;p39"/>
            <p:cNvSpPr txBox="1"/>
            <p:nvPr/>
          </p:nvSpPr>
          <p:spPr>
            <a:xfrm>
              <a:off x="4413171" y="2702600"/>
              <a:ext cx="1010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4/9 - 4/22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72" name="Google Shape;4772;p39"/>
            <p:cNvSpPr txBox="1"/>
            <p:nvPr/>
          </p:nvSpPr>
          <p:spPr>
            <a:xfrm>
              <a:off x="4498847" y="3522777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4 due - 4/9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Complete code, have a running website 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773" name="Google Shape;4773;p39"/>
          <p:cNvGrpSpPr/>
          <p:nvPr/>
        </p:nvGrpSpPr>
        <p:grpSpPr>
          <a:xfrm>
            <a:off x="5705325" y="1546063"/>
            <a:ext cx="1856279" cy="1736613"/>
            <a:chOff x="5707750" y="1851388"/>
            <a:chExt cx="1856279" cy="1736613"/>
          </a:xfrm>
        </p:grpSpPr>
        <p:sp>
          <p:nvSpPr>
            <p:cNvPr id="4774" name="Google Shape;4774;p39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28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75" name="Google Shape;4775;p39"/>
            <p:cNvGrpSpPr/>
            <p:nvPr/>
          </p:nvGrpSpPr>
          <p:grpSpPr>
            <a:xfrm>
              <a:off x="6031394" y="2800065"/>
              <a:ext cx="92400" cy="411825"/>
              <a:chOff x="845575" y="2563700"/>
              <a:chExt cx="92400" cy="411825"/>
            </a:xfrm>
          </p:grpSpPr>
          <p:cxnSp>
            <p:nvCxnSpPr>
              <p:cNvPr id="4776" name="Google Shape;4776;p3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77" name="Google Shape;4777;p39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78" name="Google Shape;4778;p39"/>
            <p:cNvSpPr txBox="1"/>
            <p:nvPr/>
          </p:nvSpPr>
          <p:spPr>
            <a:xfrm>
              <a:off x="5707750" y="3216600"/>
              <a:ext cx="117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4/23 - End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79" name="Google Shape;4779;p39"/>
            <p:cNvSpPr txBox="1"/>
            <p:nvPr/>
          </p:nvSpPr>
          <p:spPr>
            <a:xfrm>
              <a:off x="5881030" y="1851388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5 - 4/23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Add edits, last minute additions or applications 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780" name="Google Shape;4780;p39"/>
          <p:cNvGrpSpPr/>
          <p:nvPr/>
        </p:nvGrpSpPr>
        <p:grpSpPr>
          <a:xfrm>
            <a:off x="7001580" y="2397275"/>
            <a:ext cx="2142432" cy="788692"/>
            <a:chOff x="7004005" y="2702600"/>
            <a:chExt cx="2142432" cy="788692"/>
          </a:xfrm>
        </p:grpSpPr>
        <p:sp>
          <p:nvSpPr>
            <p:cNvPr id="4781" name="Google Shape;4781;p39"/>
            <p:cNvSpPr/>
            <p:nvPr/>
          </p:nvSpPr>
          <p:spPr>
            <a:xfrm>
              <a:off x="7369837" y="3079475"/>
              <a:ext cx="1776600" cy="133500"/>
            </a:xfrm>
            <a:prstGeom prst="rect">
              <a:avLst/>
            </a:prstGeom>
            <a:solidFill>
              <a:srgbClr val="95C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2" name="Google Shape;4782;p39"/>
            <p:cNvGrpSpPr/>
            <p:nvPr/>
          </p:nvGrpSpPr>
          <p:grpSpPr>
            <a:xfrm rot="10800000">
              <a:off x="7328221" y="3079467"/>
              <a:ext cx="92400" cy="411825"/>
              <a:chOff x="2070100" y="2563700"/>
              <a:chExt cx="92400" cy="411825"/>
            </a:xfrm>
          </p:grpSpPr>
          <p:cxnSp>
            <p:nvCxnSpPr>
              <p:cNvPr id="4783" name="Google Shape;4783;p39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84" name="Google Shape;4784;p39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5" name="Google Shape;4785;p39"/>
            <p:cNvSpPr txBox="1"/>
            <p:nvPr/>
          </p:nvSpPr>
          <p:spPr>
            <a:xfrm>
              <a:off x="7004005" y="2702600"/>
              <a:ext cx="1634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Complete Project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sp>
        <p:nvSpPr>
          <p:cNvPr id="4786" name="Google Shape;4786;p39"/>
          <p:cNvSpPr txBox="1"/>
          <p:nvPr/>
        </p:nvSpPr>
        <p:spPr>
          <a:xfrm>
            <a:off x="100976" y="4486925"/>
            <a:ext cx="3050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Poppins Medium"/>
                <a:ea typeface="Poppins Medium"/>
                <a:cs typeface="Poppins Medium"/>
                <a:sym typeface="Poppins Medium"/>
              </a:rPr>
              <a:t>Regrouping </a:t>
            </a:r>
            <a:r>
              <a:rPr lang="de" sz="1200">
                <a:latin typeface="Poppins Medium"/>
                <a:ea typeface="Poppins Medium"/>
                <a:cs typeface="Poppins Medium"/>
                <a:sym typeface="Poppins Medium"/>
              </a:rPr>
              <a:t>Meetups</a:t>
            </a:r>
            <a:r>
              <a:rPr lang="de" sz="1200"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Poppins Medium"/>
                <a:ea typeface="Poppins Medium"/>
                <a:cs typeface="Poppins Medium"/>
                <a:sym typeface="Poppins Medium"/>
              </a:rPr>
              <a:t>    Thursday 1:00 PM &amp; Friday 6:00 PM</a:t>
            </a:r>
            <a:r>
              <a:rPr lang="de" sz="12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0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p40"/>
          <p:cNvSpPr txBox="1"/>
          <p:nvPr>
            <p:ph idx="1" type="subTitle"/>
          </p:nvPr>
        </p:nvSpPr>
        <p:spPr>
          <a:xfrm>
            <a:off x="1114350" y="3054050"/>
            <a:ext cx="24345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Catherine Vargas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2" name="Google Shape;4792;p40"/>
          <p:cNvSpPr txBox="1"/>
          <p:nvPr>
            <p:ph type="title"/>
          </p:nvPr>
        </p:nvSpPr>
        <p:spPr>
          <a:xfrm>
            <a:off x="713250" y="67977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Team Roles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93" name="Google Shape;4793;p40"/>
          <p:cNvSpPr txBox="1"/>
          <p:nvPr>
            <p:ph idx="2" type="subTitle"/>
          </p:nvPr>
        </p:nvSpPr>
        <p:spPr>
          <a:xfrm>
            <a:off x="3589236" y="3054050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Paul Rajapandi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4" name="Google Shape;4794;p40"/>
          <p:cNvSpPr txBox="1"/>
          <p:nvPr>
            <p:ph idx="5" type="subTitle"/>
          </p:nvPr>
        </p:nvSpPr>
        <p:spPr>
          <a:xfrm>
            <a:off x="3589224" y="3424440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Middle Tier Developer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95" name="Google Shape;4795;p40"/>
          <p:cNvSpPr txBox="1"/>
          <p:nvPr>
            <p:ph idx="3" type="subTitle"/>
          </p:nvPr>
        </p:nvSpPr>
        <p:spPr>
          <a:xfrm>
            <a:off x="5673519" y="3054050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Kristen Jones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6" name="Google Shape;4796;p40"/>
          <p:cNvSpPr txBox="1"/>
          <p:nvPr>
            <p:ph idx="4" type="subTitle"/>
          </p:nvPr>
        </p:nvSpPr>
        <p:spPr>
          <a:xfrm>
            <a:off x="1258056" y="3424150"/>
            <a:ext cx="2147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Data Analyst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97" name="Google Shape;4797;p40"/>
          <p:cNvSpPr txBox="1"/>
          <p:nvPr>
            <p:ph idx="6" type="subTitle"/>
          </p:nvPr>
        </p:nvSpPr>
        <p:spPr>
          <a:xfrm>
            <a:off x="5673506" y="3424440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Product Owner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4798" name="Google Shape;4798;p40"/>
          <p:cNvCxnSpPr/>
          <p:nvPr/>
        </p:nvCxnSpPr>
        <p:spPr>
          <a:xfrm>
            <a:off x="1258050" y="2817550"/>
            <a:ext cx="652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9" name="Google Shape;4799;p40"/>
          <p:cNvSpPr txBox="1"/>
          <p:nvPr>
            <p:ph idx="1" type="subTitle"/>
          </p:nvPr>
        </p:nvSpPr>
        <p:spPr>
          <a:xfrm>
            <a:off x="1164751" y="1677025"/>
            <a:ext cx="23337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Soham Adhikary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0" name="Google Shape;4800;p40"/>
          <p:cNvSpPr txBox="1"/>
          <p:nvPr>
            <p:ph idx="2" type="subTitle"/>
          </p:nvPr>
        </p:nvSpPr>
        <p:spPr>
          <a:xfrm>
            <a:off x="3498461" y="167702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Kimberly Ho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1" name="Google Shape;4801;p40"/>
          <p:cNvSpPr txBox="1"/>
          <p:nvPr>
            <p:ph idx="5" type="subTitle"/>
          </p:nvPr>
        </p:nvSpPr>
        <p:spPr>
          <a:xfrm>
            <a:off x="3498449" y="204741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Frontend Developer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Project Management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02" name="Google Shape;4802;p40"/>
          <p:cNvSpPr txBox="1"/>
          <p:nvPr>
            <p:ph idx="3" type="subTitle"/>
          </p:nvPr>
        </p:nvSpPr>
        <p:spPr>
          <a:xfrm>
            <a:off x="5673519" y="167702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Wentao Chen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3" name="Google Shape;4803;p40"/>
          <p:cNvSpPr txBox="1"/>
          <p:nvPr>
            <p:ph idx="4" type="subTitle"/>
          </p:nvPr>
        </p:nvSpPr>
        <p:spPr>
          <a:xfrm>
            <a:off x="1323381" y="2047200"/>
            <a:ext cx="2147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Project Manager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Data Manager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04" name="Google Shape;4804;p40"/>
          <p:cNvSpPr txBox="1"/>
          <p:nvPr>
            <p:ph idx="6" type="subTitle"/>
          </p:nvPr>
        </p:nvSpPr>
        <p:spPr>
          <a:xfrm>
            <a:off x="5673506" y="204741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Backend Developer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Business Analyst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8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9" name="Google Shape;4809;p41"/>
          <p:cNvSpPr txBox="1"/>
          <p:nvPr>
            <p:ph type="title"/>
          </p:nvPr>
        </p:nvSpPr>
        <p:spPr>
          <a:xfrm>
            <a:off x="995075" y="8778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Contact Information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10" name="Google Shape;4810;p41"/>
          <p:cNvSpPr txBox="1"/>
          <p:nvPr>
            <p:ph idx="5" type="subTitle"/>
          </p:nvPr>
        </p:nvSpPr>
        <p:spPr>
          <a:xfrm>
            <a:off x="3000975" y="1813275"/>
            <a:ext cx="2849700" cy="22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Soham Adhikary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Wentao Chen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Kimberly Ho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Kristen Jones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Paul Rajapandi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Catherine Vargas :</a:t>
            </a:r>
            <a:endParaRPr sz="1700"/>
          </a:p>
        </p:txBody>
      </p:sp>
      <p:sp>
        <p:nvSpPr>
          <p:cNvPr id="4811" name="Google Shape;4811;p41"/>
          <p:cNvSpPr txBox="1"/>
          <p:nvPr>
            <p:ph idx="5" type="subTitle"/>
          </p:nvPr>
        </p:nvSpPr>
        <p:spPr>
          <a:xfrm>
            <a:off x="5202675" y="1813275"/>
            <a:ext cx="30315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sadhika2@umbc.edu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wentaochen@umbc.edu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kho6@umbc.edu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kjones24@umbc.edu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gauthar1@umbc.edu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cvargas1@umbc.edu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5" name="Shape 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Google Shape;4816;p42"/>
          <p:cNvSpPr txBox="1"/>
          <p:nvPr>
            <p:ph type="title"/>
          </p:nvPr>
        </p:nvSpPr>
        <p:spPr>
          <a:xfrm>
            <a:off x="714575" y="1739027"/>
            <a:ext cx="29529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0">
                <a:latin typeface="Anaheim"/>
                <a:ea typeface="Anaheim"/>
                <a:cs typeface="Anaheim"/>
                <a:sym typeface="Anaheim"/>
              </a:rPr>
              <a:t>Thank </a:t>
            </a:r>
            <a:endParaRPr sz="70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817" name="Google Shape;4817;p42"/>
          <p:cNvGrpSpPr/>
          <p:nvPr/>
        </p:nvGrpSpPr>
        <p:grpSpPr>
          <a:xfrm>
            <a:off x="4336598" y="1447141"/>
            <a:ext cx="3730871" cy="2249218"/>
            <a:chOff x="4139436" y="1590925"/>
            <a:chExt cx="4179779" cy="2519850"/>
          </a:xfrm>
        </p:grpSpPr>
        <p:sp>
          <p:nvSpPr>
            <p:cNvPr id="4818" name="Google Shape;4818;p42"/>
            <p:cNvSpPr/>
            <p:nvPr/>
          </p:nvSpPr>
          <p:spPr>
            <a:xfrm>
              <a:off x="4388352" y="1590925"/>
              <a:ext cx="3685075" cy="2265094"/>
            </a:xfrm>
            <a:custGeom>
              <a:rect b="b" l="l" r="r" t="t"/>
              <a:pathLst>
                <a:path extrusionOk="0" h="53084" w="89449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42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fmla="val 150191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42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21" name="Google Shape;4821;p42"/>
          <p:cNvCxnSpPr/>
          <p:nvPr/>
        </p:nvCxnSpPr>
        <p:spPr>
          <a:xfrm>
            <a:off x="-533125" y="78555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2" name="Google Shape;4822;p42"/>
          <p:cNvSpPr txBox="1"/>
          <p:nvPr/>
        </p:nvSpPr>
        <p:spPr>
          <a:xfrm>
            <a:off x="2438775" y="2152600"/>
            <a:ext cx="172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0">
                <a:latin typeface="Anaheim"/>
                <a:ea typeface="Anaheim"/>
                <a:cs typeface="Anaheim"/>
                <a:sym typeface="Anaheim"/>
              </a:rPr>
              <a:t>You</a:t>
            </a:r>
            <a:endParaRPr sz="70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823" name="Google Shape;48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375" y="1553050"/>
            <a:ext cx="3093324" cy="1746549"/>
          </a:xfrm>
          <a:prstGeom prst="rect">
            <a:avLst/>
          </a:prstGeom>
          <a:noFill/>
          <a:ln>
            <a:noFill/>
          </a:ln>
        </p:spPr>
      </p:pic>
      <p:sp>
        <p:nvSpPr>
          <p:cNvPr id="4824" name="Google Shape;4824;p42"/>
          <p:cNvSpPr txBox="1"/>
          <p:nvPr/>
        </p:nvSpPr>
        <p:spPr>
          <a:xfrm>
            <a:off x="4086275" y="908625"/>
            <a:ext cx="44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https://github.com/WentaoChen1/IS-436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2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3" name="Google Shape;4673;p29"/>
          <p:cNvCxnSpPr/>
          <p:nvPr/>
        </p:nvCxnSpPr>
        <p:spPr>
          <a:xfrm>
            <a:off x="5300875" y="162025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4" name="Google Shape;4674;p29"/>
          <p:cNvSpPr txBox="1"/>
          <p:nvPr>
            <p:ph idx="4294967295" type="body"/>
          </p:nvPr>
        </p:nvSpPr>
        <p:spPr>
          <a:xfrm>
            <a:off x="2604125" y="1416050"/>
            <a:ext cx="64617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Sponsor: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IT Manager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Need: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Create a website for students and those alike to easily create notes using a site.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4675" name="Google Shape;4675;p29"/>
          <p:cNvSpPr txBox="1"/>
          <p:nvPr>
            <p:ph idx="4294967295" type="title"/>
          </p:nvPr>
        </p:nvSpPr>
        <p:spPr>
          <a:xfrm>
            <a:off x="2848150" y="6366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Systems Request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76" name="Google Shape;4676;p29"/>
          <p:cNvSpPr txBox="1"/>
          <p:nvPr/>
        </p:nvSpPr>
        <p:spPr>
          <a:xfrm>
            <a:off x="4366850" y="2321700"/>
            <a:ext cx="45720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Reach new customers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Improve already existing similar sites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Alternatives for written note taking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Easy-to-access site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Provide more helpful features than competitors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Create free to use website with premium features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0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Google Shape;4681;p30"/>
          <p:cNvSpPr txBox="1"/>
          <p:nvPr>
            <p:ph idx="1" type="body"/>
          </p:nvPr>
        </p:nvSpPr>
        <p:spPr>
          <a:xfrm>
            <a:off x="3953325" y="2382725"/>
            <a:ext cx="49005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Requirements: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Create an easy to use site for customers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Create notes from their devices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Able to keep their thoughts in one spot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Save on the go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Design and develop a good e-commerce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Include contact us page for easy to reach advice.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4682" name="Google Shape;4682;p30"/>
          <p:cNvCxnSpPr/>
          <p:nvPr/>
        </p:nvCxnSpPr>
        <p:spPr>
          <a:xfrm>
            <a:off x="5136700" y="2187475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3" name="Google Shape;4683;p30"/>
          <p:cNvSpPr txBox="1"/>
          <p:nvPr>
            <p:ph idx="4294967295" type="title"/>
          </p:nvPr>
        </p:nvSpPr>
        <p:spPr>
          <a:xfrm>
            <a:off x="5401850" y="14327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latin typeface="Poppins Medium"/>
                <a:ea typeface="Poppins Medium"/>
                <a:cs typeface="Poppins Medium"/>
                <a:sym typeface="Poppins Medium"/>
              </a:rPr>
              <a:t>Systems Request </a:t>
            </a:r>
            <a:endParaRPr sz="31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7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p31"/>
          <p:cNvSpPr txBox="1"/>
          <p:nvPr>
            <p:ph idx="1" type="body"/>
          </p:nvPr>
        </p:nvSpPr>
        <p:spPr>
          <a:xfrm>
            <a:off x="722750" y="1409700"/>
            <a:ext cx="40386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value: 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We expect students and those alike to use this program to easily create notes for school, thoughts, and many more.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Special Issues or Constraints:</a:t>
            </a:r>
            <a:r>
              <a:rPr lang="de" sz="1200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There are many programs that also similarly allow for note taking. To stand out, this project must create an addition that is unique from all other websites and apps.</a:t>
            </a:r>
            <a:r>
              <a:rPr lang="de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89" name="Google Shape;4689;p31"/>
          <p:cNvSpPr txBox="1"/>
          <p:nvPr>
            <p:ph type="title"/>
          </p:nvPr>
        </p:nvSpPr>
        <p:spPr>
          <a:xfrm>
            <a:off x="330725" y="4815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latin typeface="Poppins Medium"/>
                <a:ea typeface="Poppins Medium"/>
                <a:cs typeface="Poppins Medium"/>
                <a:sym typeface="Poppins Medium"/>
              </a:rPr>
              <a:t>Systems Request </a:t>
            </a:r>
            <a:endParaRPr sz="31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3" name="Shape 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4" name="Google Shape;4694;p32"/>
          <p:cNvSpPr txBox="1"/>
          <p:nvPr>
            <p:ph idx="1" type="body"/>
          </p:nvPr>
        </p:nvSpPr>
        <p:spPr>
          <a:xfrm>
            <a:off x="785700" y="924425"/>
            <a:ext cx="7928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Primarily be used for students to have an easy method of note taking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onvenient for students.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Using a contact page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sers are able to give advice or ask questions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This project will start with: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ode script and website planning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eading to a coding draft and a functional code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reate a frontend code draft to complete a running website.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5" name="Google Shape;4695;p32"/>
          <p:cNvCxnSpPr/>
          <p:nvPr/>
        </p:nvCxnSpPr>
        <p:spPr>
          <a:xfrm>
            <a:off x="4603025" y="837875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6" name="Google Shape;4696;p32"/>
          <p:cNvCxnSpPr/>
          <p:nvPr/>
        </p:nvCxnSpPr>
        <p:spPr>
          <a:xfrm>
            <a:off x="-31000" y="341200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7" name="Google Shape;4697;p32"/>
          <p:cNvSpPr txBox="1"/>
          <p:nvPr>
            <p:ph type="title"/>
          </p:nvPr>
        </p:nvSpPr>
        <p:spPr>
          <a:xfrm>
            <a:off x="268700" y="25587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Feasibility</a:t>
            </a: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 Analysis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p33"/>
          <p:cNvSpPr txBox="1"/>
          <p:nvPr>
            <p:ph idx="1" type="body"/>
          </p:nvPr>
        </p:nvSpPr>
        <p:spPr>
          <a:xfrm>
            <a:off x="807425" y="1190125"/>
            <a:ext cx="7717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Site will be free to use 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Addition of premium features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○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ncrease revenue paying for any operational costs. 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○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Make profit making it operationally feasible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Cost to create a website 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○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Simple System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○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Should be little to no bugs that need to be fixed lowering production costs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703" name="Google Shape;4703;p33"/>
          <p:cNvSpPr txBox="1"/>
          <p:nvPr>
            <p:ph type="title"/>
          </p:nvPr>
        </p:nvSpPr>
        <p:spPr>
          <a:xfrm>
            <a:off x="311000" y="39367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Operational Feasibility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7" name="Shape 4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8" name="Google Shape;4708;p34"/>
          <p:cNvSpPr txBox="1"/>
          <p:nvPr>
            <p:ph idx="1" type="body"/>
          </p:nvPr>
        </p:nvSpPr>
        <p:spPr>
          <a:xfrm>
            <a:off x="4812175" y="1772450"/>
            <a:ext cx="38931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Easy and simple to implement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Smaller project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➢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Many website creating apps and sites 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○"/>
            </a:pPr>
            <a:r>
              <a:rPr lang="de" sz="15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Making process simpler </a:t>
            </a:r>
            <a:endParaRPr sz="15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9" name="Google Shape;4709;p34"/>
          <p:cNvSpPr txBox="1"/>
          <p:nvPr>
            <p:ph idx="4294967295" type="title"/>
          </p:nvPr>
        </p:nvSpPr>
        <p:spPr>
          <a:xfrm>
            <a:off x="1039275" y="60812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Technical</a:t>
            </a: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 Feasibility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3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p35"/>
          <p:cNvSpPr txBox="1"/>
          <p:nvPr/>
        </p:nvSpPr>
        <p:spPr>
          <a:xfrm>
            <a:off x="616825" y="1248225"/>
            <a:ext cx="3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715" name="Google Shape;4715;p35"/>
          <p:cNvSpPr txBox="1"/>
          <p:nvPr/>
        </p:nvSpPr>
        <p:spPr>
          <a:xfrm>
            <a:off x="763500" y="1072225"/>
            <a:ext cx="7617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➢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Many students and even those in office settings prefer to write their notes online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○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Able to preserve ideas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○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Seemingly unlimited space.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➢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Additional space for customer feedback on site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○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Incorporates all the unique ideas and systems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○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Increase customer satisfaction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○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More business drawn to use our site. 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➢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Collaborate with our executives and board members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○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New ideas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oppins"/>
              <a:buChar char="○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Pricing for these new ideas and updates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Ie. Pen strokes to make the pen smoother, features such as recording lectures. 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6" name="Google Shape;4716;p35"/>
          <p:cNvSpPr txBox="1"/>
          <p:nvPr>
            <p:ph type="title"/>
          </p:nvPr>
        </p:nvSpPr>
        <p:spPr>
          <a:xfrm>
            <a:off x="310100" y="27357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Organizational Feasibility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0" name="Shape 4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1" name="Google Shape;4721;p36"/>
          <p:cNvCxnSpPr/>
          <p:nvPr/>
        </p:nvCxnSpPr>
        <p:spPr>
          <a:xfrm>
            <a:off x="4571988" y="3017275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2" name="Google Shape;4722;p36"/>
          <p:cNvCxnSpPr/>
          <p:nvPr/>
        </p:nvCxnSpPr>
        <p:spPr>
          <a:xfrm>
            <a:off x="-424987" y="5036825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3" name="Google Shape;4723;p36"/>
          <p:cNvSpPr txBox="1"/>
          <p:nvPr>
            <p:ph idx="15" type="title"/>
          </p:nvPr>
        </p:nvSpPr>
        <p:spPr>
          <a:xfrm>
            <a:off x="211750" y="415700"/>
            <a:ext cx="83244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Cost - Benefits Analysis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24" name="Google Shape;4724;p36"/>
          <p:cNvSpPr txBox="1"/>
          <p:nvPr>
            <p:ph idx="5" type="subTitle"/>
          </p:nvPr>
        </p:nvSpPr>
        <p:spPr>
          <a:xfrm>
            <a:off x="4572000" y="1462175"/>
            <a:ext cx="4112100" cy="19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Development Budget: 400,000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Total Present value benefits: 824225.9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Total Present value Cost: 781846.3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NPV: 42379.6 </a:t>
            </a: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Positive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25" name="Google Shape;47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" y="1096763"/>
            <a:ext cx="4238556" cy="38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Futuristic Duotone Style Tech Pitch Deck  by Slidesgo">
  <a:themeElements>
    <a:clrScheme name="Simple Light">
      <a:dk1>
        <a:srgbClr val="212121"/>
      </a:dk1>
      <a:lt1>
        <a:srgbClr val="999999"/>
      </a:lt1>
      <a:dk2>
        <a:srgbClr val="D9D9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