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MATe</a:t>
            </a:r>
            <a:r>
              <a:rPr lang="en-US" dirty="0" smtClean="0"/>
              <a:t> ROV Competition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/>
              <a:t>Nicholas </a:t>
            </a:r>
            <a:r>
              <a:rPr lang="en-US" dirty="0" err="1" smtClean="0"/>
              <a:t>allevato</a:t>
            </a:r>
            <a:r>
              <a:rPr lang="en-US" dirty="0" smtClean="0"/>
              <a:t>, Connor </a:t>
            </a:r>
            <a:r>
              <a:rPr lang="en-US" dirty="0" err="1" smtClean="0"/>
              <a:t>boris</a:t>
            </a:r>
            <a:r>
              <a:rPr lang="en-US" dirty="0" smtClean="0"/>
              <a:t>, </a:t>
            </a:r>
            <a:r>
              <a:rPr lang="en-US" dirty="0"/>
              <a:t>Thomas </a:t>
            </a:r>
            <a:r>
              <a:rPr lang="en-US" dirty="0" err="1"/>
              <a:t>chiarelli</a:t>
            </a:r>
            <a:r>
              <a:rPr lang="en-US" dirty="0" smtClean="0"/>
              <a:t>, </a:t>
            </a:r>
            <a:r>
              <a:rPr lang="en-US" dirty="0" err="1" smtClean="0"/>
              <a:t>brent</a:t>
            </a:r>
            <a:r>
              <a:rPr lang="en-US" dirty="0" smtClean="0"/>
              <a:t> </a:t>
            </a:r>
            <a:r>
              <a:rPr lang="en-US" dirty="0" err="1" smtClean="0"/>
              <a:t>cornwall</a:t>
            </a:r>
            <a:r>
              <a:rPr lang="en-US" dirty="0" smtClean="0"/>
              <a:t>,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/>
              <a:t>Grandinetti</a:t>
            </a:r>
            <a:r>
              <a:rPr lang="en-US" dirty="0" smtClean="0"/>
              <a:t>, </a:t>
            </a:r>
            <a:r>
              <a:rPr lang="en-US" dirty="0"/>
              <a:t>joseph </a:t>
            </a:r>
            <a:r>
              <a:rPr lang="en-US" dirty="0" err="1" smtClean="0"/>
              <a:t>jevnik</a:t>
            </a:r>
            <a:r>
              <a:rPr lang="en-US" smtClean="0"/>
              <a:t>, benjamin</a:t>
            </a:r>
            <a:r>
              <a:rPr lang="en-US" dirty="0" smtClean="0"/>
              <a:t> </a:t>
            </a:r>
            <a:r>
              <a:rPr lang="en-US" dirty="0" err="1" smtClean="0"/>
              <a:t>Waltuch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Buoyancy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Buoyancy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“Belly”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“belly”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 box materials/components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materials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83417"/>
              </p:ext>
            </p:extLst>
          </p:nvPr>
        </p:nvGraphicFramePr>
        <p:xfrm>
          <a:off x="2684463" y="2097088"/>
          <a:ext cx="6604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239078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of materials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 and</a:t>
                      </a:r>
                      <a:r>
                        <a:rPr lang="en-US" baseline="0" dirty="0" smtClean="0"/>
                        <a:t> claw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Thrusters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Buoyancy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“belly”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3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(Task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7036"/>
            <a:ext cx="9905999" cy="4818063"/>
          </a:xfrm>
        </p:spPr>
        <p:txBody>
          <a:bodyPr>
            <a:normAutofit/>
          </a:bodyPr>
          <a:lstStyle/>
          <a:p>
            <a:r>
              <a:rPr lang="en-US" dirty="0" smtClean="0"/>
              <a:t>Measure length, width and height of ship wreck</a:t>
            </a:r>
          </a:p>
          <a:p>
            <a:r>
              <a:rPr lang="en-US" dirty="0" smtClean="0"/>
              <a:t>Create photomosaic (5 distinct images </a:t>
            </a:r>
            <a:r>
              <a:rPr lang="en-US" dirty="0" err="1" smtClean="0"/>
              <a:t>sitched</a:t>
            </a:r>
            <a:r>
              <a:rPr lang="en-US" dirty="0" smtClean="0"/>
              <a:t> together)</a:t>
            </a:r>
          </a:p>
          <a:p>
            <a:r>
              <a:rPr lang="en-US" dirty="0" smtClean="0"/>
              <a:t>Determine type of ship, cargo, and date it was built</a:t>
            </a:r>
          </a:p>
          <a:p>
            <a:r>
              <a:rPr lang="en-US" dirty="0" smtClean="0"/>
              <a:t>Recover ceramic plate</a:t>
            </a:r>
          </a:p>
          <a:p>
            <a:r>
              <a:rPr lang="en-US" dirty="0" smtClean="0"/>
              <a:t>Unlock cargo container </a:t>
            </a:r>
          </a:p>
          <a:p>
            <a:r>
              <a:rPr lang="en-US" dirty="0" smtClean="0"/>
              <a:t>Remove debris</a:t>
            </a:r>
          </a:p>
          <a:p>
            <a:r>
              <a:rPr lang="en-US" dirty="0" smtClean="0"/>
              <a:t>Enter ship through 75cmX75cm 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(task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groundwater conductivity</a:t>
            </a:r>
          </a:p>
          <a:p>
            <a:r>
              <a:rPr lang="en-US" dirty="0" smtClean="0"/>
              <a:t>Retrieving sample of microbial mat</a:t>
            </a:r>
          </a:p>
          <a:p>
            <a:r>
              <a:rPr lang="en-US" dirty="0" smtClean="0"/>
              <a:t>Recover old sensor string and replace it with a new one</a:t>
            </a:r>
          </a:p>
          <a:p>
            <a:r>
              <a:rPr lang="en-US" dirty="0" smtClean="0"/>
              <a:t>Estimate number of zebra mussels with quadrat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(task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2 bottles (1 plastic, 1 glass)</a:t>
            </a:r>
          </a:p>
          <a:p>
            <a:r>
              <a:rPr lang="en-US" dirty="0" smtClean="0"/>
              <a:t>Remove anchor line rope</a:t>
            </a:r>
          </a:p>
          <a:p>
            <a:r>
              <a:rPr lang="en-US" dirty="0" smtClean="0"/>
              <a:t>Remove Danforth anchor and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and claw design</a:t>
            </a:r>
          </a:p>
          <a:p>
            <a:r>
              <a:rPr lang="en-US" dirty="0" smtClean="0"/>
              <a:t>Thrusters</a:t>
            </a:r>
          </a:p>
          <a:p>
            <a:r>
              <a:rPr lang="en-US" dirty="0" smtClean="0"/>
              <a:t>Buoyancy design</a:t>
            </a:r>
          </a:p>
          <a:p>
            <a:r>
              <a:rPr lang="en-US" dirty="0" smtClean="0"/>
              <a:t>“belly” design</a:t>
            </a:r>
          </a:p>
          <a:p>
            <a:r>
              <a:rPr lang="en-US" dirty="0" smtClean="0"/>
              <a:t>Electronics box</a:t>
            </a:r>
          </a:p>
          <a:p>
            <a:r>
              <a:rPr lang="en-US" dirty="0" smtClean="0"/>
              <a:t>cameras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4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and claw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and claw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35</TotalTime>
  <Words>195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MATe ROV Competition 2014</vt:lpstr>
      <vt:lpstr>Objectives (Task 1)</vt:lpstr>
      <vt:lpstr>Objectives (task 2)</vt:lpstr>
      <vt:lpstr>Objectives (task 3)</vt:lpstr>
      <vt:lpstr>Robot components</vt:lpstr>
      <vt:lpstr>Robot design</vt:lpstr>
      <vt:lpstr>Arm and claw design</vt:lpstr>
      <vt:lpstr>Arm and claw materials</vt:lpstr>
      <vt:lpstr>thrusters</vt:lpstr>
      <vt:lpstr>Buoyancy design</vt:lpstr>
      <vt:lpstr>Buoyancy materials</vt:lpstr>
      <vt:lpstr>“Belly” design</vt:lpstr>
      <vt:lpstr>“belly” materials</vt:lpstr>
      <vt:lpstr>Electronics box</vt:lpstr>
      <vt:lpstr>Electronics box materials/components</vt:lpstr>
      <vt:lpstr>Cameras</vt:lpstr>
      <vt:lpstr>Cost of materials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 ROV Competition 2014</dc:title>
  <dc:creator>Waltuch, Benjamin</dc:creator>
  <cp:lastModifiedBy>Waltuch, Benjamin</cp:lastModifiedBy>
  <cp:revision>4</cp:revision>
  <dcterms:created xsi:type="dcterms:W3CDTF">2014-01-28T21:26:55Z</dcterms:created>
  <dcterms:modified xsi:type="dcterms:W3CDTF">2014-01-28T22:02:39Z</dcterms:modified>
</cp:coreProperties>
</file>