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60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80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45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9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20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9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0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15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53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6ADB-9EF6-4045-837C-50599AE426EE}" type="datetimeFigureOut">
              <a:rPr kumimoji="1" lang="zh-CN" altLang="en-US" smtClean="0"/>
              <a:t>14-10-31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7C77-0EAB-4245-BF32-419762642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1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__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" b="3987"/>
          <a:stretch/>
        </p:blipFill>
        <p:spPr>
          <a:xfrm>
            <a:off x="0" y="381000"/>
            <a:ext cx="9139015" cy="647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98227" y="561887"/>
            <a:ext cx="6740788" cy="996248"/>
          </a:xfrm>
        </p:spPr>
        <p:txBody>
          <a:bodyPr>
            <a:noAutofit/>
          </a:bodyPr>
          <a:lstStyle/>
          <a:p>
            <a:r>
              <a:rPr kumimoji="1" lang="en-US" altLang="zh-CN" sz="8000" dirty="0" smtClean="0">
                <a:latin typeface="Gabriola"/>
                <a:cs typeface="Gabriola"/>
              </a:rPr>
              <a:t>White Wine Quality</a:t>
            </a:r>
            <a:endParaRPr kumimoji="1" lang="zh-CN" altLang="en-US" sz="8000" dirty="0">
              <a:latin typeface="Gabriola"/>
              <a:cs typeface="Gabriol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0834" y="3398148"/>
            <a:ext cx="6425166" cy="195400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Gabriola"/>
                <a:cs typeface="Gabriola"/>
              </a:rPr>
              <a:t>Group Members:</a:t>
            </a: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  <a:latin typeface="Gabriola"/>
                <a:cs typeface="Gabriola"/>
              </a:rPr>
              <a:t>Qing </a:t>
            </a:r>
            <a:r>
              <a:rPr lang="en-US" altLang="zh-CN" b="1" dirty="0">
                <a:solidFill>
                  <a:schemeClr val="tx1"/>
                </a:solidFill>
                <a:latin typeface="Gabriola"/>
                <a:cs typeface="Gabriola"/>
              </a:rPr>
              <a:t>Dong</a:t>
            </a:r>
          </a:p>
          <a:p>
            <a:pPr algn="l"/>
            <a:r>
              <a:rPr lang="en-US" altLang="zh-CN" b="1" dirty="0" err="1">
                <a:solidFill>
                  <a:schemeClr val="tx1"/>
                </a:solidFill>
                <a:latin typeface="Gabriola"/>
                <a:cs typeface="Gabriola"/>
              </a:rPr>
              <a:t>Yuying</a:t>
            </a:r>
            <a:r>
              <a:rPr lang="en-US" altLang="zh-CN" b="1" dirty="0">
                <a:solidFill>
                  <a:schemeClr val="tx1"/>
                </a:solidFill>
                <a:latin typeface="Gabriola"/>
                <a:cs typeface="Gabriola"/>
              </a:rPr>
              <a:t> Chen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  <a:latin typeface="Gabriola"/>
                <a:cs typeface="Gabriola"/>
              </a:rPr>
              <a:t>Yi  Jiang</a:t>
            </a:r>
          </a:p>
          <a:p>
            <a:pPr algn="l"/>
            <a:r>
              <a:rPr lang="en-US" altLang="zh-CN" b="1" dirty="0" err="1">
                <a:solidFill>
                  <a:schemeClr val="tx1"/>
                </a:solidFill>
                <a:latin typeface="Gabriola"/>
                <a:cs typeface="Gabriola"/>
              </a:rPr>
              <a:t>Mengtian</a:t>
            </a:r>
            <a:r>
              <a:rPr lang="en-US" altLang="zh-CN" b="1" dirty="0">
                <a:solidFill>
                  <a:schemeClr val="tx1"/>
                </a:solidFill>
                <a:latin typeface="Gabriola"/>
                <a:cs typeface="Gabriola"/>
              </a:rPr>
              <a:t> Song</a:t>
            </a:r>
          </a:p>
          <a:p>
            <a:pPr algn="l"/>
            <a:r>
              <a:rPr lang="en-US" altLang="zh-CN" b="1" dirty="0" err="1">
                <a:solidFill>
                  <a:schemeClr val="tx1"/>
                </a:solidFill>
                <a:latin typeface="Gabriola"/>
                <a:cs typeface="Gabriola"/>
              </a:rPr>
              <a:t>Wenxin</a:t>
            </a:r>
            <a:r>
              <a:rPr lang="en-US" altLang="zh-CN" b="1" dirty="0">
                <a:solidFill>
                  <a:schemeClr val="tx1"/>
                </a:solidFill>
                <a:latin typeface="Gabriola"/>
                <a:cs typeface="Gabriola"/>
              </a:rPr>
              <a:t> Liang</a:t>
            </a:r>
            <a:endParaRPr kumimoji="1" lang="en-US" altLang="zh-CN" b="1" dirty="0" smtClean="0">
              <a:solidFill>
                <a:schemeClr val="tx1"/>
              </a:solidFill>
              <a:latin typeface="Gabriola"/>
              <a:cs typeface="Gabriola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81355" y="546877"/>
            <a:ext cx="6740788" cy="99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80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Gabriola"/>
                <a:cs typeface="Gabriola"/>
              </a:rPr>
              <a:t>White Wine Quality</a:t>
            </a:r>
            <a:endParaRPr kumimoji="1" lang="zh-CN" altLang="en-US" sz="80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9659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 smtClean="0">
                <a:latin typeface="Times New Roman"/>
                <a:cs typeface="Times New Roman"/>
              </a:rPr>
              <a:t>White wine is increasing enjoyed by a wider range of consumers when we view luxury goods</a:t>
            </a:r>
          </a:p>
          <a:p>
            <a:endParaRPr kumimoji="1"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Gabriola"/>
                <a:cs typeface="Gabriola"/>
              </a:rPr>
              <a:t>Background &amp; Objective</a:t>
            </a:r>
            <a:endParaRPr kumimoji="1" lang="zh-CN" altLang="en-US" sz="66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163599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Gabriola"/>
                <a:cs typeface="Gabriola"/>
              </a:rPr>
              <a:t>Data Source</a:t>
            </a:r>
            <a:endParaRPr kumimoji="1" lang="zh-CN" altLang="en-US" sz="66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304765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Gabriola"/>
                <a:cs typeface="Gabriola"/>
              </a:rPr>
              <a:t>Methodology</a:t>
            </a:r>
            <a:endParaRPr kumimoji="1" lang="zh-CN" altLang="en-US" sz="66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304765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Gabriola"/>
                <a:cs typeface="Gabriola"/>
              </a:rPr>
              <a:t>Initial Results</a:t>
            </a:r>
            <a:endParaRPr kumimoji="1" lang="zh-CN" altLang="en-US" sz="66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398905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Gabriola"/>
                <a:cs typeface="Gabriola"/>
              </a:rPr>
              <a:t>Future Study</a:t>
            </a:r>
            <a:endParaRPr kumimoji="1" lang="zh-CN" altLang="en-US" sz="66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304765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Gabriola"/>
                <a:cs typeface="Gabriola"/>
              </a:rPr>
              <a:t>Q &amp; A</a:t>
            </a:r>
            <a:endParaRPr kumimoji="1" lang="zh-CN" altLang="en-US" sz="66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304765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__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" b="3987"/>
          <a:stretch/>
        </p:blipFill>
        <p:spPr>
          <a:xfrm>
            <a:off x="0" y="381000"/>
            <a:ext cx="9139015" cy="6477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1466" y="1045001"/>
            <a:ext cx="8043721" cy="996248"/>
          </a:xfrm>
        </p:spPr>
        <p:txBody>
          <a:bodyPr>
            <a:noAutofit/>
          </a:bodyPr>
          <a:lstStyle/>
          <a:p>
            <a:r>
              <a:rPr kumimoji="1" lang="en-US" altLang="zh-CN" sz="8000" b="1" dirty="0" smtClean="0">
                <a:latin typeface="Gabriola"/>
                <a:cs typeface="Gabriola"/>
              </a:rPr>
              <a:t>Thanks for watching</a:t>
            </a:r>
            <a:endParaRPr kumimoji="1" lang="zh-CN" altLang="en-US" sz="8000" b="1" dirty="0">
              <a:latin typeface="Gabriola"/>
              <a:cs typeface="Gabriola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381355" y="546877"/>
            <a:ext cx="6740788" cy="996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80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Gabriola"/>
              <a:cs typeface="Gabriola"/>
            </a:endParaRPr>
          </a:p>
        </p:txBody>
      </p:sp>
    </p:spTree>
    <p:extLst>
      <p:ext uri="{BB962C8B-B14F-4D97-AF65-F5344CB8AC3E}">
        <p14:creationId xmlns:p14="http://schemas.microsoft.com/office/powerpoint/2010/main" val="684113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51</Words>
  <Application>Microsoft Macintosh PowerPoint</Application>
  <PresentationFormat>全屏显示(4:3)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White Wine Quality</vt:lpstr>
      <vt:lpstr>Background &amp; Objective</vt:lpstr>
      <vt:lpstr>Data Source</vt:lpstr>
      <vt:lpstr>Methodology</vt:lpstr>
      <vt:lpstr>Initial Results</vt:lpstr>
      <vt:lpstr>Future Study</vt:lpstr>
      <vt:lpstr>Q &amp; A</vt:lpstr>
      <vt:lpstr>Thanks for watching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Wine Quality</dc:title>
  <dc:creator>梁温馨</dc:creator>
  <cp:lastModifiedBy>梁温馨</cp:lastModifiedBy>
  <cp:revision>10</cp:revision>
  <dcterms:created xsi:type="dcterms:W3CDTF">2014-10-31T21:53:13Z</dcterms:created>
  <dcterms:modified xsi:type="dcterms:W3CDTF">2014-11-01T00:59:15Z</dcterms:modified>
</cp:coreProperties>
</file>