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8"/>
  </p:handout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48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-37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60FB2-0DDD-4C99-9E71-C9F2C82BE226}" type="datetimeFigureOut">
              <a:rPr lang="en-CA" smtClean="0"/>
              <a:t>10/08/2015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CE99B-8783-4190-B7BC-15026E0904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7033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10D7-A222-4E0F-803A-66CC6F511570}" type="datetimeFigureOut">
              <a:rPr lang="en-CA" smtClean="0"/>
              <a:t>10/08/2015</a:t>
            </a:fld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6CCB06-7FA4-49F1-9AAF-DD8AD7A3696F}" type="slidenum">
              <a:rPr lang="en-CA" smtClean="0"/>
              <a:t>‹#›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10D7-A222-4E0F-803A-66CC6F511570}" type="datetimeFigureOut">
              <a:rPr lang="en-CA" smtClean="0"/>
              <a:t>10/08/2015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CB06-7FA4-49F1-9AAF-DD8AD7A3696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10D7-A222-4E0F-803A-66CC6F511570}" type="datetimeFigureOut">
              <a:rPr lang="en-CA" smtClean="0"/>
              <a:t>10/08/2015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CB06-7FA4-49F1-9AAF-DD8AD7A3696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10D7-A222-4E0F-803A-66CC6F511570}" type="datetimeFigureOut">
              <a:rPr lang="en-CA" smtClean="0"/>
              <a:t>10/08/2015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IPO Chart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2CEF-7693-41EB-995C-EB400C329B9F}" type="slidenum">
              <a:rPr lang="en-CA" smtClean="0"/>
              <a:t>‹#›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10D7-A222-4E0F-803A-66CC6F511570}" type="datetimeFigureOut">
              <a:rPr lang="en-CA" smtClean="0"/>
              <a:t>10/08/2015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CB06-7FA4-49F1-9AAF-DD8AD7A3696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10D7-A222-4E0F-803A-66CC6F511570}" type="datetimeFigureOut">
              <a:rPr lang="en-CA" smtClean="0"/>
              <a:t>10/08/2015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CB06-7FA4-49F1-9AAF-DD8AD7A3696F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10D7-A222-4E0F-803A-66CC6F511570}" type="datetimeFigureOut">
              <a:rPr lang="en-CA" smtClean="0"/>
              <a:t>10/08/2015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CB06-7FA4-49F1-9AAF-DD8AD7A3696F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10D7-A222-4E0F-803A-66CC6F511570}" type="datetimeFigureOut">
              <a:rPr lang="en-CA" smtClean="0"/>
              <a:t>10/08/2015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CB06-7FA4-49F1-9AAF-DD8AD7A3696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10D7-A222-4E0F-803A-66CC6F511570}" type="datetimeFigureOut">
              <a:rPr lang="en-CA" smtClean="0"/>
              <a:t>10/08/2015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CB06-7FA4-49F1-9AAF-DD8AD7A3696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10D7-A222-4E0F-803A-66CC6F511570}" type="datetimeFigureOut">
              <a:rPr lang="en-CA" smtClean="0"/>
              <a:t>10/08/2015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CB06-7FA4-49F1-9AAF-DD8AD7A3696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10D7-A222-4E0F-803A-66CC6F511570}" type="datetimeFigureOut">
              <a:rPr lang="en-CA" smtClean="0"/>
              <a:t>10/08/2015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CB06-7FA4-49F1-9AAF-DD8AD7A3696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64E10D7-A222-4E0F-803A-66CC6F511570}" type="datetimeFigureOut">
              <a:rPr lang="en-CA" smtClean="0"/>
              <a:t>10/08/2015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E6CCB06-7FA4-49F1-9AAF-DD8AD7A3696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Introduction to Programming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Narendra</a:t>
            </a:r>
            <a:r>
              <a:rPr lang="en-CA" dirty="0" smtClean="0"/>
              <a:t> </a:t>
            </a:r>
            <a:r>
              <a:rPr lang="en-CA" dirty="0" err="1" smtClean="0"/>
              <a:t>Pershad</a:t>
            </a:r>
            <a:endParaRPr lang="en-CA" dirty="0" smtClean="0"/>
          </a:p>
          <a:p>
            <a:r>
              <a:rPr lang="en-CA" dirty="0" smtClean="0"/>
              <a:t>Centennial College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835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IPO Charts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Input, output processing chart is a useful tool to help a beginner into the world of programming</a:t>
            </a:r>
          </a:p>
          <a:p>
            <a:r>
              <a:rPr lang="en-CA" dirty="0" smtClean="0"/>
              <a:t>It identifies the key elements in writing code </a:t>
            </a:r>
          </a:p>
          <a:p>
            <a:pPr lvl="1"/>
            <a:r>
              <a:rPr lang="en-CA" dirty="0" smtClean="0"/>
              <a:t>Choosing suitable variable names (Also called identifiers)</a:t>
            </a:r>
          </a:p>
          <a:p>
            <a:pPr lvl="2"/>
            <a:r>
              <a:rPr lang="en-CA" dirty="0" smtClean="0"/>
              <a:t>No spaces or punctuations,  must not start with a digit, </a:t>
            </a:r>
          </a:p>
          <a:p>
            <a:pPr lvl="1"/>
            <a:r>
              <a:rPr lang="en-CA" dirty="0" smtClean="0"/>
              <a:t>Selecting the appropriate types for the variables</a:t>
            </a:r>
          </a:p>
          <a:p>
            <a:pPr lvl="2"/>
            <a:r>
              <a:rPr lang="en-CA" dirty="0" smtClean="0"/>
              <a:t>All </a:t>
            </a:r>
            <a:r>
              <a:rPr lang="en-CA" dirty="0" smtClean="0"/>
              <a:t>whole numbers </a:t>
            </a:r>
            <a:r>
              <a:rPr lang="en-CA" dirty="0" smtClean="0"/>
              <a:t>must be </a:t>
            </a:r>
            <a:r>
              <a:rPr lang="en-CA" dirty="0" err="1" smtClean="0"/>
              <a:t>int</a:t>
            </a:r>
            <a:r>
              <a:rPr lang="en-CA" dirty="0" smtClean="0"/>
              <a:t>, all </a:t>
            </a:r>
            <a:r>
              <a:rPr lang="en-CA" dirty="0" smtClean="0"/>
              <a:t>fractional </a:t>
            </a:r>
            <a:r>
              <a:rPr lang="en-CA" dirty="0" smtClean="0"/>
              <a:t>numbers must be double,  </a:t>
            </a:r>
          </a:p>
          <a:p>
            <a:pPr lvl="2"/>
            <a:r>
              <a:rPr lang="en-CA" dirty="0" err="1" smtClean="0"/>
              <a:t>bool</a:t>
            </a:r>
            <a:r>
              <a:rPr lang="en-CA" dirty="0" smtClean="0"/>
              <a:t> for true and false</a:t>
            </a:r>
          </a:p>
          <a:p>
            <a:pPr lvl="2"/>
            <a:r>
              <a:rPr lang="en-CA" dirty="0" smtClean="0"/>
              <a:t>string for normal text</a:t>
            </a:r>
          </a:p>
          <a:p>
            <a:pPr lvl="2"/>
            <a:r>
              <a:rPr lang="en-CA" dirty="0" smtClean="0"/>
              <a:t>char for single alpha-numeric characters</a:t>
            </a:r>
            <a:endParaRPr lang="en-CA" dirty="0" smtClean="0"/>
          </a:p>
          <a:p>
            <a:pPr lvl="1"/>
            <a:r>
              <a:rPr lang="en-CA" dirty="0" smtClean="0"/>
              <a:t>Designing an efficient algorithm to solve the problem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740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IPO Charts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Ensure that the Input, Output, Processing and Algorithm headings stand out</a:t>
            </a:r>
          </a:p>
          <a:p>
            <a:r>
              <a:rPr lang="en-CA" dirty="0" smtClean="0"/>
              <a:t>Use descriptive names for your variable</a:t>
            </a:r>
          </a:p>
          <a:p>
            <a:r>
              <a:rPr lang="en-CA" dirty="0" smtClean="0"/>
              <a:t>Camel-casing for variable</a:t>
            </a:r>
          </a:p>
          <a:p>
            <a:r>
              <a:rPr lang="en-CA" dirty="0" smtClean="0"/>
              <a:t>Match each C# statement with the </a:t>
            </a:r>
            <a:br>
              <a:rPr lang="en-CA" dirty="0" smtClean="0"/>
            </a:br>
            <a:r>
              <a:rPr lang="en-CA" dirty="0" smtClean="0"/>
              <a:t>correct IPO chart information</a:t>
            </a:r>
          </a:p>
          <a:p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56176" y="2852936"/>
            <a:ext cx="1943152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226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IPO Charts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Always prompt before attempting to read in an input</a:t>
            </a:r>
          </a:p>
          <a:p>
            <a:r>
              <a:rPr lang="en-CA" dirty="0" smtClean="0"/>
              <a:t>Do a separate prompt for each input</a:t>
            </a:r>
          </a:p>
          <a:p>
            <a:r>
              <a:rPr lang="en-CA" dirty="0" smtClean="0"/>
              <a:t>The spelling of each item (input, output &amp; processing) must be identical to the C# variable</a:t>
            </a:r>
          </a:p>
          <a:p>
            <a:r>
              <a:rPr lang="en-CA" dirty="0" smtClean="0"/>
              <a:t>The IPO Chart Information must be readable and the C# statements must look pretty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42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C# Programming Tips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Each statement is terminated by a semi-colon</a:t>
            </a:r>
          </a:p>
          <a:p>
            <a:r>
              <a:rPr lang="en-CA" dirty="0" smtClean="0"/>
              <a:t>All variable must be declared before using it</a:t>
            </a:r>
          </a:p>
          <a:p>
            <a:r>
              <a:rPr lang="en-CA" dirty="0" smtClean="0"/>
              <a:t>Allow the </a:t>
            </a:r>
            <a:r>
              <a:rPr lang="en-CA" dirty="0" err="1" smtClean="0"/>
              <a:t>intellisense</a:t>
            </a:r>
            <a:r>
              <a:rPr lang="en-CA" dirty="0" smtClean="0"/>
              <a:t> in Visual Studio to assist in your typing</a:t>
            </a:r>
          </a:p>
          <a:p>
            <a:r>
              <a:rPr lang="en-CA" dirty="0" smtClean="0"/>
              <a:t>Try to correct each error as you type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055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C# Programming Tips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To send output to the screen use:</a:t>
            </a:r>
          </a:p>
          <a:p>
            <a:pPr marL="355600" indent="0">
              <a:buNone/>
            </a:pP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.Write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55600" indent="0">
              <a:buNone/>
            </a:pP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CA" dirty="0" smtClean="0"/>
              <a:t>To get input from the keyboard use:</a:t>
            </a:r>
          </a:p>
          <a:p>
            <a:pPr marL="355600" indent="0">
              <a:buNone/>
            </a:pPr>
            <a:r>
              <a:rPr lang="en-CA" dirty="0" err="1" smtClean="0">
                <a:solidFill>
                  <a:srgbClr val="00B0F0"/>
                </a:solidFill>
              </a:rPr>
              <a:t>Console</a:t>
            </a:r>
            <a:r>
              <a:rPr lang="en-CA" dirty="0" err="1" smtClean="0"/>
              <a:t>.ReadLine</a:t>
            </a:r>
            <a:r>
              <a:rPr lang="en-CA" dirty="0" smtClean="0"/>
              <a:t>();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886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65</TotalTime>
  <Words>247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Executive</vt:lpstr>
      <vt:lpstr>Introduction to Programming</vt:lpstr>
      <vt:lpstr>IPO Charts</vt:lpstr>
      <vt:lpstr>IPO Charts</vt:lpstr>
      <vt:lpstr>IPO Charts</vt:lpstr>
      <vt:lpstr>C# Programming Tips</vt:lpstr>
      <vt:lpstr>C# Programming Tips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Narendra Pershad</cp:lastModifiedBy>
  <cp:revision>11</cp:revision>
  <dcterms:created xsi:type="dcterms:W3CDTF">2011-01-25T13:29:48Z</dcterms:created>
  <dcterms:modified xsi:type="dcterms:W3CDTF">2015-08-10T18:36:15Z</dcterms:modified>
</cp:coreProperties>
</file>