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3" r:id="rId3"/>
    <p:sldId id="276" r:id="rId4"/>
    <p:sldId id="288" r:id="rId5"/>
    <p:sldId id="291" r:id="rId6"/>
    <p:sldId id="284" r:id="rId7"/>
    <p:sldId id="292" r:id="rId8"/>
    <p:sldId id="278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CC"/>
    <a:srgbClr val="23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46" autoAdjust="0"/>
  </p:normalViewPr>
  <p:slideViewPr>
    <p:cSldViewPr>
      <p:cViewPr varScale="1">
        <p:scale>
          <a:sx n="91" d="100"/>
          <a:sy n="91" d="100"/>
        </p:scale>
        <p:origin x="-21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CA" smtClean="0"/>
              <a:t>COMP100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A7FD6F1-48F0-48BA-AB9A-B7F8F54B39FC}" type="datetimeFigureOut">
              <a:rPr lang="en-CA" smtClean="0"/>
              <a:t>06/02/2018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CA" smtClean="0"/>
              <a:t>Chapter 4 - Selection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B697C31-09C4-44D0-9ABF-44DD93BD7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327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4820C97-A592-4DDC-9896-9C9C89944318}" type="datetimeFigureOut">
              <a:rPr lang="en-US" smtClean="0"/>
              <a:pPr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4B1796E-BFC7-40F4-84B7-ACAFDBC383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209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58255" indent="-291636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66546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33164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99782" indent="-2333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5281A79-FAD9-4DF0-9CD3-217A5ECF3903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smtClean="0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97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Each switch statement contains one or more case labels</a:t>
            </a:r>
          </a:p>
          <a:p>
            <a:r>
              <a:rPr lang="en-CA" dirty="0" smtClean="0"/>
              <a:t>All the</a:t>
            </a:r>
            <a:r>
              <a:rPr lang="en-CA" baseline="0" dirty="0" smtClean="0"/>
              <a:t> case labels must be different</a:t>
            </a:r>
          </a:p>
          <a:p>
            <a:r>
              <a:rPr lang="en-CA" baseline="0" dirty="0" smtClean="0"/>
              <a:t>Label must be constant  or literal</a:t>
            </a:r>
          </a:p>
          <a:p>
            <a:r>
              <a:rPr lang="en-CA" baseline="0" dirty="0" smtClean="0"/>
              <a:t>The default case is optional but recommended</a:t>
            </a:r>
          </a:p>
          <a:p>
            <a:r>
              <a:rPr lang="en-CA" baseline="0" dirty="0" smtClean="0"/>
              <a:t>Each case must end with a break statement</a:t>
            </a:r>
          </a:p>
          <a:p>
            <a:r>
              <a:rPr lang="en-CA" baseline="0" dirty="0" smtClean="0"/>
              <a:t>Switch can also work with </a:t>
            </a:r>
            <a:r>
              <a:rPr lang="en-CA" baseline="0" dirty="0" err="1" smtClean="0"/>
              <a:t>enums</a:t>
            </a:r>
            <a:r>
              <a:rPr lang="en-CA" baseline="0" dirty="0" smtClean="0"/>
              <a:t> (will be covered in Programming II)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default case is like the else clause in an</a:t>
            </a:r>
            <a:r>
              <a:rPr lang="en-CA" baseline="0" dirty="0" smtClean="0"/>
              <a:t> if-statement i.e. it matches the left-over conditions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 logic for case</a:t>
            </a:r>
            <a:r>
              <a:rPr lang="en-CA" baseline="0" dirty="0" smtClean="0"/>
              <a:t> ‘B’ and case ‘C’ is merged</a:t>
            </a:r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4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1796E-BFC7-40F4-84B7-ACAFDBC383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4 - Selection</a:t>
            </a:r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COMP100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5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E6E3-3EEB-482F-BF48-4F8743A79CAF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B7C9D-3990-43CC-B443-EFC853CA1388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28B0-7D4B-46E3-9149-78709B0EA51F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847D195-3E7A-4815-9D93-B6E87B171A82}" type="datetime1">
              <a:rPr lang="en-US" smtClean="0"/>
              <a:t>2/6/2018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C0A7-FDFC-4200-8854-A191E634D5A9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3DC4-30D8-453C-924D-ED49D84BABF3}" type="datetime1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078CF-BB34-4E9D-8464-827A8A0103B7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108-085B-4911-9D1B-82742FB43AC2}" type="datetime1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CACE-4E02-4AE1-A526-B97509ECA55A}" type="datetime1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88D8-73D2-4B57-A584-84AF6DAE318E}" type="datetime1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672-3687-4FD4-8E7E-DCAB37186D5D}" type="datetime1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7A8A-54A5-420F-9D84-628899C3B10E}" type="datetime1">
              <a:rPr lang="en-US" smtClean="0"/>
              <a:t>2/6/2018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A2F217-0272-4115-B00A-4D9628E3A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AFD2015-1E76-42C2-9C63-66A3C4252A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B20A247-CCE7-4770-9022-C8BAB5B28228}" type="datetime1">
              <a:rPr lang="en-US" smtClean="0"/>
              <a:t>2/6/2018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COMP10O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Fundamentals</a:t>
            </a:r>
          </a:p>
          <a:p>
            <a:r>
              <a:rPr lang="en-US" dirty="0" err="1" smtClean="0"/>
              <a:t>Narendra</a:t>
            </a:r>
            <a:r>
              <a:rPr lang="en-US" dirty="0" smtClean="0"/>
              <a:t> </a:t>
            </a:r>
            <a:r>
              <a:rPr lang="en-US" dirty="0" err="1" smtClean="0"/>
              <a:t>Pershad</a:t>
            </a:r>
            <a:endParaRPr lang="en-US" dirty="0" smtClean="0"/>
          </a:p>
          <a:p>
            <a:r>
              <a:rPr lang="en-US" dirty="0" smtClean="0"/>
              <a:t>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r>
              <a:rPr lang="en-US" sz="1400" smtClean="0">
                <a:solidFill>
                  <a:srgbClr val="222222"/>
                </a:solidFill>
                <a:latin typeface="Arial" charset="0"/>
              </a:rPr>
              <a:t>Control Structures – Switch</a:t>
            </a:r>
            <a:endParaRPr lang="en-US" sz="1400" dirty="0" smtClean="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30723" name="Footer Placeholder 3"/>
          <p:cNvSpPr txBox="1">
            <a:spLocks noGrp="1"/>
          </p:cNvSpPr>
          <p:nvPr/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endParaRPr lang="en-US" sz="1400">
              <a:solidFill>
                <a:srgbClr val="222222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2AA0B3-E056-407E-A68A-C080F23F59A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A weird if Statement</a:t>
            </a:r>
            <a:endParaRPr lang="en-US" dirty="0" smtClean="0"/>
          </a:p>
        </p:txBody>
      </p:sp>
      <p:sp>
        <p:nvSpPr>
          <p:cNvPr id="8" name="Rounded Rectangle 2"/>
          <p:cNvSpPr>
            <a:spLocks noChangeArrowheads="1"/>
          </p:cNvSpPr>
          <p:nvPr/>
        </p:nvSpPr>
        <p:spPr bwMode="auto">
          <a:xfrm>
            <a:off x="548403" y="1524000"/>
            <a:ext cx="7696200" cy="4800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(year == 1)</a:t>
            </a: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"Freshman"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   </a:t>
            </a: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(year == 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2)</a:t>
            </a:r>
            <a:endParaRPr lang="en-CA" sz="18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"Sophomore"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else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(year == 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3)</a:t>
            </a:r>
            <a:endParaRPr lang="en-CA" sz="18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"Junior"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   </a:t>
            </a:r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else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if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800" dirty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(year == </a:t>
            </a:r>
            <a:r>
              <a:rPr lang="en-CA" sz="1800" dirty="0" smtClean="0">
                <a:solidFill>
                  <a:srgbClr val="222222"/>
                </a:solidFill>
                <a:latin typeface="Consolas" pitchFamily="49" charset="0"/>
                <a:cs typeface="Consolas" pitchFamily="49" charset="0"/>
              </a:rPr>
              <a:t>4)</a:t>
            </a:r>
            <a:endParaRPr lang="en-CA" sz="1800" dirty="0">
              <a:solidFill>
                <a:srgbClr val="22222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"Senior"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    </a:t>
            </a:r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else</a:t>
            </a:r>
            <a:endParaRPr lang="en-CA" sz="1800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8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"Invalid year"</a:t>
            </a:r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CA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Executing multiple alternatives using a series of if statements       </a:t>
            </a:r>
            <a:endParaRPr lang="en-CA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Conditional 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switch allows for a more readable branching structure because it is single level</a:t>
            </a:r>
          </a:p>
          <a:p>
            <a:r>
              <a:rPr lang="en-US" dirty="0" smtClean="0"/>
              <a:t>It does an equality comparison (either on </a:t>
            </a:r>
            <a:r>
              <a:rPr lang="en-US" dirty="0" err="1" smtClean="0"/>
              <a:t>ints</a:t>
            </a:r>
            <a:r>
              <a:rPr lang="en-US" dirty="0" smtClean="0"/>
              <a:t>, or char or string) and then control is transferred to the matching label</a:t>
            </a:r>
          </a:p>
          <a:p>
            <a:r>
              <a:rPr lang="en-US" dirty="0" smtClean="0"/>
              <a:t>There is a default to catch everything else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483768" y="3896206"/>
            <a:ext cx="3096345" cy="1765042"/>
            <a:chOff x="2483768" y="3573016"/>
            <a:chExt cx="3096345" cy="1765042"/>
          </a:xfrm>
        </p:grpSpPr>
        <p:cxnSp>
          <p:nvCxnSpPr>
            <p:cNvPr id="22" name="Elbow Connector 21"/>
            <p:cNvCxnSpPr/>
            <p:nvPr/>
          </p:nvCxnSpPr>
          <p:spPr>
            <a:xfrm rot="5400000">
              <a:off x="3780885" y="3826173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5400000">
              <a:off x="2230612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5400000">
              <a:off x="3004698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rot="5400000">
              <a:off x="3778784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5400000">
              <a:off x="4552870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rot="5400000">
              <a:off x="5326956" y="4324927"/>
              <a:ext cx="506313" cy="0"/>
            </a:xfrm>
            <a:prstGeom prst="bentConnector3">
              <a:avLst>
                <a:gd name="adj1" fmla="val 437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2483768" y="4078121"/>
              <a:ext cx="3096344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928226" y="4968726"/>
              <a:ext cx="221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The Switch statement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40387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Switch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(«integral/char/string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expression»)</a:t>
            </a: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«value»: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«case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block»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break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;</a:t>
            </a:r>
            <a:endParaRPr lang="en-US" b="1" dirty="0" smtClean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«value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»:</a:t>
            </a:r>
            <a:endParaRPr lang="en-US" b="1" dirty="0">
              <a:solidFill>
                <a:srgbClr val="0033CC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case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«value»: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«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case block»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break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default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: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«case block»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break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114300" indent="0">
              <a:buNone/>
            </a:pPr>
            <a:r>
              <a:rPr lang="en-US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6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24744"/>
            <a:ext cx="7620000" cy="55446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 number: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input =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.ToInt32(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lvl="0" indent="0">
              <a:spcBef>
                <a:spcPts val="0"/>
              </a:spcBef>
              <a:buClrTx/>
              <a:buNone/>
              <a:defRPr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CA" sz="1600" kern="0" dirty="0" err="1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remainder </a:t>
            </a:r>
            <a:r>
              <a:rPr lang="en-CA" sz="1600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input % 5;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(remainder)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0: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"Multiple of five"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"Not a multiple of five"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66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24744"/>
            <a:ext cx="7620000" cy="55446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 letter: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char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letter =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Convert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.ToChar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(letter)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'A':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'B':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'C':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"Baby or Candy"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"Sorry I don't know that letter"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30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Complete program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24744"/>
            <a:ext cx="7620000" cy="554461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System;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Program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public 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static void</a:t>
            </a: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.Write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"Enter a letter: "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string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letter = 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en-CA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.ReadLine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switch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(letter)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"Apple"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case 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CA" sz="1600" kern="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CA" sz="1600" kern="0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"Baby or Candy"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 smtClean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default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CA" sz="1600" kern="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CA" sz="1600" kern="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en-CA" sz="1600" kern="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.WriteLine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CA" sz="1600" kern="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"Sorry I don't know that letter"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CA" sz="1600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CA" sz="1600" kern="0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       break</a:t>
            </a:r>
            <a:r>
              <a:rPr lang="en-CA" sz="1600" kern="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  <a:endParaRPr kumimoji="0" lang="en-CA" sz="1600" b="0" i="0" u="none" strike="noStrike" kern="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18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 Structures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Selection</a:t>
            </a:r>
            <a:r>
              <a:rPr lang="en-CA" dirty="0" smtClean="0"/>
              <a:t> </a:t>
            </a:r>
            <a:r>
              <a:rPr lang="en-US" dirty="0" smtClean="0"/>
              <a:t>Control Structures adds immense power to the language </a:t>
            </a:r>
          </a:p>
          <a:p>
            <a:r>
              <a:rPr lang="en-US" dirty="0" smtClean="0"/>
              <a:t>Although switch is more readable, it is less powerful than the if-else statement, because it does not work with relational expression</a:t>
            </a:r>
          </a:p>
          <a:p>
            <a:r>
              <a:rPr lang="en-US" dirty="0" smtClean="0"/>
              <a:t>Switch is useful when only equality comparisons are needed such as a menu system or checking for a limited number of choices</a:t>
            </a:r>
          </a:p>
          <a:p>
            <a:r>
              <a:rPr lang="en-US" dirty="0" smtClean="0"/>
              <a:t>The break statement at the end of each </a:t>
            </a:r>
            <a:r>
              <a:rPr lang="en-US" dirty="0"/>
              <a:t>case </a:t>
            </a:r>
            <a:r>
              <a:rPr lang="en-US" dirty="0" smtClean="0"/>
              <a:t>is </a:t>
            </a:r>
            <a:r>
              <a:rPr lang="en-US" dirty="0"/>
              <a:t>mandatory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Control Structures –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DF2B-8FD3-40E9-B107-2C3FD90E8EC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1471</TotalTime>
  <Words>633</Words>
  <Application>Microsoft Office PowerPoint</Application>
  <PresentationFormat>On-screen Show (4:3)</PresentationFormat>
  <Paragraphs>156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COMP10O</vt:lpstr>
      <vt:lpstr>A weird if Statement</vt:lpstr>
      <vt:lpstr>Conditional  Switch</vt:lpstr>
      <vt:lpstr>Switch statement</vt:lpstr>
      <vt:lpstr>Complete program</vt:lpstr>
      <vt:lpstr>Complete program</vt:lpstr>
      <vt:lpstr>Complete program</vt:lpstr>
      <vt:lpstr>Control Structures  Summary</vt:lpstr>
    </vt:vector>
  </TitlesOfParts>
  <Company>Centennial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Foundamentals</dc:title>
  <dc:creator>Narendra Pershad</dc:creator>
  <cp:lastModifiedBy>Narendra Pershad</cp:lastModifiedBy>
  <cp:revision>136</cp:revision>
  <cp:lastPrinted>2013-01-28T17:21:41Z</cp:lastPrinted>
  <dcterms:created xsi:type="dcterms:W3CDTF">2009-09-09T13:16:59Z</dcterms:created>
  <dcterms:modified xsi:type="dcterms:W3CDTF">2018-02-06T12:37:25Z</dcterms:modified>
</cp:coreProperties>
</file>