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300" r:id="rId5"/>
    <p:sldId id="267" r:id="rId6"/>
    <p:sldId id="294" r:id="rId7"/>
    <p:sldId id="295" r:id="rId8"/>
    <p:sldId id="296" r:id="rId9"/>
    <p:sldId id="297" r:id="rId10"/>
    <p:sldId id="299" r:id="rId11"/>
    <p:sldId id="301" r:id="rId12"/>
    <p:sldId id="298" r:id="rId13"/>
    <p:sldId id="302" r:id="rId14"/>
    <p:sldId id="303" r:id="rId15"/>
    <p:sldId id="304" r:id="rId16"/>
    <p:sldId id="30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8" autoAdjust="0"/>
  </p:normalViewPr>
  <p:slideViewPr>
    <p:cSldViewPr>
      <p:cViewPr varScale="1">
        <p:scale>
          <a:sx n="76" d="100"/>
          <a:sy n="76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Optional</a:t>
            </a:r>
            <a:r>
              <a:rPr lang="en-CA" baseline="0" dirty="0" smtClean="0"/>
              <a:t> arguments must be toward the end of the parameter list</a:t>
            </a:r>
          </a:p>
          <a:p>
            <a:r>
              <a:rPr lang="en-CA" baseline="0" dirty="0" smtClean="0"/>
              <a:t>Very useful when calling methods on COM objects.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5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keyword is useful</a:t>
            </a:r>
            <a:r>
              <a:rPr lang="en-CA" baseline="0" dirty="0" smtClean="0"/>
              <a:t> if you are expecting a variable number of arguments to </a:t>
            </a:r>
            <a:r>
              <a:rPr lang="en-CA" baseline="0" smtClean="0"/>
              <a:t>a method.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73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Method scope</a:t>
            </a:r>
          </a:p>
          <a:p>
            <a:r>
              <a:rPr lang="en-CA" baseline="0" dirty="0" smtClean="0"/>
              <a:t>	Variable is only available in the method that it was declared in</a:t>
            </a:r>
          </a:p>
          <a:p>
            <a:r>
              <a:rPr lang="en-CA" baseline="0" dirty="0" smtClean="0"/>
              <a:t>Global scope</a:t>
            </a:r>
          </a:p>
          <a:p>
            <a:r>
              <a:rPr lang="en-CA" baseline="0" dirty="0" smtClean="0"/>
              <a:t>	Variable that is available everywhere … this is declared outside of any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Block scope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	Variable that is declare within a block such as a looping 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It is good practice to use variable in the smallest scope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var_0 is accessible to </a:t>
            </a:r>
            <a:r>
              <a:rPr lang="en-CA" dirty="0" err="1" smtClean="0"/>
              <a:t>Method_A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Method_B</a:t>
            </a:r>
            <a:r>
              <a:rPr lang="en-CA" baseline="0" dirty="0" smtClean="0"/>
              <a:t> and any other methods defined in the class Program</a:t>
            </a:r>
          </a:p>
          <a:p>
            <a:r>
              <a:rPr lang="en-CA" baseline="0" dirty="0" err="1" smtClean="0"/>
              <a:t>var_a</a:t>
            </a:r>
            <a:r>
              <a:rPr lang="en-CA" baseline="0" dirty="0" smtClean="0"/>
              <a:t> is accessible only in </a:t>
            </a:r>
            <a:r>
              <a:rPr lang="en-CA" baseline="0" dirty="0" err="1" smtClean="0"/>
              <a:t>Method_B</a:t>
            </a:r>
            <a:endParaRPr lang="en-CA" baseline="0" dirty="0" smtClean="0"/>
          </a:p>
          <a:p>
            <a:r>
              <a:rPr lang="en-CA" baseline="0" dirty="0" smtClean="0"/>
              <a:t>Similarly </a:t>
            </a:r>
            <a:r>
              <a:rPr lang="en-CA" baseline="0" dirty="0" err="1" smtClean="0"/>
              <a:t>var_b</a:t>
            </a:r>
            <a:r>
              <a:rPr lang="en-CA" baseline="0" dirty="0" smtClean="0"/>
              <a:t> is only accessible in the block in </a:t>
            </a:r>
            <a:r>
              <a:rPr lang="en-CA" baseline="0" dirty="0" err="1" smtClean="0"/>
              <a:t>Method_B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strange</a:t>
            </a:r>
            <a:r>
              <a:rPr lang="en-CA" baseline="0" dirty="0" smtClean="0"/>
              <a:t> behavior is very comforting… We don’t want methods to be modifying the original value of the variables.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Explanation:</a:t>
            </a:r>
          </a:p>
          <a:p>
            <a:r>
              <a:rPr lang="en-CA" baseline="0" dirty="0" smtClean="0"/>
              <a:t>A copy of the variable is sent to the method… this is the default behavior is C# and most imperative language</a:t>
            </a:r>
          </a:p>
          <a:p>
            <a:r>
              <a:rPr lang="en-CA" baseline="0" dirty="0" smtClean="0"/>
              <a:t>“Call by value”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ref keyword is needed when the method is defined</a:t>
            </a:r>
            <a:r>
              <a:rPr lang="en-CA" baseline="0" dirty="0" smtClean="0"/>
              <a:t> and when the method is called</a:t>
            </a:r>
          </a:p>
          <a:p>
            <a:r>
              <a:rPr lang="en-CA" baseline="0" dirty="0" smtClean="0"/>
              <a:t>As is with the out keyword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is the behavior</a:t>
            </a:r>
            <a:r>
              <a:rPr lang="en-CA" baseline="0" dirty="0" smtClean="0"/>
              <a:t> a beginner would come to expect – this is not safe</a:t>
            </a:r>
          </a:p>
          <a:p>
            <a:r>
              <a:rPr lang="en-CA" baseline="0" dirty="0" smtClean="0"/>
              <a:t>Avoid using ref and out whenever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 technique for “returning” multiple value from a method</a:t>
            </a:r>
          </a:p>
          <a:p>
            <a:endParaRPr lang="en-CA" baseline="0" dirty="0" smtClean="0"/>
          </a:p>
          <a:p>
            <a:r>
              <a:rPr lang="en-CA" baseline="0" dirty="0" smtClean="0"/>
              <a:t>Out is not needed for the argument radius, because it is not intended for the </a:t>
            </a:r>
            <a:r>
              <a:rPr lang="en-CA" baseline="0" dirty="0" err="1" smtClean="0"/>
              <a:t>callee</a:t>
            </a:r>
            <a:r>
              <a:rPr lang="en-CA" baseline="0" dirty="0" smtClean="0"/>
              <a:t> to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don’t need to remember the order</a:t>
            </a:r>
            <a:r>
              <a:rPr lang="en-CA" baseline="0" dirty="0" smtClean="0"/>
              <a:t> of the parameters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5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13/12/2017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Winter 2017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"Before method call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Twice(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"After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Twice(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 *= 2;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91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</a:t>
            </a:r>
            <a:r>
              <a:rPr lang="en-CA" dirty="0">
                <a:solidFill>
                  <a:srgbClr val="0000FF"/>
                </a:solidFill>
              </a:rPr>
              <a:t>out</a:t>
            </a:r>
            <a:r>
              <a:rPr lang="en-CA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radius = 1, area, volume;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CalAreaVol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(radius,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area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volume);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"Radius: {0:f2}, area: {1:f2}, volume: {2:f2}"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radius, area, volume);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CalAreaVol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area,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area = 4 *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Math.Pi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* rad * rad;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4 *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Math.Pi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* rad *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rad * rad / 3;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5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allow the </a:t>
            </a:r>
            <a:r>
              <a:rPr lang="en-CA" dirty="0" err="1" smtClean="0"/>
              <a:t>callee</a:t>
            </a:r>
            <a:r>
              <a:rPr lang="en-CA" dirty="0" smtClean="0"/>
              <a:t> to mutate the parameter</a:t>
            </a:r>
          </a:p>
          <a:p>
            <a:r>
              <a:rPr lang="en-CA" dirty="0" smtClean="0"/>
              <a:t>When ref is used the variable must be initialized before the method is called</a:t>
            </a:r>
          </a:p>
          <a:p>
            <a:r>
              <a:rPr lang="en-CA" dirty="0" smtClean="0"/>
              <a:t>When out is used the method must initialised the variable before the </a:t>
            </a:r>
            <a:r>
              <a:rPr lang="en-CA" dirty="0" err="1" smtClean="0"/>
              <a:t>callee</a:t>
            </a:r>
            <a:r>
              <a:rPr lang="en-CA" dirty="0" smtClean="0"/>
              <a:t> </a:t>
            </a:r>
            <a:r>
              <a:rPr lang="en-CA" dirty="0" smtClean="0"/>
              <a:t>returns</a:t>
            </a:r>
          </a:p>
          <a:p>
            <a:r>
              <a:rPr lang="en-CA" dirty="0" smtClean="0"/>
              <a:t>Method assumes an out parameter DOES not have a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28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Named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cost)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* cost;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(5, 549.99);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5, cost: 549.99);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cost: 549.99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5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7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cost = 549.99)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* cost;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(5, 559.99);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03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Param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allows you to pass a variable number of arguments to the method</a:t>
            </a:r>
          </a:p>
          <a:p>
            <a:r>
              <a:rPr lang="en-CA" dirty="0" smtClean="0"/>
              <a:t>You may use this modifier with only one parameter and it must be the last 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6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special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Main</a:t>
            </a:r>
          </a:p>
          <a:p>
            <a:pPr lvl="1"/>
            <a:r>
              <a:rPr lang="en-CA" dirty="0" smtClean="0"/>
              <a:t>This identifies the starting point of your program</a:t>
            </a:r>
          </a:p>
          <a:p>
            <a:pPr lvl="1"/>
            <a:r>
              <a:rPr lang="en-CA" dirty="0" smtClean="0"/>
              <a:t>There is only one Main method</a:t>
            </a:r>
          </a:p>
          <a:p>
            <a:r>
              <a:rPr lang="en-CA" dirty="0" smtClean="0"/>
              <a:t>Constructor</a:t>
            </a:r>
          </a:p>
          <a:p>
            <a:pPr lvl="1"/>
            <a:r>
              <a:rPr lang="en-CA" dirty="0" smtClean="0"/>
              <a:t>A method that has the same name as the class</a:t>
            </a:r>
          </a:p>
          <a:p>
            <a:pPr lvl="1"/>
            <a:r>
              <a:rPr lang="en-CA" dirty="0" smtClean="0"/>
              <a:t>Maybe overloaded</a:t>
            </a:r>
          </a:p>
          <a:p>
            <a:pPr lvl="1"/>
            <a:r>
              <a:rPr lang="en-CA" dirty="0" smtClean="0"/>
              <a:t>Called with a class is instantiated</a:t>
            </a:r>
          </a:p>
          <a:p>
            <a:r>
              <a:rPr lang="en-CA" dirty="0" err="1" smtClean="0"/>
              <a:t>ToString</a:t>
            </a:r>
            <a:endParaRPr lang="en-CA" dirty="0" smtClean="0"/>
          </a:p>
          <a:p>
            <a:pPr lvl="1"/>
            <a:r>
              <a:rPr lang="en-CA" dirty="0" smtClean="0"/>
              <a:t>A method that is called when you try to print an object of the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648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difficult to imagine a program without more than one method</a:t>
            </a:r>
          </a:p>
          <a:p>
            <a:r>
              <a:rPr lang="en-US" dirty="0" smtClean="0"/>
              <a:t>It is an integral component of the OOP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previously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6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Argument and parameter</a:t>
            </a:r>
          </a:p>
          <a:p>
            <a:r>
              <a:rPr lang="en-CA" dirty="0" smtClean="0"/>
              <a:t>Variable scope</a:t>
            </a:r>
          </a:p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keywords</a:t>
            </a:r>
          </a:p>
          <a:p>
            <a:r>
              <a:rPr lang="en-CA" dirty="0" smtClean="0"/>
              <a:t>Default arguments</a:t>
            </a:r>
          </a:p>
          <a:p>
            <a:r>
              <a:rPr lang="en-CA" dirty="0" smtClean="0"/>
              <a:t>Overloading methods (will not be covered in this course</a:t>
            </a:r>
          </a:p>
          <a:p>
            <a:r>
              <a:rPr lang="en-CA" dirty="0" smtClean="0"/>
              <a:t>Use of the </a:t>
            </a:r>
            <a:r>
              <a:rPr lang="en-CA" dirty="0" err="1" smtClean="0">
                <a:solidFill>
                  <a:srgbClr val="0000FF"/>
                </a:solidFill>
              </a:rPr>
              <a:t>param</a:t>
            </a:r>
            <a:r>
              <a:rPr lang="en-CA" dirty="0" smtClean="0"/>
              <a:t> keyword (will not be covered in this course)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3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Argument and parameter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a method is called … the thing that is passed to the method is called an argument or arguments</a:t>
            </a:r>
          </a:p>
          <a:p>
            <a:endParaRPr lang="en-CA" dirty="0"/>
          </a:p>
          <a:p>
            <a:r>
              <a:rPr lang="en-CA" dirty="0" smtClean="0"/>
              <a:t>In the method the thing is received is called a parameter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1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deals with visibility or access of variables</a:t>
            </a:r>
          </a:p>
          <a:p>
            <a:r>
              <a:rPr lang="en-CA" dirty="0" smtClean="0"/>
              <a:t>A method is like a mini-program</a:t>
            </a:r>
          </a:p>
          <a:p>
            <a:r>
              <a:rPr lang="en-CA" dirty="0" smtClean="0"/>
              <a:t>You may declare variable inside of them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4" name="Flowchart: Process 3"/>
          <p:cNvSpPr/>
          <p:nvPr/>
        </p:nvSpPr>
        <p:spPr>
          <a:xfrm>
            <a:off x="950622" y="1268760"/>
            <a:ext cx="4845514" cy="51125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(visible to all members)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global variables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372200" y="698322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Class Definition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796136" y="950350"/>
            <a:ext cx="576064" cy="3904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166646" y="213285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77952" y="297889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372200" y="3410944"/>
            <a:ext cx="1993621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Definition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141857" y="5229200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8" idx="3"/>
          </p:cNvCxnSpPr>
          <p:nvPr/>
        </p:nvCxnSpPr>
        <p:spPr>
          <a:xfrm flipH="1" flipV="1">
            <a:off x="5580112" y="2474894"/>
            <a:ext cx="792088" cy="11880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 flipV="1">
            <a:off x="5591418" y="3320934"/>
            <a:ext cx="780782" cy="342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11" idx="3"/>
          </p:cNvCxnSpPr>
          <p:nvPr/>
        </p:nvCxnSpPr>
        <p:spPr>
          <a:xfrm flipH="1">
            <a:off x="5555323" y="3662972"/>
            <a:ext cx="816877" cy="1908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6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Strange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"Before method call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Twice(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"After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Twice(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 *= 2;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These two modifiers are used to decorate the parameters</a:t>
            </a:r>
          </a:p>
          <a:p>
            <a:r>
              <a:rPr lang="en-CA" dirty="0" smtClean="0"/>
              <a:t>It tells the method to expect the real variables instead of copies of the variables</a:t>
            </a:r>
          </a:p>
          <a:p>
            <a:r>
              <a:rPr lang="en-CA" dirty="0" smtClean="0"/>
              <a:t>When the method is called the modifier must also be used to decorate the arguments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84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978</Words>
  <Application>Microsoft Office PowerPoint</Application>
  <PresentationFormat>On-screen Show (4:3)</PresentationFormat>
  <Paragraphs>176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Programming I</vt:lpstr>
      <vt:lpstr>Topics covered previously</vt:lpstr>
      <vt:lpstr>This lecture</vt:lpstr>
      <vt:lpstr>Argument and parameter</vt:lpstr>
      <vt:lpstr>Scope</vt:lpstr>
      <vt:lpstr>Scope</vt:lpstr>
      <vt:lpstr>An Example</vt:lpstr>
      <vt:lpstr>A Strange Example</vt:lpstr>
      <vt:lpstr>The ref and out keyword</vt:lpstr>
      <vt:lpstr>Using the ref keyword</vt:lpstr>
      <vt:lpstr>Using the out keyword</vt:lpstr>
      <vt:lpstr>The ref and out keyword</vt:lpstr>
      <vt:lpstr>Named arguments</vt:lpstr>
      <vt:lpstr>Optional arguments</vt:lpstr>
      <vt:lpstr>Param keyword</vt:lpstr>
      <vt:lpstr>Some special methods</vt:lpstr>
      <vt:lpstr>Why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126</cp:revision>
  <dcterms:created xsi:type="dcterms:W3CDTF">2013-02-12T13:42:02Z</dcterms:created>
  <dcterms:modified xsi:type="dcterms:W3CDTF">2017-12-13T17:23:18Z</dcterms:modified>
</cp:coreProperties>
</file>