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2" r:id="rId3"/>
    <p:sldId id="306" r:id="rId4"/>
    <p:sldId id="308" r:id="rId5"/>
    <p:sldId id="307" r:id="rId6"/>
    <p:sldId id="267" r:id="rId7"/>
    <p:sldId id="294" r:id="rId8"/>
    <p:sldId id="295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01" autoAdjust="0"/>
  </p:normalViewPr>
  <p:slideViewPr>
    <p:cSldViewPr>
      <p:cViewPr varScale="1">
        <p:scale>
          <a:sx n="64" d="100"/>
          <a:sy n="64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14/12/2017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38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Method scope</a:t>
            </a:r>
          </a:p>
          <a:p>
            <a:r>
              <a:rPr lang="en-CA" baseline="0" dirty="0" smtClean="0"/>
              <a:t>	Variable is only available in the method that it was declared in</a:t>
            </a:r>
          </a:p>
          <a:p>
            <a:r>
              <a:rPr lang="en-CA" baseline="0" dirty="0" smtClean="0"/>
              <a:t>Global scope</a:t>
            </a:r>
          </a:p>
          <a:p>
            <a:r>
              <a:rPr lang="en-CA" baseline="0" dirty="0" smtClean="0"/>
              <a:t>	Variable that is available everywhere … this is declared outside of any method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Block scope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	Variable that is declare within a block such as a looping block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It is good practice to use variable in the smallest scope as possible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 smtClean="0"/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38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var_0 is accessible to </a:t>
            </a:r>
            <a:r>
              <a:rPr lang="en-CA" dirty="0" err="1" smtClean="0"/>
              <a:t>Method_A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Method_B</a:t>
            </a:r>
            <a:r>
              <a:rPr lang="en-CA" baseline="0" dirty="0" smtClean="0"/>
              <a:t> and any other methods defined in the class Program</a:t>
            </a:r>
          </a:p>
          <a:p>
            <a:r>
              <a:rPr lang="en-CA" baseline="0" dirty="0" err="1" smtClean="0"/>
              <a:t>var_a</a:t>
            </a:r>
            <a:r>
              <a:rPr lang="en-CA" baseline="0" dirty="0" smtClean="0"/>
              <a:t> is accessible only in </a:t>
            </a:r>
            <a:r>
              <a:rPr lang="en-CA" baseline="0" dirty="0" err="1" smtClean="0"/>
              <a:t>Method_B</a:t>
            </a:r>
            <a:endParaRPr lang="en-CA" baseline="0" dirty="0" smtClean="0"/>
          </a:p>
          <a:p>
            <a:r>
              <a:rPr lang="en-CA" baseline="0" dirty="0" smtClean="0"/>
              <a:t>Similarly </a:t>
            </a:r>
            <a:r>
              <a:rPr lang="en-CA" baseline="0" dirty="0" err="1" smtClean="0"/>
              <a:t>var_b</a:t>
            </a:r>
            <a:r>
              <a:rPr lang="en-CA" baseline="0" dirty="0" smtClean="0"/>
              <a:t> is only accessible in the block in </a:t>
            </a:r>
            <a:r>
              <a:rPr lang="en-CA" baseline="0" dirty="0" err="1" smtClean="0"/>
              <a:t>Method_B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14/12/2017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14/12/2017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14/12/2017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14/12/2017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14/12/2017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14/12/2017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14/12/2017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14/12/2017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14/12/2017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14/12/2017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14/12/2017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14/12/2017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Methods – Scope</a:t>
            </a:r>
          </a:p>
          <a:p>
            <a:r>
              <a:rPr lang="en-CA" dirty="0" smtClean="0"/>
              <a:t>Narendra Pershad</a:t>
            </a:r>
          </a:p>
          <a:p>
            <a:r>
              <a:rPr lang="en-CA" dirty="0" smtClean="0"/>
              <a:t>Fall 2016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Topics covered previously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Control Structures</a:t>
            </a:r>
          </a:p>
          <a:p>
            <a:r>
              <a:rPr lang="en-CA" dirty="0" smtClean="0"/>
              <a:t>Method</a:t>
            </a:r>
          </a:p>
          <a:p>
            <a:r>
              <a:rPr lang="en-CA" dirty="0" smtClean="0"/>
              <a:t>Control Flow and methods</a:t>
            </a:r>
          </a:p>
          <a:p>
            <a:r>
              <a:rPr lang="en-CA" dirty="0" smtClean="0"/>
              <a:t>Anatomy</a:t>
            </a:r>
          </a:p>
          <a:p>
            <a:r>
              <a:rPr lang="en-CA" dirty="0" smtClean="0"/>
              <a:t>Sample methods headers</a:t>
            </a:r>
          </a:p>
          <a:p>
            <a:r>
              <a:rPr lang="en-CA" dirty="0" smtClean="0"/>
              <a:t>Sample methods</a:t>
            </a:r>
          </a:p>
          <a:p>
            <a:r>
              <a:rPr lang="en-CA" dirty="0" smtClean="0"/>
              <a:t>Built-in methods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061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 – Flow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Flow-Control in Methods</a:t>
            </a:r>
          </a:p>
          <a:p>
            <a:r>
              <a:rPr lang="en-CA" dirty="0" smtClean="0"/>
              <a:t>When a method is called/invoked control goes to that method</a:t>
            </a:r>
          </a:p>
          <a:p>
            <a:r>
              <a:rPr lang="en-CA" dirty="0" smtClean="0"/>
              <a:t>After the method completes, control is returned to the succeeding line in the caller method</a:t>
            </a:r>
          </a:p>
          <a:p>
            <a:r>
              <a:rPr lang="en-CA" dirty="0" smtClean="0"/>
              <a:t>If the </a:t>
            </a:r>
            <a:r>
              <a:rPr lang="en-CA" dirty="0" err="1" smtClean="0"/>
              <a:t>callee</a:t>
            </a:r>
            <a:r>
              <a:rPr lang="en-CA" dirty="0" smtClean="0"/>
              <a:t> calls another method, the same thing happens</a:t>
            </a:r>
          </a:p>
        </p:txBody>
      </p:sp>
    </p:spTree>
    <p:extLst>
      <p:ext uri="{BB962C8B-B14F-4D97-AF65-F5344CB8AC3E}">
        <p14:creationId xmlns:p14="http://schemas.microsoft.com/office/powerpoint/2010/main" val="271719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Flow Control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67544" y="1124744"/>
            <a:ext cx="8064896" cy="5256584"/>
            <a:chOff x="647784" y="692696"/>
            <a:chExt cx="7884656" cy="5400560"/>
          </a:xfrm>
        </p:grpSpPr>
        <p:sp>
          <p:nvSpPr>
            <p:cNvPr id="4" name="Flowchart: Process 3"/>
            <p:cNvSpPr/>
            <p:nvPr/>
          </p:nvSpPr>
          <p:spPr>
            <a:xfrm>
              <a:off x="647784" y="1060088"/>
              <a:ext cx="1980000" cy="467316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Main method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3676312" y="1916832"/>
              <a:ext cx="1980000" cy="277232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Method 1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6552440" y="2886307"/>
              <a:ext cx="1980000" cy="77387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Method 2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1637784" y="692696"/>
              <a:ext cx="0" cy="36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2"/>
            </p:cNvCxnSpPr>
            <p:nvPr/>
          </p:nvCxnSpPr>
          <p:spPr>
            <a:xfrm>
              <a:off x="1637784" y="5733256"/>
              <a:ext cx="0" cy="36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 flipH="1">
              <a:off x="2613127" y="2183830"/>
              <a:ext cx="2010270" cy="2810661"/>
            </a:xfrm>
            <a:custGeom>
              <a:avLst/>
              <a:gdLst>
                <a:gd name="connsiteX0" fmla="*/ 365760 w 1720722"/>
                <a:gd name="connsiteY0" fmla="*/ 0 h 2783840"/>
                <a:gd name="connsiteX1" fmla="*/ 1717040 w 1720722"/>
                <a:gd name="connsiteY1" fmla="*/ 1209040 h 2783840"/>
                <a:gd name="connsiteX2" fmla="*/ 0 w 1720722"/>
                <a:gd name="connsiteY2" fmla="*/ 2783840 h 2783840"/>
                <a:gd name="connsiteX0" fmla="*/ 0 w 1778057"/>
                <a:gd name="connsiteY0" fmla="*/ 0 h 2519680"/>
                <a:gd name="connsiteX1" fmla="*/ 1778000 w 1778057"/>
                <a:gd name="connsiteY1" fmla="*/ 944880 h 2519680"/>
                <a:gd name="connsiteX2" fmla="*/ 60960 w 1778057"/>
                <a:gd name="connsiteY2" fmla="*/ 2519680 h 2519680"/>
                <a:gd name="connsiteX0" fmla="*/ 0 w 1778057"/>
                <a:gd name="connsiteY0" fmla="*/ 0 h 2519680"/>
                <a:gd name="connsiteX1" fmla="*/ 1778000 w 1778057"/>
                <a:gd name="connsiteY1" fmla="*/ 944880 h 2519680"/>
                <a:gd name="connsiteX2" fmla="*/ 60960 w 1778057"/>
                <a:gd name="connsiteY2" fmla="*/ 2519680 h 2519680"/>
                <a:gd name="connsiteX0" fmla="*/ 0 w 1778074"/>
                <a:gd name="connsiteY0" fmla="*/ 0 h 2519680"/>
                <a:gd name="connsiteX1" fmla="*/ 1778000 w 1778074"/>
                <a:gd name="connsiteY1" fmla="*/ 944880 h 2519680"/>
                <a:gd name="connsiteX2" fmla="*/ 60960 w 1778074"/>
                <a:gd name="connsiteY2" fmla="*/ 2519680 h 2519680"/>
                <a:gd name="connsiteX0" fmla="*/ 0 w 1331091"/>
                <a:gd name="connsiteY0" fmla="*/ 0 h 2519680"/>
                <a:gd name="connsiteX1" fmla="*/ 1330960 w 1331091"/>
                <a:gd name="connsiteY1" fmla="*/ 1270000 h 2519680"/>
                <a:gd name="connsiteX2" fmla="*/ 60960 w 1331091"/>
                <a:gd name="connsiteY2" fmla="*/ 2519680 h 2519680"/>
                <a:gd name="connsiteX0" fmla="*/ 0 w 1331050"/>
                <a:gd name="connsiteY0" fmla="*/ 0 h 2509072"/>
                <a:gd name="connsiteX1" fmla="*/ 1330960 w 1331050"/>
                <a:gd name="connsiteY1" fmla="*/ 1270000 h 2509072"/>
                <a:gd name="connsiteX2" fmla="*/ 50964 w 1331050"/>
                <a:gd name="connsiteY2" fmla="*/ 2509072 h 2509072"/>
                <a:gd name="connsiteX0" fmla="*/ 1238573 w 2608079"/>
                <a:gd name="connsiteY0" fmla="*/ 0 h 2243878"/>
                <a:gd name="connsiteX1" fmla="*/ 2569533 w 2608079"/>
                <a:gd name="connsiteY1" fmla="*/ 1270000 h 2243878"/>
                <a:gd name="connsiteX2" fmla="*/ 0 w 2608079"/>
                <a:gd name="connsiteY2" fmla="*/ 2243878 h 2243878"/>
                <a:gd name="connsiteX0" fmla="*/ 1238573 w 1921702"/>
                <a:gd name="connsiteY0" fmla="*/ 0 h 2243878"/>
                <a:gd name="connsiteX1" fmla="*/ 1759823 w 1921702"/>
                <a:gd name="connsiteY1" fmla="*/ 1662487 h 2243878"/>
                <a:gd name="connsiteX2" fmla="*/ 0 w 1921702"/>
                <a:gd name="connsiteY2" fmla="*/ 2243878 h 2243878"/>
                <a:gd name="connsiteX0" fmla="*/ 1348534 w 1974002"/>
                <a:gd name="connsiteY0" fmla="*/ 0 h 2137800"/>
                <a:gd name="connsiteX1" fmla="*/ 1759823 w 1974002"/>
                <a:gd name="connsiteY1" fmla="*/ 1556409 h 2137800"/>
                <a:gd name="connsiteX2" fmla="*/ 0 w 1974002"/>
                <a:gd name="connsiteY2" fmla="*/ 2137800 h 2137800"/>
                <a:gd name="connsiteX0" fmla="*/ 1348534 w 1974002"/>
                <a:gd name="connsiteY0" fmla="*/ 0 h 2137800"/>
                <a:gd name="connsiteX1" fmla="*/ 1759823 w 1974002"/>
                <a:gd name="connsiteY1" fmla="*/ 1556409 h 2137800"/>
                <a:gd name="connsiteX2" fmla="*/ 0 w 1974002"/>
                <a:gd name="connsiteY2" fmla="*/ 2137800 h 2137800"/>
                <a:gd name="connsiteX0" fmla="*/ 1348534 w 2033189"/>
                <a:gd name="connsiteY0" fmla="*/ 0 h 2137800"/>
                <a:gd name="connsiteX1" fmla="*/ 1859787 w 2033189"/>
                <a:gd name="connsiteY1" fmla="*/ 1651880 h 2137800"/>
                <a:gd name="connsiteX2" fmla="*/ 0 w 2033189"/>
                <a:gd name="connsiteY2" fmla="*/ 2137800 h 2137800"/>
                <a:gd name="connsiteX0" fmla="*/ 1348534 w 1986693"/>
                <a:gd name="connsiteY0" fmla="*/ 0 h 2137800"/>
                <a:gd name="connsiteX1" fmla="*/ 1859787 w 1986693"/>
                <a:gd name="connsiteY1" fmla="*/ 1651880 h 2137800"/>
                <a:gd name="connsiteX2" fmla="*/ 0 w 1986693"/>
                <a:gd name="connsiteY2" fmla="*/ 2137800 h 2137800"/>
                <a:gd name="connsiteX0" fmla="*/ 1348534 w 1986693"/>
                <a:gd name="connsiteY0" fmla="*/ 0 h 2137800"/>
                <a:gd name="connsiteX1" fmla="*/ 1859787 w 1986693"/>
                <a:gd name="connsiteY1" fmla="*/ 1651880 h 2137800"/>
                <a:gd name="connsiteX2" fmla="*/ 0 w 1986693"/>
                <a:gd name="connsiteY2" fmla="*/ 2137800 h 2137800"/>
                <a:gd name="connsiteX0" fmla="*/ 1348534 w 2021645"/>
                <a:gd name="connsiteY0" fmla="*/ 0 h 2137800"/>
                <a:gd name="connsiteX1" fmla="*/ 1859787 w 2021645"/>
                <a:gd name="connsiteY1" fmla="*/ 1651880 h 2137800"/>
                <a:gd name="connsiteX2" fmla="*/ 0 w 2021645"/>
                <a:gd name="connsiteY2" fmla="*/ 2137800 h 2137800"/>
                <a:gd name="connsiteX0" fmla="*/ 0 w 1894515"/>
                <a:gd name="connsiteY0" fmla="*/ 0 h 831369"/>
                <a:gd name="connsiteX1" fmla="*/ 1872606 w 1894515"/>
                <a:gd name="connsiteY1" fmla="*/ 345449 h 831369"/>
                <a:gd name="connsiteX2" fmla="*/ 12819 w 1894515"/>
                <a:gd name="connsiteY2" fmla="*/ 831369 h 831369"/>
                <a:gd name="connsiteX0" fmla="*/ 0 w 2207997"/>
                <a:gd name="connsiteY0" fmla="*/ 2637143 h 3048020"/>
                <a:gd name="connsiteX1" fmla="*/ 1872606 w 2207997"/>
                <a:gd name="connsiteY1" fmla="*/ 2982592 h 3048020"/>
                <a:gd name="connsiteX2" fmla="*/ 1977902 w 2207997"/>
                <a:gd name="connsiteY2" fmla="*/ 1447 h 3048020"/>
                <a:gd name="connsiteX0" fmla="*/ 0 w 2163447"/>
                <a:gd name="connsiteY0" fmla="*/ 2638026 h 2640562"/>
                <a:gd name="connsiteX1" fmla="*/ 1493795 w 2163447"/>
                <a:gd name="connsiteY1" fmla="*/ 1576551 h 2640562"/>
                <a:gd name="connsiteX2" fmla="*/ 1977902 w 2163447"/>
                <a:gd name="connsiteY2" fmla="*/ 2330 h 2640562"/>
                <a:gd name="connsiteX0" fmla="*/ 0 w 2294030"/>
                <a:gd name="connsiteY0" fmla="*/ 2642254 h 2644790"/>
                <a:gd name="connsiteX1" fmla="*/ 1493795 w 2294030"/>
                <a:gd name="connsiteY1" fmla="*/ 1580779 h 2644790"/>
                <a:gd name="connsiteX2" fmla="*/ 1977902 w 2294030"/>
                <a:gd name="connsiteY2" fmla="*/ 6558 h 2644790"/>
                <a:gd name="connsiteX0" fmla="*/ 0 w 2294030"/>
                <a:gd name="connsiteY0" fmla="*/ 2642255 h 2751438"/>
                <a:gd name="connsiteX1" fmla="*/ 1493795 w 2294030"/>
                <a:gd name="connsiteY1" fmla="*/ 1580780 h 2751438"/>
                <a:gd name="connsiteX2" fmla="*/ 1977902 w 2294030"/>
                <a:gd name="connsiteY2" fmla="*/ 6559 h 2751438"/>
                <a:gd name="connsiteX0" fmla="*/ 0 w 2170978"/>
                <a:gd name="connsiteY0" fmla="*/ 2644247 h 2753430"/>
                <a:gd name="connsiteX1" fmla="*/ 1493795 w 2170978"/>
                <a:gd name="connsiteY1" fmla="*/ 1582772 h 2753430"/>
                <a:gd name="connsiteX2" fmla="*/ 1977902 w 2170978"/>
                <a:gd name="connsiteY2" fmla="*/ 8551 h 2753430"/>
                <a:gd name="connsiteX0" fmla="*/ 0 w 1977902"/>
                <a:gd name="connsiteY0" fmla="*/ 2637371 h 2746554"/>
                <a:gd name="connsiteX1" fmla="*/ 1493795 w 1977902"/>
                <a:gd name="connsiteY1" fmla="*/ 1575896 h 2746554"/>
                <a:gd name="connsiteX2" fmla="*/ 1977902 w 1977902"/>
                <a:gd name="connsiteY2" fmla="*/ 1675 h 2746554"/>
                <a:gd name="connsiteX0" fmla="*/ 0 w 1977902"/>
                <a:gd name="connsiteY0" fmla="*/ 2637371 h 2934531"/>
                <a:gd name="connsiteX1" fmla="*/ 1493795 w 1977902"/>
                <a:gd name="connsiteY1" fmla="*/ 1575896 h 2934531"/>
                <a:gd name="connsiteX2" fmla="*/ 1977902 w 1977902"/>
                <a:gd name="connsiteY2" fmla="*/ 1675 h 293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7902" h="2934531">
                  <a:moveTo>
                    <a:pt x="0" y="2637371"/>
                  </a:moveTo>
                  <a:cubicBezTo>
                    <a:pt x="486512" y="3137441"/>
                    <a:pt x="1525726" y="3141557"/>
                    <a:pt x="1493795" y="1575896"/>
                  </a:cubicBezTo>
                  <a:cubicBezTo>
                    <a:pt x="1225107" y="462463"/>
                    <a:pt x="1483319" y="-32745"/>
                    <a:pt x="1977902" y="167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reeform 9"/>
            <p:cNvSpPr/>
            <p:nvPr/>
          </p:nvSpPr>
          <p:spPr>
            <a:xfrm flipH="1">
              <a:off x="2622288" y="1271331"/>
              <a:ext cx="1977523" cy="742118"/>
            </a:xfrm>
            <a:custGeom>
              <a:avLst/>
              <a:gdLst>
                <a:gd name="connsiteX0" fmla="*/ 365760 w 1720722"/>
                <a:gd name="connsiteY0" fmla="*/ 0 h 2783840"/>
                <a:gd name="connsiteX1" fmla="*/ 1717040 w 1720722"/>
                <a:gd name="connsiteY1" fmla="*/ 1209040 h 2783840"/>
                <a:gd name="connsiteX2" fmla="*/ 0 w 1720722"/>
                <a:gd name="connsiteY2" fmla="*/ 2783840 h 2783840"/>
                <a:gd name="connsiteX0" fmla="*/ 0 w 1778057"/>
                <a:gd name="connsiteY0" fmla="*/ 0 h 2519680"/>
                <a:gd name="connsiteX1" fmla="*/ 1778000 w 1778057"/>
                <a:gd name="connsiteY1" fmla="*/ 944880 h 2519680"/>
                <a:gd name="connsiteX2" fmla="*/ 60960 w 1778057"/>
                <a:gd name="connsiteY2" fmla="*/ 2519680 h 2519680"/>
                <a:gd name="connsiteX0" fmla="*/ 0 w 1778057"/>
                <a:gd name="connsiteY0" fmla="*/ 0 h 2519680"/>
                <a:gd name="connsiteX1" fmla="*/ 1778000 w 1778057"/>
                <a:gd name="connsiteY1" fmla="*/ 944880 h 2519680"/>
                <a:gd name="connsiteX2" fmla="*/ 60960 w 1778057"/>
                <a:gd name="connsiteY2" fmla="*/ 2519680 h 2519680"/>
                <a:gd name="connsiteX0" fmla="*/ 0 w 1778074"/>
                <a:gd name="connsiteY0" fmla="*/ 0 h 2519680"/>
                <a:gd name="connsiteX1" fmla="*/ 1778000 w 1778074"/>
                <a:gd name="connsiteY1" fmla="*/ 944880 h 2519680"/>
                <a:gd name="connsiteX2" fmla="*/ 60960 w 1778074"/>
                <a:gd name="connsiteY2" fmla="*/ 2519680 h 2519680"/>
                <a:gd name="connsiteX0" fmla="*/ 0 w 1331091"/>
                <a:gd name="connsiteY0" fmla="*/ 0 h 2519680"/>
                <a:gd name="connsiteX1" fmla="*/ 1330960 w 1331091"/>
                <a:gd name="connsiteY1" fmla="*/ 1270000 h 2519680"/>
                <a:gd name="connsiteX2" fmla="*/ 60960 w 1331091"/>
                <a:gd name="connsiteY2" fmla="*/ 2519680 h 2519680"/>
                <a:gd name="connsiteX0" fmla="*/ 1388519 w 2765429"/>
                <a:gd name="connsiteY0" fmla="*/ 0 h 3622888"/>
                <a:gd name="connsiteX1" fmla="*/ 2719479 w 2765429"/>
                <a:gd name="connsiteY1" fmla="*/ 1270000 h 3622888"/>
                <a:gd name="connsiteX2" fmla="*/ 0 w 2765429"/>
                <a:gd name="connsiteY2" fmla="*/ 3622888 h 3622888"/>
                <a:gd name="connsiteX0" fmla="*/ 1388519 w 2784450"/>
                <a:gd name="connsiteY0" fmla="*/ 0 h 3622888"/>
                <a:gd name="connsiteX1" fmla="*/ 2739472 w 2784450"/>
                <a:gd name="connsiteY1" fmla="*/ 2288346 h 3622888"/>
                <a:gd name="connsiteX2" fmla="*/ 0 w 2784450"/>
                <a:gd name="connsiteY2" fmla="*/ 3622888 h 3622888"/>
                <a:gd name="connsiteX0" fmla="*/ 1278559 w 2774767"/>
                <a:gd name="connsiteY0" fmla="*/ 0 h 3633496"/>
                <a:gd name="connsiteX1" fmla="*/ 2739472 w 2774767"/>
                <a:gd name="connsiteY1" fmla="*/ 2298954 h 3633496"/>
                <a:gd name="connsiteX2" fmla="*/ 0 w 2774767"/>
                <a:gd name="connsiteY2" fmla="*/ 3633496 h 3633496"/>
                <a:gd name="connsiteX0" fmla="*/ 1278559 w 2774767"/>
                <a:gd name="connsiteY0" fmla="*/ 0 h 3656782"/>
                <a:gd name="connsiteX1" fmla="*/ 2739472 w 2774767"/>
                <a:gd name="connsiteY1" fmla="*/ 2298954 h 3656782"/>
                <a:gd name="connsiteX2" fmla="*/ 0 w 2774767"/>
                <a:gd name="connsiteY2" fmla="*/ 3633496 h 3656782"/>
                <a:gd name="connsiteX0" fmla="*/ 1278559 w 2774767"/>
                <a:gd name="connsiteY0" fmla="*/ 0 h 3654498"/>
                <a:gd name="connsiteX1" fmla="*/ 2739472 w 2774767"/>
                <a:gd name="connsiteY1" fmla="*/ 2298954 h 3654498"/>
                <a:gd name="connsiteX2" fmla="*/ 0 w 2774767"/>
                <a:gd name="connsiteY2" fmla="*/ 3633496 h 3654498"/>
                <a:gd name="connsiteX0" fmla="*/ 1278559 w 2765124"/>
                <a:gd name="connsiteY0" fmla="*/ 0 h 3648326"/>
                <a:gd name="connsiteX1" fmla="*/ 2729475 w 2765124"/>
                <a:gd name="connsiteY1" fmla="*/ 1864035 h 3648326"/>
                <a:gd name="connsiteX2" fmla="*/ 0 w 2765124"/>
                <a:gd name="connsiteY2" fmla="*/ 3633496 h 3648326"/>
                <a:gd name="connsiteX0" fmla="*/ 1278559 w 2730138"/>
                <a:gd name="connsiteY0" fmla="*/ 0 h 3648981"/>
                <a:gd name="connsiteX1" fmla="*/ 2729475 w 2730138"/>
                <a:gd name="connsiteY1" fmla="*/ 1864035 h 3648981"/>
                <a:gd name="connsiteX2" fmla="*/ 0 w 2730138"/>
                <a:gd name="connsiteY2" fmla="*/ 3633496 h 3648981"/>
                <a:gd name="connsiteX0" fmla="*/ 1921574 w 2739713"/>
                <a:gd name="connsiteY0" fmla="*/ 0 h 3518416"/>
                <a:gd name="connsiteX1" fmla="*/ 2729475 w 2739713"/>
                <a:gd name="connsiteY1" fmla="*/ 1733470 h 3518416"/>
                <a:gd name="connsiteX2" fmla="*/ 0 w 2739713"/>
                <a:gd name="connsiteY2" fmla="*/ 3502931 h 3518416"/>
                <a:gd name="connsiteX0" fmla="*/ 1746206 w 2564345"/>
                <a:gd name="connsiteY0" fmla="*/ 566369 h 2403005"/>
                <a:gd name="connsiteX1" fmla="*/ 2554107 w 2564345"/>
                <a:gd name="connsiteY1" fmla="*/ 2299839 h 2403005"/>
                <a:gd name="connsiteX2" fmla="*/ 0 w 2564345"/>
                <a:gd name="connsiteY2" fmla="*/ 0 h 2403005"/>
                <a:gd name="connsiteX0" fmla="*/ 1746206 w 2062961"/>
                <a:gd name="connsiteY0" fmla="*/ 861491 h 877688"/>
                <a:gd name="connsiteX1" fmla="*/ 1349916 w 2062961"/>
                <a:gd name="connsiteY1" fmla="*/ 168614 h 877688"/>
                <a:gd name="connsiteX2" fmla="*/ 0 w 2062961"/>
                <a:gd name="connsiteY2" fmla="*/ 295122 h 877688"/>
                <a:gd name="connsiteX0" fmla="*/ 1746206 w 2062961"/>
                <a:gd name="connsiteY0" fmla="*/ 861491 h 877689"/>
                <a:gd name="connsiteX1" fmla="*/ 1349916 w 2062961"/>
                <a:gd name="connsiteY1" fmla="*/ 168614 h 877689"/>
                <a:gd name="connsiteX2" fmla="*/ 0 w 2062961"/>
                <a:gd name="connsiteY2" fmla="*/ 295122 h 877689"/>
                <a:gd name="connsiteX0" fmla="*/ 1746206 w 2062961"/>
                <a:gd name="connsiteY0" fmla="*/ 861491 h 877689"/>
                <a:gd name="connsiteX1" fmla="*/ 1349916 w 2062961"/>
                <a:gd name="connsiteY1" fmla="*/ 168614 h 877689"/>
                <a:gd name="connsiteX2" fmla="*/ 0 w 2062961"/>
                <a:gd name="connsiteY2" fmla="*/ 295122 h 877689"/>
                <a:gd name="connsiteX0" fmla="*/ 1746206 w 2140276"/>
                <a:gd name="connsiteY0" fmla="*/ 805259 h 829558"/>
                <a:gd name="connsiteX1" fmla="*/ 1349916 w 2140276"/>
                <a:gd name="connsiteY1" fmla="*/ 112382 h 829558"/>
                <a:gd name="connsiteX2" fmla="*/ 0 w 2140276"/>
                <a:gd name="connsiteY2" fmla="*/ 238890 h 829558"/>
                <a:gd name="connsiteX0" fmla="*/ 1746206 w 1746206"/>
                <a:gd name="connsiteY0" fmla="*/ 805259 h 805259"/>
                <a:gd name="connsiteX1" fmla="*/ 1349916 w 1746206"/>
                <a:gd name="connsiteY1" fmla="*/ 112382 h 805259"/>
                <a:gd name="connsiteX2" fmla="*/ 0 w 1746206"/>
                <a:gd name="connsiteY2" fmla="*/ 238890 h 805259"/>
                <a:gd name="connsiteX0" fmla="*/ 1967793 w 1967793"/>
                <a:gd name="connsiteY0" fmla="*/ 739423 h 739423"/>
                <a:gd name="connsiteX1" fmla="*/ 846650 w 1967793"/>
                <a:gd name="connsiteY1" fmla="*/ 198872 h 739423"/>
                <a:gd name="connsiteX2" fmla="*/ 221587 w 1967793"/>
                <a:gd name="connsiteY2" fmla="*/ 173054 h 739423"/>
                <a:gd name="connsiteX0" fmla="*/ 2213853 w 2213853"/>
                <a:gd name="connsiteY0" fmla="*/ 623351 h 623351"/>
                <a:gd name="connsiteX1" fmla="*/ 1092710 w 2213853"/>
                <a:gd name="connsiteY1" fmla="*/ 82800 h 623351"/>
                <a:gd name="connsiteX2" fmla="*/ 0 w 2213853"/>
                <a:gd name="connsiteY2" fmla="*/ 285472 h 623351"/>
                <a:gd name="connsiteX0" fmla="*/ 2369447 w 2369447"/>
                <a:gd name="connsiteY0" fmla="*/ 642492 h 642492"/>
                <a:gd name="connsiteX1" fmla="*/ 1248304 w 2369447"/>
                <a:gd name="connsiteY1" fmla="*/ 101941 h 642492"/>
                <a:gd name="connsiteX2" fmla="*/ 155594 w 2369447"/>
                <a:gd name="connsiteY2" fmla="*/ 304613 h 642492"/>
                <a:gd name="connsiteX0" fmla="*/ 2237393 w 2237393"/>
                <a:gd name="connsiteY0" fmla="*/ 615495 h 615495"/>
                <a:gd name="connsiteX1" fmla="*/ 1116250 w 2237393"/>
                <a:gd name="connsiteY1" fmla="*/ 74944 h 615495"/>
                <a:gd name="connsiteX2" fmla="*/ 23540 w 2237393"/>
                <a:gd name="connsiteY2" fmla="*/ 277616 h 615495"/>
                <a:gd name="connsiteX0" fmla="*/ 1954177 w 1954177"/>
                <a:gd name="connsiteY0" fmla="*/ 560248 h 560248"/>
                <a:gd name="connsiteX1" fmla="*/ 833034 w 1954177"/>
                <a:gd name="connsiteY1" fmla="*/ 19697 h 560248"/>
                <a:gd name="connsiteX2" fmla="*/ 32603 w 1954177"/>
                <a:gd name="connsiteY2" fmla="*/ 548783 h 560248"/>
                <a:gd name="connsiteX0" fmla="*/ 1953686 w 1953686"/>
                <a:gd name="connsiteY0" fmla="*/ 675575 h 675575"/>
                <a:gd name="connsiteX1" fmla="*/ 844235 w 1953686"/>
                <a:gd name="connsiteY1" fmla="*/ 15338 h 675575"/>
                <a:gd name="connsiteX2" fmla="*/ 32112 w 1953686"/>
                <a:gd name="connsiteY2" fmla="*/ 664110 h 675575"/>
                <a:gd name="connsiteX0" fmla="*/ 1944854 w 1944854"/>
                <a:gd name="connsiteY0" fmla="*/ 570637 h 570637"/>
                <a:gd name="connsiteX1" fmla="*/ 1127682 w 1944854"/>
                <a:gd name="connsiteY1" fmla="*/ 19205 h 570637"/>
                <a:gd name="connsiteX2" fmla="*/ 23280 w 1944854"/>
                <a:gd name="connsiteY2" fmla="*/ 559172 h 570637"/>
                <a:gd name="connsiteX0" fmla="*/ 1944854 w 1944854"/>
                <a:gd name="connsiteY0" fmla="*/ 564752 h 564752"/>
                <a:gd name="connsiteX1" fmla="*/ 1127682 w 1944854"/>
                <a:gd name="connsiteY1" fmla="*/ 13320 h 564752"/>
                <a:gd name="connsiteX2" fmla="*/ 23280 w 1944854"/>
                <a:gd name="connsiteY2" fmla="*/ 553287 h 564752"/>
                <a:gd name="connsiteX0" fmla="*/ 1949841 w 1949841"/>
                <a:gd name="connsiteY0" fmla="*/ 596085 h 596085"/>
                <a:gd name="connsiteX1" fmla="*/ 945611 w 1949841"/>
                <a:gd name="connsiteY1" fmla="*/ 12011 h 596085"/>
                <a:gd name="connsiteX2" fmla="*/ 28267 w 1949841"/>
                <a:gd name="connsiteY2" fmla="*/ 584620 h 596085"/>
                <a:gd name="connsiteX0" fmla="*/ 1952609 w 1952609"/>
                <a:gd name="connsiteY0" fmla="*/ 584074 h 584074"/>
                <a:gd name="connsiteX1" fmla="*/ 948379 w 1952609"/>
                <a:gd name="connsiteY1" fmla="*/ 0 h 584074"/>
                <a:gd name="connsiteX2" fmla="*/ 31035 w 1952609"/>
                <a:gd name="connsiteY2" fmla="*/ 572609 h 584074"/>
                <a:gd name="connsiteX0" fmla="*/ 1952609 w 1952609"/>
                <a:gd name="connsiteY0" fmla="*/ 584074 h 584074"/>
                <a:gd name="connsiteX1" fmla="*/ 948379 w 1952609"/>
                <a:gd name="connsiteY1" fmla="*/ 0 h 584074"/>
                <a:gd name="connsiteX2" fmla="*/ 31035 w 1952609"/>
                <a:gd name="connsiteY2" fmla="*/ 572609 h 584074"/>
                <a:gd name="connsiteX0" fmla="*/ 1921574 w 1921574"/>
                <a:gd name="connsiteY0" fmla="*/ 584074 h 584074"/>
                <a:gd name="connsiteX1" fmla="*/ 917344 w 1921574"/>
                <a:gd name="connsiteY1" fmla="*/ 0 h 584074"/>
                <a:gd name="connsiteX2" fmla="*/ 0 w 1921574"/>
                <a:gd name="connsiteY2" fmla="*/ 572609 h 584074"/>
                <a:gd name="connsiteX0" fmla="*/ 1921574 w 1921574"/>
                <a:gd name="connsiteY0" fmla="*/ 584074 h 584074"/>
                <a:gd name="connsiteX1" fmla="*/ 917344 w 1921574"/>
                <a:gd name="connsiteY1" fmla="*/ 0 h 584074"/>
                <a:gd name="connsiteX2" fmla="*/ 0 w 1921574"/>
                <a:gd name="connsiteY2" fmla="*/ 572609 h 584074"/>
                <a:gd name="connsiteX0" fmla="*/ 1921574 w 1921574"/>
                <a:gd name="connsiteY0" fmla="*/ 671118 h 671118"/>
                <a:gd name="connsiteX1" fmla="*/ 917344 w 1921574"/>
                <a:gd name="connsiteY1" fmla="*/ 0 h 671118"/>
                <a:gd name="connsiteX2" fmla="*/ 0 w 1921574"/>
                <a:gd name="connsiteY2" fmla="*/ 572609 h 671118"/>
                <a:gd name="connsiteX0" fmla="*/ 1921574 w 1921574"/>
                <a:gd name="connsiteY0" fmla="*/ 671118 h 671118"/>
                <a:gd name="connsiteX1" fmla="*/ 917344 w 1921574"/>
                <a:gd name="connsiteY1" fmla="*/ 0 h 671118"/>
                <a:gd name="connsiteX2" fmla="*/ 0 w 1921574"/>
                <a:gd name="connsiteY2" fmla="*/ 572609 h 671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1574" h="671118">
                  <a:moveTo>
                    <a:pt x="1921574" y="671118"/>
                  </a:moveTo>
                  <a:cubicBezTo>
                    <a:pt x="1664840" y="371151"/>
                    <a:pt x="1454915" y="59763"/>
                    <a:pt x="917344" y="0"/>
                  </a:cubicBezTo>
                  <a:cubicBezTo>
                    <a:pt x="461609" y="5521"/>
                    <a:pt x="18820" y="-19105"/>
                    <a:pt x="0" y="57260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Freeform 10"/>
            <p:cNvSpPr/>
            <p:nvPr/>
          </p:nvSpPr>
          <p:spPr>
            <a:xfrm flipH="1">
              <a:off x="5631929" y="2144189"/>
              <a:ext cx="1893302" cy="729440"/>
            </a:xfrm>
            <a:custGeom>
              <a:avLst/>
              <a:gdLst>
                <a:gd name="connsiteX0" fmla="*/ 365760 w 1720722"/>
                <a:gd name="connsiteY0" fmla="*/ 0 h 2783840"/>
                <a:gd name="connsiteX1" fmla="*/ 1717040 w 1720722"/>
                <a:gd name="connsiteY1" fmla="*/ 1209040 h 2783840"/>
                <a:gd name="connsiteX2" fmla="*/ 0 w 1720722"/>
                <a:gd name="connsiteY2" fmla="*/ 2783840 h 2783840"/>
                <a:gd name="connsiteX0" fmla="*/ 0 w 1778057"/>
                <a:gd name="connsiteY0" fmla="*/ 0 h 2519680"/>
                <a:gd name="connsiteX1" fmla="*/ 1778000 w 1778057"/>
                <a:gd name="connsiteY1" fmla="*/ 944880 h 2519680"/>
                <a:gd name="connsiteX2" fmla="*/ 60960 w 1778057"/>
                <a:gd name="connsiteY2" fmla="*/ 2519680 h 2519680"/>
                <a:gd name="connsiteX0" fmla="*/ 0 w 1778057"/>
                <a:gd name="connsiteY0" fmla="*/ 0 h 2519680"/>
                <a:gd name="connsiteX1" fmla="*/ 1778000 w 1778057"/>
                <a:gd name="connsiteY1" fmla="*/ 944880 h 2519680"/>
                <a:gd name="connsiteX2" fmla="*/ 60960 w 1778057"/>
                <a:gd name="connsiteY2" fmla="*/ 2519680 h 2519680"/>
                <a:gd name="connsiteX0" fmla="*/ 0 w 1778074"/>
                <a:gd name="connsiteY0" fmla="*/ 0 h 2519680"/>
                <a:gd name="connsiteX1" fmla="*/ 1778000 w 1778074"/>
                <a:gd name="connsiteY1" fmla="*/ 944880 h 2519680"/>
                <a:gd name="connsiteX2" fmla="*/ 60960 w 1778074"/>
                <a:gd name="connsiteY2" fmla="*/ 2519680 h 2519680"/>
                <a:gd name="connsiteX0" fmla="*/ 0 w 1331091"/>
                <a:gd name="connsiteY0" fmla="*/ 0 h 2519680"/>
                <a:gd name="connsiteX1" fmla="*/ 1330960 w 1331091"/>
                <a:gd name="connsiteY1" fmla="*/ 1270000 h 2519680"/>
                <a:gd name="connsiteX2" fmla="*/ 60960 w 1331091"/>
                <a:gd name="connsiteY2" fmla="*/ 2519680 h 2519680"/>
                <a:gd name="connsiteX0" fmla="*/ 1388519 w 2765429"/>
                <a:gd name="connsiteY0" fmla="*/ 0 h 3622888"/>
                <a:gd name="connsiteX1" fmla="*/ 2719479 w 2765429"/>
                <a:gd name="connsiteY1" fmla="*/ 1270000 h 3622888"/>
                <a:gd name="connsiteX2" fmla="*/ 0 w 2765429"/>
                <a:gd name="connsiteY2" fmla="*/ 3622888 h 3622888"/>
                <a:gd name="connsiteX0" fmla="*/ 1388519 w 2784450"/>
                <a:gd name="connsiteY0" fmla="*/ 0 h 3622888"/>
                <a:gd name="connsiteX1" fmla="*/ 2739472 w 2784450"/>
                <a:gd name="connsiteY1" fmla="*/ 2288346 h 3622888"/>
                <a:gd name="connsiteX2" fmla="*/ 0 w 2784450"/>
                <a:gd name="connsiteY2" fmla="*/ 3622888 h 3622888"/>
                <a:gd name="connsiteX0" fmla="*/ 1278559 w 2774767"/>
                <a:gd name="connsiteY0" fmla="*/ 0 h 3633496"/>
                <a:gd name="connsiteX1" fmla="*/ 2739472 w 2774767"/>
                <a:gd name="connsiteY1" fmla="*/ 2298954 h 3633496"/>
                <a:gd name="connsiteX2" fmla="*/ 0 w 2774767"/>
                <a:gd name="connsiteY2" fmla="*/ 3633496 h 3633496"/>
                <a:gd name="connsiteX0" fmla="*/ 1278559 w 2774767"/>
                <a:gd name="connsiteY0" fmla="*/ 0 h 3656782"/>
                <a:gd name="connsiteX1" fmla="*/ 2739472 w 2774767"/>
                <a:gd name="connsiteY1" fmla="*/ 2298954 h 3656782"/>
                <a:gd name="connsiteX2" fmla="*/ 0 w 2774767"/>
                <a:gd name="connsiteY2" fmla="*/ 3633496 h 3656782"/>
                <a:gd name="connsiteX0" fmla="*/ 1278559 w 2774767"/>
                <a:gd name="connsiteY0" fmla="*/ 0 h 3654498"/>
                <a:gd name="connsiteX1" fmla="*/ 2739472 w 2774767"/>
                <a:gd name="connsiteY1" fmla="*/ 2298954 h 3654498"/>
                <a:gd name="connsiteX2" fmla="*/ 0 w 2774767"/>
                <a:gd name="connsiteY2" fmla="*/ 3633496 h 3654498"/>
                <a:gd name="connsiteX0" fmla="*/ 1278559 w 2765124"/>
                <a:gd name="connsiteY0" fmla="*/ 0 h 3648326"/>
                <a:gd name="connsiteX1" fmla="*/ 2729475 w 2765124"/>
                <a:gd name="connsiteY1" fmla="*/ 1864035 h 3648326"/>
                <a:gd name="connsiteX2" fmla="*/ 0 w 2765124"/>
                <a:gd name="connsiteY2" fmla="*/ 3633496 h 3648326"/>
                <a:gd name="connsiteX0" fmla="*/ 1278559 w 2730138"/>
                <a:gd name="connsiteY0" fmla="*/ 0 h 3648981"/>
                <a:gd name="connsiteX1" fmla="*/ 2729475 w 2730138"/>
                <a:gd name="connsiteY1" fmla="*/ 1864035 h 3648981"/>
                <a:gd name="connsiteX2" fmla="*/ 0 w 2730138"/>
                <a:gd name="connsiteY2" fmla="*/ 3633496 h 3648981"/>
                <a:gd name="connsiteX0" fmla="*/ 1921574 w 2739713"/>
                <a:gd name="connsiteY0" fmla="*/ 0 h 3518416"/>
                <a:gd name="connsiteX1" fmla="*/ 2729475 w 2739713"/>
                <a:gd name="connsiteY1" fmla="*/ 1733470 h 3518416"/>
                <a:gd name="connsiteX2" fmla="*/ 0 w 2739713"/>
                <a:gd name="connsiteY2" fmla="*/ 3502931 h 3518416"/>
                <a:gd name="connsiteX0" fmla="*/ 1746206 w 2564345"/>
                <a:gd name="connsiteY0" fmla="*/ 566369 h 2403005"/>
                <a:gd name="connsiteX1" fmla="*/ 2554107 w 2564345"/>
                <a:gd name="connsiteY1" fmla="*/ 2299839 h 2403005"/>
                <a:gd name="connsiteX2" fmla="*/ 0 w 2564345"/>
                <a:gd name="connsiteY2" fmla="*/ 0 h 2403005"/>
                <a:gd name="connsiteX0" fmla="*/ 1746206 w 2062961"/>
                <a:gd name="connsiteY0" fmla="*/ 861491 h 877688"/>
                <a:gd name="connsiteX1" fmla="*/ 1349916 w 2062961"/>
                <a:gd name="connsiteY1" fmla="*/ 168614 h 877688"/>
                <a:gd name="connsiteX2" fmla="*/ 0 w 2062961"/>
                <a:gd name="connsiteY2" fmla="*/ 295122 h 877688"/>
                <a:gd name="connsiteX0" fmla="*/ 1746206 w 2062961"/>
                <a:gd name="connsiteY0" fmla="*/ 861491 h 877689"/>
                <a:gd name="connsiteX1" fmla="*/ 1349916 w 2062961"/>
                <a:gd name="connsiteY1" fmla="*/ 168614 h 877689"/>
                <a:gd name="connsiteX2" fmla="*/ 0 w 2062961"/>
                <a:gd name="connsiteY2" fmla="*/ 295122 h 877689"/>
                <a:gd name="connsiteX0" fmla="*/ 1746206 w 2062961"/>
                <a:gd name="connsiteY0" fmla="*/ 861491 h 877689"/>
                <a:gd name="connsiteX1" fmla="*/ 1349916 w 2062961"/>
                <a:gd name="connsiteY1" fmla="*/ 168614 h 877689"/>
                <a:gd name="connsiteX2" fmla="*/ 0 w 2062961"/>
                <a:gd name="connsiteY2" fmla="*/ 295122 h 877689"/>
                <a:gd name="connsiteX0" fmla="*/ 1746206 w 2140276"/>
                <a:gd name="connsiteY0" fmla="*/ 805259 h 829558"/>
                <a:gd name="connsiteX1" fmla="*/ 1349916 w 2140276"/>
                <a:gd name="connsiteY1" fmla="*/ 112382 h 829558"/>
                <a:gd name="connsiteX2" fmla="*/ 0 w 2140276"/>
                <a:gd name="connsiteY2" fmla="*/ 238890 h 829558"/>
                <a:gd name="connsiteX0" fmla="*/ 1746206 w 1746206"/>
                <a:gd name="connsiteY0" fmla="*/ 805259 h 805259"/>
                <a:gd name="connsiteX1" fmla="*/ 1349916 w 1746206"/>
                <a:gd name="connsiteY1" fmla="*/ 112382 h 805259"/>
                <a:gd name="connsiteX2" fmla="*/ 0 w 1746206"/>
                <a:gd name="connsiteY2" fmla="*/ 238890 h 805259"/>
                <a:gd name="connsiteX0" fmla="*/ 1967793 w 1967793"/>
                <a:gd name="connsiteY0" fmla="*/ 739423 h 739423"/>
                <a:gd name="connsiteX1" fmla="*/ 846650 w 1967793"/>
                <a:gd name="connsiteY1" fmla="*/ 198872 h 739423"/>
                <a:gd name="connsiteX2" fmla="*/ 221587 w 1967793"/>
                <a:gd name="connsiteY2" fmla="*/ 173054 h 739423"/>
                <a:gd name="connsiteX0" fmla="*/ 2213853 w 2213853"/>
                <a:gd name="connsiteY0" fmla="*/ 623351 h 623351"/>
                <a:gd name="connsiteX1" fmla="*/ 1092710 w 2213853"/>
                <a:gd name="connsiteY1" fmla="*/ 82800 h 623351"/>
                <a:gd name="connsiteX2" fmla="*/ 0 w 2213853"/>
                <a:gd name="connsiteY2" fmla="*/ 285472 h 623351"/>
                <a:gd name="connsiteX0" fmla="*/ 2369447 w 2369447"/>
                <a:gd name="connsiteY0" fmla="*/ 642492 h 642492"/>
                <a:gd name="connsiteX1" fmla="*/ 1248304 w 2369447"/>
                <a:gd name="connsiteY1" fmla="*/ 101941 h 642492"/>
                <a:gd name="connsiteX2" fmla="*/ 155594 w 2369447"/>
                <a:gd name="connsiteY2" fmla="*/ 304613 h 642492"/>
                <a:gd name="connsiteX0" fmla="*/ 2237393 w 2237393"/>
                <a:gd name="connsiteY0" fmla="*/ 615495 h 615495"/>
                <a:gd name="connsiteX1" fmla="*/ 1116250 w 2237393"/>
                <a:gd name="connsiteY1" fmla="*/ 74944 h 615495"/>
                <a:gd name="connsiteX2" fmla="*/ 23540 w 2237393"/>
                <a:gd name="connsiteY2" fmla="*/ 277616 h 615495"/>
                <a:gd name="connsiteX0" fmla="*/ 1954177 w 1954177"/>
                <a:gd name="connsiteY0" fmla="*/ 560248 h 560248"/>
                <a:gd name="connsiteX1" fmla="*/ 833034 w 1954177"/>
                <a:gd name="connsiteY1" fmla="*/ 19697 h 560248"/>
                <a:gd name="connsiteX2" fmla="*/ 32603 w 1954177"/>
                <a:gd name="connsiteY2" fmla="*/ 548783 h 560248"/>
                <a:gd name="connsiteX0" fmla="*/ 1953686 w 1953686"/>
                <a:gd name="connsiteY0" fmla="*/ 675575 h 675575"/>
                <a:gd name="connsiteX1" fmla="*/ 844235 w 1953686"/>
                <a:gd name="connsiteY1" fmla="*/ 15338 h 675575"/>
                <a:gd name="connsiteX2" fmla="*/ 32112 w 1953686"/>
                <a:gd name="connsiteY2" fmla="*/ 664110 h 675575"/>
                <a:gd name="connsiteX0" fmla="*/ 1944854 w 1944854"/>
                <a:gd name="connsiteY0" fmla="*/ 570637 h 570637"/>
                <a:gd name="connsiteX1" fmla="*/ 1127682 w 1944854"/>
                <a:gd name="connsiteY1" fmla="*/ 19205 h 570637"/>
                <a:gd name="connsiteX2" fmla="*/ 23280 w 1944854"/>
                <a:gd name="connsiteY2" fmla="*/ 559172 h 570637"/>
                <a:gd name="connsiteX0" fmla="*/ 1944854 w 1944854"/>
                <a:gd name="connsiteY0" fmla="*/ 564752 h 564752"/>
                <a:gd name="connsiteX1" fmla="*/ 1127682 w 1944854"/>
                <a:gd name="connsiteY1" fmla="*/ 13320 h 564752"/>
                <a:gd name="connsiteX2" fmla="*/ 23280 w 1944854"/>
                <a:gd name="connsiteY2" fmla="*/ 553287 h 564752"/>
                <a:gd name="connsiteX0" fmla="*/ 1949841 w 1949841"/>
                <a:gd name="connsiteY0" fmla="*/ 596085 h 596085"/>
                <a:gd name="connsiteX1" fmla="*/ 945611 w 1949841"/>
                <a:gd name="connsiteY1" fmla="*/ 12011 h 596085"/>
                <a:gd name="connsiteX2" fmla="*/ 28267 w 1949841"/>
                <a:gd name="connsiteY2" fmla="*/ 584620 h 596085"/>
                <a:gd name="connsiteX0" fmla="*/ 1952609 w 1952609"/>
                <a:gd name="connsiteY0" fmla="*/ 584074 h 584074"/>
                <a:gd name="connsiteX1" fmla="*/ 948379 w 1952609"/>
                <a:gd name="connsiteY1" fmla="*/ 0 h 584074"/>
                <a:gd name="connsiteX2" fmla="*/ 31035 w 1952609"/>
                <a:gd name="connsiteY2" fmla="*/ 572609 h 584074"/>
                <a:gd name="connsiteX0" fmla="*/ 1952609 w 1952609"/>
                <a:gd name="connsiteY0" fmla="*/ 584074 h 584074"/>
                <a:gd name="connsiteX1" fmla="*/ 948379 w 1952609"/>
                <a:gd name="connsiteY1" fmla="*/ 0 h 584074"/>
                <a:gd name="connsiteX2" fmla="*/ 31035 w 1952609"/>
                <a:gd name="connsiteY2" fmla="*/ 572609 h 584074"/>
                <a:gd name="connsiteX0" fmla="*/ 1847389 w 1847389"/>
                <a:gd name="connsiteY0" fmla="*/ 225018 h 572609"/>
                <a:gd name="connsiteX1" fmla="*/ 948379 w 1847389"/>
                <a:gd name="connsiteY1" fmla="*/ 0 h 572609"/>
                <a:gd name="connsiteX2" fmla="*/ 31035 w 1847389"/>
                <a:gd name="connsiteY2" fmla="*/ 572609 h 572609"/>
                <a:gd name="connsiteX0" fmla="*/ 1847389 w 1847389"/>
                <a:gd name="connsiteY0" fmla="*/ 312062 h 659653"/>
                <a:gd name="connsiteX1" fmla="*/ 948379 w 1847389"/>
                <a:gd name="connsiteY1" fmla="*/ 0 h 659653"/>
                <a:gd name="connsiteX2" fmla="*/ 31035 w 1847389"/>
                <a:gd name="connsiteY2" fmla="*/ 659653 h 659653"/>
                <a:gd name="connsiteX0" fmla="*/ 1816354 w 1816354"/>
                <a:gd name="connsiteY0" fmla="*/ 312062 h 659653"/>
                <a:gd name="connsiteX1" fmla="*/ 917344 w 1816354"/>
                <a:gd name="connsiteY1" fmla="*/ 0 h 659653"/>
                <a:gd name="connsiteX2" fmla="*/ 0 w 1816354"/>
                <a:gd name="connsiteY2" fmla="*/ 659653 h 659653"/>
                <a:gd name="connsiteX0" fmla="*/ 1816354 w 1816354"/>
                <a:gd name="connsiteY0" fmla="*/ 312062 h 659653"/>
                <a:gd name="connsiteX1" fmla="*/ 917344 w 1816354"/>
                <a:gd name="connsiteY1" fmla="*/ 0 h 659653"/>
                <a:gd name="connsiteX2" fmla="*/ 0 w 1816354"/>
                <a:gd name="connsiteY2" fmla="*/ 659653 h 659653"/>
                <a:gd name="connsiteX0" fmla="*/ 1839736 w 1839736"/>
                <a:gd name="connsiteY0" fmla="*/ 486150 h 659653"/>
                <a:gd name="connsiteX1" fmla="*/ 917344 w 1839736"/>
                <a:gd name="connsiteY1" fmla="*/ 0 h 659653"/>
                <a:gd name="connsiteX2" fmla="*/ 0 w 1839736"/>
                <a:gd name="connsiteY2" fmla="*/ 659653 h 65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9736" h="659653">
                  <a:moveTo>
                    <a:pt x="1839736" y="486150"/>
                  </a:moveTo>
                  <a:cubicBezTo>
                    <a:pt x="1559620" y="316748"/>
                    <a:pt x="1454915" y="59763"/>
                    <a:pt x="917344" y="0"/>
                  </a:cubicBezTo>
                  <a:cubicBezTo>
                    <a:pt x="461609" y="5521"/>
                    <a:pt x="77276" y="198505"/>
                    <a:pt x="0" y="65965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Freeform 11"/>
            <p:cNvSpPr/>
            <p:nvPr/>
          </p:nvSpPr>
          <p:spPr>
            <a:xfrm flipH="1">
              <a:off x="5636707" y="2844072"/>
              <a:ext cx="1962144" cy="1261594"/>
            </a:xfrm>
            <a:custGeom>
              <a:avLst/>
              <a:gdLst>
                <a:gd name="connsiteX0" fmla="*/ 365760 w 1720722"/>
                <a:gd name="connsiteY0" fmla="*/ 0 h 2783840"/>
                <a:gd name="connsiteX1" fmla="*/ 1717040 w 1720722"/>
                <a:gd name="connsiteY1" fmla="*/ 1209040 h 2783840"/>
                <a:gd name="connsiteX2" fmla="*/ 0 w 1720722"/>
                <a:gd name="connsiteY2" fmla="*/ 2783840 h 2783840"/>
                <a:gd name="connsiteX0" fmla="*/ 0 w 1778057"/>
                <a:gd name="connsiteY0" fmla="*/ 0 h 2519680"/>
                <a:gd name="connsiteX1" fmla="*/ 1778000 w 1778057"/>
                <a:gd name="connsiteY1" fmla="*/ 944880 h 2519680"/>
                <a:gd name="connsiteX2" fmla="*/ 60960 w 1778057"/>
                <a:gd name="connsiteY2" fmla="*/ 2519680 h 2519680"/>
                <a:gd name="connsiteX0" fmla="*/ 0 w 1778057"/>
                <a:gd name="connsiteY0" fmla="*/ 0 h 2519680"/>
                <a:gd name="connsiteX1" fmla="*/ 1778000 w 1778057"/>
                <a:gd name="connsiteY1" fmla="*/ 944880 h 2519680"/>
                <a:gd name="connsiteX2" fmla="*/ 60960 w 1778057"/>
                <a:gd name="connsiteY2" fmla="*/ 2519680 h 2519680"/>
                <a:gd name="connsiteX0" fmla="*/ 0 w 1778074"/>
                <a:gd name="connsiteY0" fmla="*/ 0 h 2519680"/>
                <a:gd name="connsiteX1" fmla="*/ 1778000 w 1778074"/>
                <a:gd name="connsiteY1" fmla="*/ 944880 h 2519680"/>
                <a:gd name="connsiteX2" fmla="*/ 60960 w 1778074"/>
                <a:gd name="connsiteY2" fmla="*/ 2519680 h 2519680"/>
                <a:gd name="connsiteX0" fmla="*/ 0 w 1331091"/>
                <a:gd name="connsiteY0" fmla="*/ 0 h 2519680"/>
                <a:gd name="connsiteX1" fmla="*/ 1330960 w 1331091"/>
                <a:gd name="connsiteY1" fmla="*/ 1270000 h 2519680"/>
                <a:gd name="connsiteX2" fmla="*/ 60960 w 1331091"/>
                <a:gd name="connsiteY2" fmla="*/ 2519680 h 2519680"/>
                <a:gd name="connsiteX0" fmla="*/ 0 w 1331050"/>
                <a:gd name="connsiteY0" fmla="*/ 0 h 2509072"/>
                <a:gd name="connsiteX1" fmla="*/ 1330960 w 1331050"/>
                <a:gd name="connsiteY1" fmla="*/ 1270000 h 2509072"/>
                <a:gd name="connsiteX2" fmla="*/ 50964 w 1331050"/>
                <a:gd name="connsiteY2" fmla="*/ 2509072 h 2509072"/>
                <a:gd name="connsiteX0" fmla="*/ 1238573 w 2608079"/>
                <a:gd name="connsiteY0" fmla="*/ 0 h 2243878"/>
                <a:gd name="connsiteX1" fmla="*/ 2569533 w 2608079"/>
                <a:gd name="connsiteY1" fmla="*/ 1270000 h 2243878"/>
                <a:gd name="connsiteX2" fmla="*/ 0 w 2608079"/>
                <a:gd name="connsiteY2" fmla="*/ 2243878 h 2243878"/>
                <a:gd name="connsiteX0" fmla="*/ 1238573 w 1921702"/>
                <a:gd name="connsiteY0" fmla="*/ 0 h 2243878"/>
                <a:gd name="connsiteX1" fmla="*/ 1759823 w 1921702"/>
                <a:gd name="connsiteY1" fmla="*/ 1662487 h 2243878"/>
                <a:gd name="connsiteX2" fmla="*/ 0 w 1921702"/>
                <a:gd name="connsiteY2" fmla="*/ 2243878 h 2243878"/>
                <a:gd name="connsiteX0" fmla="*/ 1348534 w 1974002"/>
                <a:gd name="connsiteY0" fmla="*/ 0 h 2137800"/>
                <a:gd name="connsiteX1" fmla="*/ 1759823 w 1974002"/>
                <a:gd name="connsiteY1" fmla="*/ 1556409 h 2137800"/>
                <a:gd name="connsiteX2" fmla="*/ 0 w 1974002"/>
                <a:gd name="connsiteY2" fmla="*/ 2137800 h 2137800"/>
                <a:gd name="connsiteX0" fmla="*/ 1348534 w 1974002"/>
                <a:gd name="connsiteY0" fmla="*/ 0 h 2137800"/>
                <a:gd name="connsiteX1" fmla="*/ 1759823 w 1974002"/>
                <a:gd name="connsiteY1" fmla="*/ 1556409 h 2137800"/>
                <a:gd name="connsiteX2" fmla="*/ 0 w 1974002"/>
                <a:gd name="connsiteY2" fmla="*/ 2137800 h 2137800"/>
                <a:gd name="connsiteX0" fmla="*/ 1348534 w 2033189"/>
                <a:gd name="connsiteY0" fmla="*/ 0 h 2137800"/>
                <a:gd name="connsiteX1" fmla="*/ 1859787 w 2033189"/>
                <a:gd name="connsiteY1" fmla="*/ 1651880 h 2137800"/>
                <a:gd name="connsiteX2" fmla="*/ 0 w 2033189"/>
                <a:gd name="connsiteY2" fmla="*/ 2137800 h 2137800"/>
                <a:gd name="connsiteX0" fmla="*/ 1348534 w 1986693"/>
                <a:gd name="connsiteY0" fmla="*/ 0 h 2137800"/>
                <a:gd name="connsiteX1" fmla="*/ 1859787 w 1986693"/>
                <a:gd name="connsiteY1" fmla="*/ 1651880 h 2137800"/>
                <a:gd name="connsiteX2" fmla="*/ 0 w 1986693"/>
                <a:gd name="connsiteY2" fmla="*/ 2137800 h 2137800"/>
                <a:gd name="connsiteX0" fmla="*/ 1348534 w 1986693"/>
                <a:gd name="connsiteY0" fmla="*/ 0 h 2137800"/>
                <a:gd name="connsiteX1" fmla="*/ 1859787 w 1986693"/>
                <a:gd name="connsiteY1" fmla="*/ 1651880 h 2137800"/>
                <a:gd name="connsiteX2" fmla="*/ 0 w 1986693"/>
                <a:gd name="connsiteY2" fmla="*/ 2137800 h 2137800"/>
                <a:gd name="connsiteX0" fmla="*/ 1348534 w 2021645"/>
                <a:gd name="connsiteY0" fmla="*/ 0 h 2137800"/>
                <a:gd name="connsiteX1" fmla="*/ 1859787 w 2021645"/>
                <a:gd name="connsiteY1" fmla="*/ 1651880 h 2137800"/>
                <a:gd name="connsiteX2" fmla="*/ 0 w 2021645"/>
                <a:gd name="connsiteY2" fmla="*/ 2137800 h 2137800"/>
                <a:gd name="connsiteX0" fmla="*/ 0 w 1894515"/>
                <a:gd name="connsiteY0" fmla="*/ 0 h 831369"/>
                <a:gd name="connsiteX1" fmla="*/ 1872606 w 1894515"/>
                <a:gd name="connsiteY1" fmla="*/ 345449 h 831369"/>
                <a:gd name="connsiteX2" fmla="*/ 12819 w 1894515"/>
                <a:gd name="connsiteY2" fmla="*/ 831369 h 831369"/>
                <a:gd name="connsiteX0" fmla="*/ 0 w 2207997"/>
                <a:gd name="connsiteY0" fmla="*/ 2637143 h 3048020"/>
                <a:gd name="connsiteX1" fmla="*/ 1872606 w 2207997"/>
                <a:gd name="connsiteY1" fmla="*/ 2982592 h 3048020"/>
                <a:gd name="connsiteX2" fmla="*/ 1977902 w 2207997"/>
                <a:gd name="connsiteY2" fmla="*/ 1447 h 3048020"/>
                <a:gd name="connsiteX0" fmla="*/ 0 w 2163447"/>
                <a:gd name="connsiteY0" fmla="*/ 2638026 h 2640562"/>
                <a:gd name="connsiteX1" fmla="*/ 1493795 w 2163447"/>
                <a:gd name="connsiteY1" fmla="*/ 1576551 h 2640562"/>
                <a:gd name="connsiteX2" fmla="*/ 1977902 w 2163447"/>
                <a:gd name="connsiteY2" fmla="*/ 2330 h 2640562"/>
                <a:gd name="connsiteX0" fmla="*/ 0 w 2294030"/>
                <a:gd name="connsiteY0" fmla="*/ 2642254 h 2644790"/>
                <a:gd name="connsiteX1" fmla="*/ 1493795 w 2294030"/>
                <a:gd name="connsiteY1" fmla="*/ 1580779 h 2644790"/>
                <a:gd name="connsiteX2" fmla="*/ 1977902 w 2294030"/>
                <a:gd name="connsiteY2" fmla="*/ 6558 h 2644790"/>
                <a:gd name="connsiteX0" fmla="*/ 0 w 2294030"/>
                <a:gd name="connsiteY0" fmla="*/ 2642255 h 2751438"/>
                <a:gd name="connsiteX1" fmla="*/ 1493795 w 2294030"/>
                <a:gd name="connsiteY1" fmla="*/ 1580780 h 2751438"/>
                <a:gd name="connsiteX2" fmla="*/ 1977902 w 2294030"/>
                <a:gd name="connsiteY2" fmla="*/ 6559 h 2751438"/>
                <a:gd name="connsiteX0" fmla="*/ 0 w 2170978"/>
                <a:gd name="connsiteY0" fmla="*/ 2644247 h 2753430"/>
                <a:gd name="connsiteX1" fmla="*/ 1493795 w 2170978"/>
                <a:gd name="connsiteY1" fmla="*/ 1582772 h 2753430"/>
                <a:gd name="connsiteX2" fmla="*/ 1977902 w 2170978"/>
                <a:gd name="connsiteY2" fmla="*/ 8551 h 2753430"/>
                <a:gd name="connsiteX0" fmla="*/ 0 w 1977902"/>
                <a:gd name="connsiteY0" fmla="*/ 2637371 h 2746554"/>
                <a:gd name="connsiteX1" fmla="*/ 1493795 w 1977902"/>
                <a:gd name="connsiteY1" fmla="*/ 1575896 h 2746554"/>
                <a:gd name="connsiteX2" fmla="*/ 1977902 w 1977902"/>
                <a:gd name="connsiteY2" fmla="*/ 1675 h 2746554"/>
                <a:gd name="connsiteX0" fmla="*/ 0 w 1977902"/>
                <a:gd name="connsiteY0" fmla="*/ 2637371 h 2934531"/>
                <a:gd name="connsiteX1" fmla="*/ 1493795 w 1977902"/>
                <a:gd name="connsiteY1" fmla="*/ 1575896 h 2934531"/>
                <a:gd name="connsiteX2" fmla="*/ 1977902 w 1977902"/>
                <a:gd name="connsiteY2" fmla="*/ 1675 h 2934531"/>
                <a:gd name="connsiteX0" fmla="*/ 0 w 1977902"/>
                <a:gd name="connsiteY0" fmla="*/ 2636294 h 3395800"/>
                <a:gd name="connsiteX1" fmla="*/ 1541146 w 1977902"/>
                <a:gd name="connsiteY1" fmla="*/ 2542081 h 3395800"/>
                <a:gd name="connsiteX2" fmla="*/ 1977902 w 1977902"/>
                <a:gd name="connsiteY2" fmla="*/ 598 h 3395800"/>
                <a:gd name="connsiteX0" fmla="*/ 0 w 2001578"/>
                <a:gd name="connsiteY0" fmla="*/ 822872 h 1582378"/>
                <a:gd name="connsiteX1" fmla="*/ 1541146 w 2001578"/>
                <a:gd name="connsiteY1" fmla="*/ 728659 h 1582378"/>
                <a:gd name="connsiteX2" fmla="*/ 2001578 w 2001578"/>
                <a:gd name="connsiteY2" fmla="*/ 134260 h 1582378"/>
                <a:gd name="connsiteX0" fmla="*/ 0 w 2001578"/>
                <a:gd name="connsiteY0" fmla="*/ 692427 h 1925977"/>
                <a:gd name="connsiteX1" fmla="*/ 1387254 w 2001578"/>
                <a:gd name="connsiteY1" fmla="*/ 1263991 h 1925977"/>
                <a:gd name="connsiteX2" fmla="*/ 2001578 w 2001578"/>
                <a:gd name="connsiteY2" fmla="*/ 3815 h 1925977"/>
                <a:gd name="connsiteX0" fmla="*/ 0 w 2001578"/>
                <a:gd name="connsiteY0" fmla="*/ 692427 h 1925977"/>
                <a:gd name="connsiteX1" fmla="*/ 1387254 w 2001578"/>
                <a:gd name="connsiteY1" fmla="*/ 1263991 h 1925977"/>
                <a:gd name="connsiteX2" fmla="*/ 2001578 w 2001578"/>
                <a:gd name="connsiteY2" fmla="*/ 3815 h 1925977"/>
                <a:gd name="connsiteX0" fmla="*/ 0 w 2001578"/>
                <a:gd name="connsiteY0" fmla="*/ 692427 h 1344101"/>
                <a:gd name="connsiteX1" fmla="*/ 1387254 w 2001578"/>
                <a:gd name="connsiteY1" fmla="*/ 1263991 h 1344101"/>
                <a:gd name="connsiteX2" fmla="*/ 2001578 w 2001578"/>
                <a:gd name="connsiteY2" fmla="*/ 3815 h 1344101"/>
                <a:gd name="connsiteX0" fmla="*/ 0 w 2001578"/>
                <a:gd name="connsiteY0" fmla="*/ 692427 h 1376381"/>
                <a:gd name="connsiteX1" fmla="*/ 1387254 w 2001578"/>
                <a:gd name="connsiteY1" fmla="*/ 1263991 h 1376381"/>
                <a:gd name="connsiteX2" fmla="*/ 2001578 w 2001578"/>
                <a:gd name="connsiteY2" fmla="*/ 3815 h 1376381"/>
                <a:gd name="connsiteX0" fmla="*/ 0 w 2001578"/>
                <a:gd name="connsiteY0" fmla="*/ 770785 h 1152162"/>
                <a:gd name="connsiteX1" fmla="*/ 1505633 w 2001578"/>
                <a:gd name="connsiteY1" fmla="*/ 802190 h 1152162"/>
                <a:gd name="connsiteX2" fmla="*/ 2001578 w 2001578"/>
                <a:gd name="connsiteY2" fmla="*/ 82173 h 1152162"/>
                <a:gd name="connsiteX0" fmla="*/ 0 w 2001578"/>
                <a:gd name="connsiteY0" fmla="*/ 690843 h 1072221"/>
                <a:gd name="connsiteX1" fmla="*/ 1505633 w 2001578"/>
                <a:gd name="connsiteY1" fmla="*/ 722248 h 1072221"/>
                <a:gd name="connsiteX2" fmla="*/ 2001578 w 2001578"/>
                <a:gd name="connsiteY2" fmla="*/ 2231 h 1072221"/>
                <a:gd name="connsiteX0" fmla="*/ 0 w 2001578"/>
                <a:gd name="connsiteY0" fmla="*/ 691574 h 1039644"/>
                <a:gd name="connsiteX1" fmla="*/ 1422768 w 2001578"/>
                <a:gd name="connsiteY1" fmla="*/ 622485 h 1039644"/>
                <a:gd name="connsiteX2" fmla="*/ 2001578 w 2001578"/>
                <a:gd name="connsiteY2" fmla="*/ 2962 h 1039644"/>
                <a:gd name="connsiteX0" fmla="*/ 0 w 2001578"/>
                <a:gd name="connsiteY0" fmla="*/ 691574 h 1131729"/>
                <a:gd name="connsiteX1" fmla="*/ 1422768 w 2001578"/>
                <a:gd name="connsiteY1" fmla="*/ 622485 h 1131729"/>
                <a:gd name="connsiteX2" fmla="*/ 2001578 w 2001578"/>
                <a:gd name="connsiteY2" fmla="*/ 2962 h 1131729"/>
                <a:gd name="connsiteX0" fmla="*/ 0 w 1895037"/>
                <a:gd name="connsiteY0" fmla="*/ 716473 h 1156628"/>
                <a:gd name="connsiteX1" fmla="*/ 1422768 w 1895037"/>
                <a:gd name="connsiteY1" fmla="*/ 647384 h 1156628"/>
                <a:gd name="connsiteX2" fmla="*/ 1895037 w 1895037"/>
                <a:gd name="connsiteY2" fmla="*/ 2738 h 1156628"/>
                <a:gd name="connsiteX0" fmla="*/ 0 w 1895037"/>
                <a:gd name="connsiteY0" fmla="*/ 713735 h 1153890"/>
                <a:gd name="connsiteX1" fmla="*/ 1422768 w 1895037"/>
                <a:gd name="connsiteY1" fmla="*/ 644646 h 1153890"/>
                <a:gd name="connsiteX2" fmla="*/ 1895037 w 1895037"/>
                <a:gd name="connsiteY2" fmla="*/ 0 h 1153890"/>
                <a:gd name="connsiteX0" fmla="*/ 0 w 1930551"/>
                <a:gd name="connsiteY0" fmla="*/ 877039 h 1317194"/>
                <a:gd name="connsiteX1" fmla="*/ 1422768 w 1930551"/>
                <a:gd name="connsiteY1" fmla="*/ 807950 h 1317194"/>
                <a:gd name="connsiteX2" fmla="*/ 1930551 w 1930551"/>
                <a:gd name="connsiteY2" fmla="*/ 0 h 13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0551" h="1317194">
                  <a:moveTo>
                    <a:pt x="0" y="877039"/>
                  </a:moveTo>
                  <a:cubicBezTo>
                    <a:pt x="131376" y="1578098"/>
                    <a:pt x="1348159" y="1356103"/>
                    <a:pt x="1422768" y="807950"/>
                  </a:cubicBezTo>
                  <a:cubicBezTo>
                    <a:pt x="1485541" y="423102"/>
                    <a:pt x="1435968" y="28389"/>
                    <a:pt x="1930551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25516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 – Anatomy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Header:</a:t>
            </a:r>
          </a:p>
          <a:p>
            <a:pPr lvl="1"/>
            <a:r>
              <a:rPr lang="en-CA" dirty="0" smtClean="0"/>
              <a:t>Consists of five parts</a:t>
            </a:r>
          </a:p>
          <a:p>
            <a:pPr lvl="1"/>
            <a:r>
              <a:rPr lang="en-CA" dirty="0" smtClean="0"/>
              <a:t>The header of the method suggest how to use the method</a:t>
            </a:r>
          </a:p>
          <a:p>
            <a:r>
              <a:rPr lang="en-CA" dirty="0" smtClean="0"/>
              <a:t>Body:</a:t>
            </a:r>
          </a:p>
          <a:p>
            <a:pPr lvl="1"/>
            <a:r>
              <a:rPr lang="en-CA" dirty="0" smtClean="0"/>
              <a:t>Must be enclosed within a pair of curly braces</a:t>
            </a:r>
          </a:p>
          <a:p>
            <a:pPr lvl="1"/>
            <a:r>
              <a:rPr lang="en-CA" dirty="0" smtClean="0"/>
              <a:t>The statements that realize the logic of the method</a:t>
            </a:r>
          </a:p>
          <a:p>
            <a:pPr lvl="1"/>
            <a:r>
              <a:rPr lang="en-CA" dirty="0" smtClean="0"/>
              <a:t>Anything can go here: including calling other methods</a:t>
            </a:r>
          </a:p>
        </p:txBody>
      </p:sp>
    </p:spTree>
    <p:extLst>
      <p:ext uri="{BB962C8B-B14F-4D97-AF65-F5344CB8AC3E}">
        <p14:creationId xmlns:p14="http://schemas.microsoft.com/office/powerpoint/2010/main" val="127477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deals with visibility or access of variables</a:t>
            </a:r>
          </a:p>
          <a:p>
            <a:r>
              <a:rPr lang="en-CA" dirty="0" smtClean="0"/>
              <a:t>A method is like a mini-program</a:t>
            </a:r>
          </a:p>
          <a:p>
            <a:r>
              <a:rPr lang="en-CA" dirty="0" smtClean="0"/>
              <a:t>You may declare variable inside of them</a:t>
            </a:r>
          </a:p>
        </p:txBody>
      </p:sp>
    </p:spTree>
    <p:extLst>
      <p:ext uri="{BB962C8B-B14F-4D97-AF65-F5344CB8AC3E}">
        <p14:creationId xmlns:p14="http://schemas.microsoft.com/office/powerpoint/2010/main" val="428885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4" name="Flowchart: Process 3"/>
          <p:cNvSpPr/>
          <p:nvPr/>
        </p:nvSpPr>
        <p:spPr>
          <a:xfrm>
            <a:off x="950622" y="1268760"/>
            <a:ext cx="4845514" cy="51125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smtClean="0">
                <a:solidFill>
                  <a:schemeClr val="tx1"/>
                </a:solidFill>
              </a:rPr>
              <a:t>Variable declarations (visible to all members)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Also called global variables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372200" y="698322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Class Definition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5796136" y="950350"/>
            <a:ext cx="576064" cy="3904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1166646" y="2132856"/>
            <a:ext cx="4413466" cy="6840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smtClean="0">
                <a:solidFill>
                  <a:schemeClr val="tx1"/>
                </a:solidFill>
              </a:rPr>
              <a:t>Variable declarations (only visible in method)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Also called local variables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177952" y="2978896"/>
            <a:ext cx="4413466" cy="6840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smtClean="0">
                <a:solidFill>
                  <a:schemeClr val="tx1"/>
                </a:solidFill>
              </a:rPr>
              <a:t>Variable declarations (only visible in method)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Also called local variables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6372200" y="3410944"/>
            <a:ext cx="1993621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Method Definition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141857" y="5229200"/>
            <a:ext cx="4413466" cy="6840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smtClean="0">
                <a:solidFill>
                  <a:schemeClr val="tx1"/>
                </a:solidFill>
              </a:rPr>
              <a:t>Variable declarations (only visible in method)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Also called local variables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  <a:endCxn id="8" idx="3"/>
          </p:cNvCxnSpPr>
          <p:nvPr/>
        </p:nvCxnSpPr>
        <p:spPr>
          <a:xfrm flipH="1" flipV="1">
            <a:off x="5580112" y="2474894"/>
            <a:ext cx="792088" cy="11880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9" idx="3"/>
          </p:cNvCxnSpPr>
          <p:nvPr/>
        </p:nvCxnSpPr>
        <p:spPr>
          <a:xfrm flipH="1" flipV="1">
            <a:off x="5591418" y="3320934"/>
            <a:ext cx="780782" cy="3420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11" idx="3"/>
          </p:cNvCxnSpPr>
          <p:nvPr/>
        </p:nvCxnSpPr>
        <p:spPr>
          <a:xfrm flipH="1">
            <a:off x="5555323" y="3662972"/>
            <a:ext cx="816877" cy="19082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06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Program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var_c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Method_A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//snippet #1 -&gt;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var_c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and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var_a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acessible</a:t>
            </a:r>
            <a:endParaRPr lang="en-CA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snippet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#2 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ONLY variable declaration are possible outside a method body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Method_B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var_b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snippet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#3 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var_c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var_b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var_d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acessible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snippet 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#4 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CA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var_c</a:t>
            </a:r>
            <a:r>
              <a:rPr lang="en-CA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and </a:t>
            </a:r>
            <a:r>
              <a:rPr lang="en-CA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var_d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acessible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4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make it easier to write larger and more complex program</a:t>
            </a:r>
          </a:p>
          <a:p>
            <a:r>
              <a:rPr lang="en-US" smtClean="0"/>
              <a:t>It is </a:t>
            </a:r>
            <a:r>
              <a:rPr lang="en-US" dirty="0" smtClean="0"/>
              <a:t>difficult to imagine a program without more than one method</a:t>
            </a:r>
          </a:p>
          <a:p>
            <a:r>
              <a:rPr lang="en-US" dirty="0" smtClean="0"/>
              <a:t>It is an integral component of the OOP paradigm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370</Words>
  <Application>Microsoft Office PowerPoint</Application>
  <PresentationFormat>On-screen Show (4:3)</PresentationFormat>
  <Paragraphs>83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Programming I</vt:lpstr>
      <vt:lpstr>Topics covered previously</vt:lpstr>
      <vt:lpstr>Methods – Flow Control</vt:lpstr>
      <vt:lpstr>Flow Control</vt:lpstr>
      <vt:lpstr>Methods – Anatomy</vt:lpstr>
      <vt:lpstr>Scope</vt:lpstr>
      <vt:lpstr>Scope</vt:lpstr>
      <vt:lpstr>An Example</vt:lpstr>
      <vt:lpstr>Why Methods?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127</cp:revision>
  <dcterms:created xsi:type="dcterms:W3CDTF">2013-02-12T13:42:02Z</dcterms:created>
  <dcterms:modified xsi:type="dcterms:W3CDTF">2017-12-14T23:43:41Z</dcterms:modified>
</cp:coreProperties>
</file>