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9" r:id="rId4"/>
    <p:sldId id="284" r:id="rId5"/>
    <p:sldId id="285" r:id="rId6"/>
    <p:sldId id="286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structure guides programmer</a:t>
            </a:r>
            <a:r>
              <a:rPr lang="en-CA" baseline="0" dirty="0" smtClean="0"/>
              <a:t> to predict the outcome of a program</a:t>
            </a:r>
          </a:p>
          <a:p>
            <a:endParaRPr lang="en-CA" baseline="0" dirty="0" smtClean="0"/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Both statements will produce the same output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is the</a:t>
            </a:r>
            <a:r>
              <a:rPr lang="en-CA" baseline="0" dirty="0" smtClean="0"/>
              <a:t> difference between the previous code and this one?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Be especially careful</a:t>
            </a:r>
            <a:r>
              <a:rPr lang="en-CA" baseline="0" dirty="0" smtClean="0"/>
              <a:t> of the do-while and the while loop, the update statement must be before the continue statement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above code does not work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0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15/10/2018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Winter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Modifying control flow in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 addition to the checks that control flow, you may affect flow yourself</a:t>
            </a:r>
          </a:p>
          <a:p>
            <a:r>
              <a:rPr lang="en-CA" dirty="0" smtClean="0"/>
              <a:t>break</a:t>
            </a:r>
            <a:br>
              <a:rPr lang="en-CA" dirty="0" smtClean="0"/>
            </a:br>
            <a:r>
              <a:rPr lang="en-CA" dirty="0" smtClean="0"/>
              <a:t>whenever the break statement is encountered in a loop body, it immediately terminate further processing and exits the body of the loop</a:t>
            </a:r>
          </a:p>
          <a:p>
            <a:r>
              <a:rPr lang="en-CA" dirty="0" smtClean="0"/>
              <a:t>continue</a:t>
            </a:r>
            <a:br>
              <a:rPr lang="en-CA" dirty="0" smtClean="0"/>
            </a:br>
            <a:r>
              <a:rPr lang="en-CA" dirty="0" smtClean="0"/>
              <a:t>whenever the continue statement is encountered, it skips the rest of the body, and continues to the next check (do at the end, while and for at the beginning)</a:t>
            </a:r>
          </a:p>
          <a:p>
            <a:r>
              <a:rPr lang="en-CA" dirty="0" smtClean="0"/>
              <a:t>If your loop updater is after the continue statement … there might be problems</a:t>
            </a:r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counter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0, stop = 25, mark;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Enter marks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#{1+counter}: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counter);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mark =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mark;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(counter &lt;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stop);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Total of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{counter}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marks is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{sum}"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counter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0, mark;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marks #{0}: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counter);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mark =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mark;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of {0} marks is {1}"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counter);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stop = 100, mark;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0;i &lt;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stop;i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{0}"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sum);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69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stop = 100, mark;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sum +=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++;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//bad place to put the updater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&lt; stop);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{0}"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sum);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49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is the last control structure</a:t>
            </a:r>
          </a:p>
          <a:p>
            <a:r>
              <a:rPr lang="en-US" dirty="0" smtClean="0"/>
              <a:t>It allows us to assign a name to a block of code</a:t>
            </a:r>
          </a:p>
          <a:p>
            <a:r>
              <a:rPr lang="en-US" dirty="0" smtClean="0"/>
              <a:t>We may use that label whenever we want to execute that logic</a:t>
            </a:r>
          </a:p>
          <a:p>
            <a:r>
              <a:rPr lang="en-US" dirty="0" smtClean="0"/>
              <a:t>Libraries are built by accumulating methods!!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378</Words>
  <Application>Microsoft Office PowerPoint</Application>
  <PresentationFormat>On-screen Show (4:3)</PresentationFormat>
  <Paragraphs>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Programming I</vt:lpstr>
      <vt:lpstr>Modifying control flow in loops</vt:lpstr>
      <vt:lpstr>The break statement</vt:lpstr>
      <vt:lpstr>The break statement</vt:lpstr>
      <vt:lpstr>The continue statement</vt:lpstr>
      <vt:lpstr>The continue statement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71</cp:revision>
  <dcterms:created xsi:type="dcterms:W3CDTF">2013-02-12T13:42:02Z</dcterms:created>
  <dcterms:modified xsi:type="dcterms:W3CDTF">2018-10-15T16:52:21Z</dcterms:modified>
</cp:coreProperties>
</file>