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8" r:id="rId5"/>
    <p:sldId id="279" r:id="rId6"/>
    <p:sldId id="280" r:id="rId7"/>
    <p:sldId id="283" r:id="rId8"/>
    <p:sldId id="281" r:id="rId9"/>
    <p:sldId id="282" r:id="rId10"/>
    <p:sldId id="284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>
      <p:cViewPr>
        <p:scale>
          <a:sx n="100" d="100"/>
          <a:sy n="100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</a:t>
            </a:r>
            <a:r>
              <a:rPr lang="en-CA" baseline="0" smtClean="0"/>
              <a:t>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statements</a:t>
            </a:r>
            <a:r>
              <a:rPr lang="en-CA" baseline="0" dirty="0" smtClean="0"/>
              <a:t> within the curly brace is called the body of the loop</a:t>
            </a:r>
          </a:p>
          <a:p>
            <a:r>
              <a:rPr lang="en-CA" baseline="0" dirty="0" smtClean="0"/>
              <a:t>The body is processed</a:t>
            </a:r>
          </a:p>
          <a:p>
            <a:r>
              <a:rPr lang="en-CA" baseline="0" dirty="0" smtClean="0"/>
              <a:t>If the assertion is true the control goes to the body of the loop else control moves out of the do-while statement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Both statements will produce the same output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Notice the initial condition has changed</a:t>
            </a:r>
          </a:p>
          <a:p>
            <a:r>
              <a:rPr lang="en-CA" baseline="0" dirty="0" smtClean="0"/>
              <a:t>And now </a:t>
            </a:r>
            <a:r>
              <a:rPr lang="en-CA" dirty="0" smtClean="0"/>
              <a:t>both statements will produce different</a:t>
            </a:r>
            <a:r>
              <a:rPr lang="en-CA" baseline="0" dirty="0" smtClean="0"/>
              <a:t> </a:t>
            </a:r>
            <a:r>
              <a:rPr lang="en-CA" dirty="0" smtClean="0"/>
              <a:t>output</a:t>
            </a:r>
            <a:endParaRPr lang="en-CA" baseline="0" dirty="0" smtClean="0"/>
          </a:p>
          <a:p>
            <a:endParaRPr lang="en-CA" dirty="0" smtClean="0"/>
          </a:p>
          <a:p>
            <a:r>
              <a:rPr lang="en-CA" dirty="0" smtClean="0"/>
              <a:t>do-while is a post-test</a:t>
            </a:r>
            <a:r>
              <a:rPr lang="en-CA" baseline="0" dirty="0" smtClean="0"/>
              <a:t> loop</a:t>
            </a:r>
          </a:p>
          <a:p>
            <a:r>
              <a:rPr lang="en-CA" baseline="0" dirty="0" smtClean="0"/>
              <a:t>while is a pre-test loop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looping structure have these three parts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21/11/2017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 </a:t>
            </a:r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All the three parts on the header are optional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counter = 0;</a:t>
            </a:r>
            <a:endParaRPr lang="en-CA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(counter &gt; 5)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734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best </a:t>
            </a:r>
            <a:r>
              <a:rPr lang="en-US" dirty="0" smtClean="0"/>
              <a:t>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loops are inter-changeable</a:t>
            </a:r>
          </a:p>
          <a:p>
            <a:r>
              <a:rPr lang="en-US" dirty="0" smtClean="0"/>
              <a:t>Sometimes it is more convenient to use one form over the other</a:t>
            </a:r>
          </a:p>
          <a:p>
            <a:r>
              <a:rPr lang="en-US" dirty="0" smtClean="0"/>
              <a:t>The best loop is the one that you are most comfortable with</a:t>
            </a:r>
            <a:r>
              <a:rPr lang="en-US" dirty="0" smtClean="0"/>
              <a:t>!!</a:t>
            </a:r>
          </a:p>
          <a:p>
            <a:endParaRPr lang="en-US" dirty="0"/>
          </a:p>
          <a:p>
            <a:r>
              <a:rPr lang="en-US" dirty="0" smtClean="0"/>
              <a:t>You must be familiar with all looping constructs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Different kinds of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(post-test loop)</a:t>
            </a:r>
          </a:p>
          <a:p>
            <a:r>
              <a:rPr lang="en-CA" dirty="0" smtClean="0"/>
              <a:t>While (pre-test loop)</a:t>
            </a:r>
          </a:p>
          <a:p>
            <a:r>
              <a:rPr lang="en-CA" dirty="0" smtClean="0"/>
              <a:t>For (pre-test loop)</a:t>
            </a:r>
          </a:p>
          <a:p>
            <a:r>
              <a:rPr lang="en-CA" dirty="0" err="1" smtClean="0"/>
              <a:t>Foreach</a:t>
            </a:r>
            <a:r>
              <a:rPr lang="en-CA" dirty="0" smtClean="0"/>
              <a:t> (iterator for collections)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327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«initializer»);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64897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0202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Common semantics for loops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88443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71800" y="1196752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Initializer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51720" y="1412776"/>
            <a:ext cx="673224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4499992" y="1412776"/>
            <a:ext cx="792088" cy="2202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24944" y="530120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Checker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763688" y="3573016"/>
            <a:ext cx="914400" cy="19442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453136" y="2492896"/>
            <a:ext cx="1487016" cy="3024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31232" y="206084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Updater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63688" y="2276872"/>
            <a:ext cx="820688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359424" y="2276872"/>
            <a:ext cx="536612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(«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initializer»;«checker»;«updater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»)</a:t>
            </a: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code 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 code statements</a:t>
            </a:r>
            <a:endParaRPr lang="en-CA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88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counter = 0; 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712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460</Words>
  <Application>Microsoft Office PowerPoint</Application>
  <PresentationFormat>On-screen Show (4:3)</PresentationFormat>
  <Paragraphs>131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I</vt:lpstr>
      <vt:lpstr>Control Structures</vt:lpstr>
      <vt:lpstr>Different kinds of Loops</vt:lpstr>
      <vt:lpstr>do-while and while statements</vt:lpstr>
      <vt:lpstr>do-while and while statements</vt:lpstr>
      <vt:lpstr>do-while and while statements</vt:lpstr>
      <vt:lpstr>Common semantics for loops</vt:lpstr>
      <vt:lpstr>For syntax</vt:lpstr>
      <vt:lpstr>For example</vt:lpstr>
      <vt:lpstr>A For example</vt:lpstr>
      <vt:lpstr>Which is the best loop?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65</cp:revision>
  <dcterms:created xsi:type="dcterms:W3CDTF">2013-02-12T13:42:02Z</dcterms:created>
  <dcterms:modified xsi:type="dcterms:W3CDTF">2017-11-21T18:48:34Z</dcterms:modified>
</cp:coreProperties>
</file>