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17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4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7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68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27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40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5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0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12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0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1D51-ACD8-47D6-98F5-5D6B4B4B8791}" type="datetimeFigureOut">
              <a:rPr lang="pt-BR" smtClean="0"/>
              <a:t>03/08/2018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4CB2-46BB-43BD-AD4F-CA132C355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2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/>
          <p:cNvSpPr/>
          <p:nvPr/>
        </p:nvSpPr>
        <p:spPr>
          <a:xfrm>
            <a:off x="474982" y="3741432"/>
            <a:ext cx="7553402" cy="2567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474982" y="137811"/>
            <a:ext cx="325495" cy="1008112"/>
            <a:chOff x="3850461" y="260648"/>
            <a:chExt cx="433507" cy="1224136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067944" y="54868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4067944" y="1268760"/>
              <a:ext cx="216024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850461" y="1268760"/>
              <a:ext cx="20967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3850461" y="692696"/>
              <a:ext cx="4335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3912784" y="260648"/>
              <a:ext cx="328672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6732240" y="201414"/>
            <a:ext cx="208823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n-US" u="sng" dirty="0" smtClean="0"/>
          </a:p>
          <a:p>
            <a:pPr algn="ctr"/>
            <a:r>
              <a:rPr lang="en-US" u="sng" dirty="0" smtClean="0"/>
              <a:t>:System</a:t>
            </a:r>
          </a:p>
          <a:p>
            <a:pPr algn="ctr"/>
            <a:endParaRPr lang="pt-BR" u="sng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07504" y="106402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mtClean="0"/>
              <a:t>Customer</a:t>
            </a:r>
            <a:endParaRPr lang="pt-BR" dirty="0"/>
          </a:p>
        </p:txBody>
      </p:sp>
      <p:cxnSp>
        <p:nvCxnSpPr>
          <p:cNvPr id="20" name="Conector reto 19"/>
          <p:cNvCxnSpPr/>
          <p:nvPr/>
        </p:nvCxnSpPr>
        <p:spPr>
          <a:xfrm flipH="1">
            <a:off x="645165" y="1400036"/>
            <a:ext cx="38651" cy="5197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5" idx="2"/>
          </p:cNvCxnSpPr>
          <p:nvPr/>
        </p:nvCxnSpPr>
        <p:spPr>
          <a:xfrm flipH="1">
            <a:off x="7740354" y="1124744"/>
            <a:ext cx="36002" cy="5485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96071" y="1701566"/>
            <a:ext cx="7092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44807" y="1332235"/>
            <a:ext cx="697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createUpdateAccount</a:t>
            </a:r>
            <a:r>
              <a:rPr lang="en-US" dirty="0" smtClean="0"/>
              <a:t>(name, </a:t>
            </a:r>
            <a:r>
              <a:rPr lang="en-US" dirty="0" err="1" smtClean="0"/>
              <a:t>mobilePhone</a:t>
            </a:r>
            <a:r>
              <a:rPr lang="en-US" dirty="0" smtClean="0"/>
              <a:t>, </a:t>
            </a:r>
            <a:r>
              <a:rPr lang="en-US" dirty="0" err="1" smtClean="0"/>
              <a:t>homePhone</a:t>
            </a:r>
            <a:r>
              <a:rPr lang="en-US" dirty="0" smtClean="0"/>
              <a:t>, email, address)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719377" y="2142148"/>
            <a:ext cx="7056980" cy="25858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68557" y="1772816"/>
            <a:ext cx="697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custumerID</a:t>
            </a:r>
            <a:r>
              <a:rPr lang="en-US" dirty="0" smtClean="0"/>
              <a:t>, name, </a:t>
            </a:r>
            <a:r>
              <a:rPr lang="en-US" dirty="0" err="1" smtClean="0"/>
              <a:t>mobilePhone</a:t>
            </a:r>
            <a:r>
              <a:rPr lang="en-US" dirty="0" smtClean="0"/>
              <a:t>, </a:t>
            </a:r>
            <a:r>
              <a:rPr lang="en-US" dirty="0" err="1" smtClean="0"/>
              <a:t>homePhone</a:t>
            </a:r>
            <a:r>
              <a:rPr lang="en-US" dirty="0" smtClean="0"/>
              <a:t>, email, address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68309" y="2204864"/>
            <a:ext cx="697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selectProgram</a:t>
            </a:r>
            <a:r>
              <a:rPr lang="en-US" dirty="0" smtClean="0"/>
              <a:t>(</a:t>
            </a:r>
            <a:r>
              <a:rPr lang="en-US" dirty="0" err="1" smtClean="0"/>
              <a:t>startDateTime</a:t>
            </a:r>
            <a:r>
              <a:rPr lang="en-US" dirty="0" smtClean="0"/>
              <a:t>, program, college)</a:t>
            </a:r>
            <a:endParaRPr lang="pt-BR" dirty="0"/>
          </a:p>
        </p:txBody>
      </p:sp>
      <p:cxnSp>
        <p:nvCxnSpPr>
          <p:cNvPr id="42" name="Conector de seta reta 41"/>
          <p:cNvCxnSpPr/>
          <p:nvPr/>
        </p:nvCxnSpPr>
        <p:spPr>
          <a:xfrm>
            <a:off x="683817" y="2564904"/>
            <a:ext cx="7092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683569" y="2771636"/>
            <a:ext cx="697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CollegeID</a:t>
            </a:r>
            <a:r>
              <a:rPr lang="en-US" dirty="0" smtClean="0"/>
              <a:t>, </a:t>
            </a:r>
            <a:r>
              <a:rPr lang="en-US" dirty="0" err="1" smtClean="0"/>
              <a:t>programID</a:t>
            </a:r>
            <a:endParaRPr lang="pt-BR" dirty="0"/>
          </a:p>
        </p:txBody>
      </p:sp>
      <p:cxnSp>
        <p:nvCxnSpPr>
          <p:cNvPr id="49" name="Conector de seta reta 48"/>
          <p:cNvCxnSpPr/>
          <p:nvPr/>
        </p:nvCxnSpPr>
        <p:spPr>
          <a:xfrm>
            <a:off x="683569" y="3115111"/>
            <a:ext cx="7056980" cy="25858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804313" y="3212976"/>
            <a:ext cx="697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customerOrder</a:t>
            </a:r>
            <a:r>
              <a:rPr lang="en-US" dirty="0" smtClean="0"/>
              <a:t>(</a:t>
            </a:r>
            <a:r>
              <a:rPr lang="en-US" dirty="0" err="1" smtClean="0"/>
              <a:t>collegeID</a:t>
            </a:r>
            <a:r>
              <a:rPr lang="en-US" dirty="0" smtClean="0"/>
              <a:t>, </a:t>
            </a:r>
            <a:r>
              <a:rPr lang="en-US" dirty="0" err="1" smtClean="0"/>
              <a:t>programID</a:t>
            </a:r>
            <a:r>
              <a:rPr lang="en-US" dirty="0" smtClean="0"/>
              <a:t>, </a:t>
            </a:r>
            <a:r>
              <a:rPr lang="en-US" dirty="0" err="1" smtClean="0"/>
              <a:t>passportNumber</a:t>
            </a:r>
            <a:r>
              <a:rPr lang="en-US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/>
          <p:nvPr/>
        </p:nvCxnSpPr>
        <p:spPr>
          <a:xfrm>
            <a:off x="684195" y="3573016"/>
            <a:ext cx="7092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719573" y="4401737"/>
            <a:ext cx="697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itemSale</a:t>
            </a:r>
            <a:r>
              <a:rPr lang="en-US" dirty="0" smtClean="0"/>
              <a:t>(</a:t>
            </a:r>
            <a:r>
              <a:rPr lang="en-US" dirty="0" err="1" smtClean="0"/>
              <a:t>contractNumber</a:t>
            </a:r>
            <a:r>
              <a:rPr lang="en-US" dirty="0" smtClean="0"/>
              <a:t>,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collegeID</a:t>
            </a:r>
            <a:r>
              <a:rPr lang="en-US" dirty="0" smtClean="0"/>
              <a:t>, </a:t>
            </a:r>
            <a:r>
              <a:rPr lang="en-US" dirty="0" err="1" smtClean="0"/>
              <a:t>programID</a:t>
            </a:r>
            <a:r>
              <a:rPr lang="en-US" dirty="0" smtClean="0"/>
              <a:t>)</a:t>
            </a:r>
            <a:endParaRPr lang="pt-BR" dirty="0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683948" y="5203342"/>
            <a:ext cx="7056980" cy="25858"/>
          </a:xfrm>
          <a:prstGeom prst="straightConnector1">
            <a:avLst/>
          </a:prstGeom>
          <a:ln>
            <a:prstDash val="lg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com Único Canto Aparado 66"/>
          <p:cNvSpPr/>
          <p:nvPr/>
        </p:nvSpPr>
        <p:spPr>
          <a:xfrm>
            <a:off x="474982" y="3740782"/>
            <a:ext cx="1216698" cy="288032"/>
          </a:xfrm>
          <a:prstGeom prst="snip1Rect">
            <a:avLst/>
          </a:prstGeom>
          <a:scene3d>
            <a:camera prst="orthographicFront">
              <a:rot lat="21299999" lon="10799999" rev="10799999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dirty="0" smtClean="0"/>
              <a:t>Loop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083330" y="3995772"/>
            <a:ext cx="197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[more sale items]</a:t>
            </a:r>
            <a:endParaRPr lang="pt-BR" dirty="0"/>
          </a:p>
        </p:txBody>
      </p:sp>
      <p:cxnSp>
        <p:nvCxnSpPr>
          <p:cNvPr id="69" name="Conector de seta reta 68"/>
          <p:cNvCxnSpPr/>
          <p:nvPr/>
        </p:nvCxnSpPr>
        <p:spPr>
          <a:xfrm>
            <a:off x="683568" y="4760036"/>
            <a:ext cx="7092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684195" y="4771069"/>
            <a:ext cx="702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contractNumber</a:t>
            </a:r>
            <a:r>
              <a:rPr lang="en-US" dirty="0" smtClean="0"/>
              <a:t>,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collegeID</a:t>
            </a:r>
            <a:r>
              <a:rPr lang="en-US" dirty="0" smtClean="0"/>
              <a:t>, </a:t>
            </a:r>
            <a:r>
              <a:rPr lang="en-US" dirty="0" err="1" smtClean="0"/>
              <a:t>programID</a:t>
            </a:r>
            <a:r>
              <a:rPr lang="en-US" dirty="0" smtClean="0"/>
              <a:t>, </a:t>
            </a:r>
            <a:r>
              <a:rPr lang="en-US" dirty="0" err="1" smtClean="0"/>
              <a:t>paymentInformation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29249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alternativo 4"/>
          <p:cNvSpPr/>
          <p:nvPr/>
        </p:nvSpPr>
        <p:spPr>
          <a:xfrm>
            <a:off x="2429241" y="3356992"/>
            <a:ext cx="1296144" cy="57606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pt-BR" dirty="0"/>
          </a:p>
        </p:txBody>
      </p:sp>
      <p:sp>
        <p:nvSpPr>
          <p:cNvPr id="8" name="Fluxograma: Processo alternativo 7"/>
          <p:cNvSpPr/>
          <p:nvPr/>
        </p:nvSpPr>
        <p:spPr>
          <a:xfrm>
            <a:off x="2442758" y="1964711"/>
            <a:ext cx="1296144" cy="57606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1907704" y="2540775"/>
            <a:ext cx="0" cy="8403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6"/>
          </p:cNvCxnSpPr>
          <p:nvPr/>
        </p:nvCxnSpPr>
        <p:spPr>
          <a:xfrm flipV="1">
            <a:off x="179512" y="2954821"/>
            <a:ext cx="1728192" cy="6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3508" y="2703053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createUpdateAccount</a:t>
            </a:r>
            <a:endParaRPr lang="pt-BR" sz="1200" dirty="0"/>
          </a:p>
        </p:txBody>
      </p:sp>
      <p:cxnSp>
        <p:nvCxnSpPr>
          <p:cNvPr id="25" name="Conector angulado 24"/>
          <p:cNvCxnSpPr/>
          <p:nvPr/>
        </p:nvCxnSpPr>
        <p:spPr>
          <a:xfrm>
            <a:off x="1907704" y="3212976"/>
            <a:ext cx="535054" cy="3841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/>
          <p:nvPr/>
        </p:nvCxnSpPr>
        <p:spPr>
          <a:xfrm flipV="1">
            <a:off x="1907704" y="2252743"/>
            <a:ext cx="521537" cy="4320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Processo alternativo 27"/>
          <p:cNvSpPr/>
          <p:nvPr/>
        </p:nvSpPr>
        <p:spPr>
          <a:xfrm>
            <a:off x="6804248" y="2643628"/>
            <a:ext cx="1296144" cy="57606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pt-BR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5292080" y="2564904"/>
            <a:ext cx="0" cy="8403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8" idx="2"/>
          </p:cNvCxnSpPr>
          <p:nvPr/>
        </p:nvCxnSpPr>
        <p:spPr>
          <a:xfrm rot="16200000" flipH="1">
            <a:off x="4110316" y="1521289"/>
            <a:ext cx="162278" cy="2201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5" idx="0"/>
          </p:cNvCxnSpPr>
          <p:nvPr/>
        </p:nvCxnSpPr>
        <p:spPr>
          <a:xfrm rot="5400000" flipH="1" flipV="1">
            <a:off x="4076686" y="2141597"/>
            <a:ext cx="216022" cy="22147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491880" y="2444638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modifiedData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491880" y="2887719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newData</a:t>
            </a:r>
            <a:endParaRPr lang="pt-BR" sz="1200" dirty="0"/>
          </a:p>
        </p:txBody>
      </p:sp>
      <p:cxnSp>
        <p:nvCxnSpPr>
          <p:cNvPr id="40" name="Conector de seta reta 39"/>
          <p:cNvCxnSpPr/>
          <p:nvPr/>
        </p:nvCxnSpPr>
        <p:spPr>
          <a:xfrm flipV="1">
            <a:off x="5256076" y="2924944"/>
            <a:ext cx="15481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328084" y="2636912"/>
            <a:ext cx="140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dataCustomer</a:t>
            </a:r>
            <a:endParaRPr lang="pt-BR" sz="1200" dirty="0"/>
          </a:p>
        </p:txBody>
      </p:sp>
      <p:sp>
        <p:nvSpPr>
          <p:cNvPr id="18" name="Elipse 17"/>
          <p:cNvSpPr/>
          <p:nvPr/>
        </p:nvSpPr>
        <p:spPr>
          <a:xfrm>
            <a:off x="8723956" y="28774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>
            <a:stCxn id="28" idx="3"/>
            <a:endCxn id="18" idx="2"/>
          </p:cNvCxnSpPr>
          <p:nvPr/>
        </p:nvCxnSpPr>
        <p:spPr>
          <a:xfrm flipV="1">
            <a:off x="8100392" y="2913448"/>
            <a:ext cx="623564" cy="1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53012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alternativo 4"/>
          <p:cNvSpPr/>
          <p:nvPr/>
        </p:nvSpPr>
        <p:spPr>
          <a:xfrm>
            <a:off x="1944845" y="5048801"/>
            <a:ext cx="1296144" cy="57606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pt-BR" dirty="0"/>
          </a:p>
        </p:txBody>
      </p:sp>
      <p:sp>
        <p:nvSpPr>
          <p:cNvPr id="8" name="Fluxograma: Processo alternativo 7"/>
          <p:cNvSpPr/>
          <p:nvPr/>
        </p:nvSpPr>
        <p:spPr>
          <a:xfrm>
            <a:off x="3779912" y="3789040"/>
            <a:ext cx="1296144" cy="57606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pt-BR" dirty="0"/>
          </a:p>
        </p:txBody>
      </p:sp>
      <p:cxnSp>
        <p:nvCxnSpPr>
          <p:cNvPr id="14" name="Conector de seta reta 13"/>
          <p:cNvCxnSpPr>
            <a:stCxn id="4" idx="6"/>
          </p:cNvCxnSpPr>
          <p:nvPr/>
        </p:nvCxnSpPr>
        <p:spPr>
          <a:xfrm flipV="1">
            <a:off x="179512" y="5331085"/>
            <a:ext cx="1728192" cy="6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3508" y="5079317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selectProgram</a:t>
            </a:r>
            <a:endParaRPr lang="pt-BR" sz="1200" dirty="0"/>
          </a:p>
        </p:txBody>
      </p:sp>
      <p:sp>
        <p:nvSpPr>
          <p:cNvPr id="28" name="Fluxograma: Processo alternativo 27"/>
          <p:cNvSpPr/>
          <p:nvPr/>
        </p:nvSpPr>
        <p:spPr>
          <a:xfrm>
            <a:off x="7236296" y="3405250"/>
            <a:ext cx="1296144" cy="57606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pt-BR" dirty="0"/>
          </a:p>
        </p:txBody>
      </p:sp>
      <p:cxnSp>
        <p:nvCxnSpPr>
          <p:cNvPr id="29" name="Conector reto 28"/>
          <p:cNvCxnSpPr/>
          <p:nvPr/>
        </p:nvCxnSpPr>
        <p:spPr>
          <a:xfrm flipV="1">
            <a:off x="6312825" y="3633149"/>
            <a:ext cx="0" cy="8403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5" idx="0"/>
            <a:endCxn id="8" idx="1"/>
          </p:cNvCxnSpPr>
          <p:nvPr/>
        </p:nvCxnSpPr>
        <p:spPr>
          <a:xfrm rot="5400000" flipH="1" flipV="1">
            <a:off x="2700550" y="3969440"/>
            <a:ext cx="971729" cy="1186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112060" y="4077072"/>
            <a:ext cx="118813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076056" y="3789040"/>
            <a:ext cx="122413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itemOrder</a:t>
            </a:r>
            <a:endParaRPr lang="pt-BR" sz="1200" dirty="0"/>
          </a:p>
        </p:txBody>
      </p:sp>
      <p:sp>
        <p:nvSpPr>
          <p:cNvPr id="18" name="Elipse 17"/>
          <p:cNvSpPr/>
          <p:nvPr/>
        </p:nvSpPr>
        <p:spPr>
          <a:xfrm>
            <a:off x="2843808" y="195321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600099" y="1988840"/>
            <a:ext cx="140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addCourse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303748" y="3800073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courseCollege</a:t>
            </a:r>
            <a:endParaRPr lang="pt-BR" sz="1200" dirty="0"/>
          </a:p>
        </p:txBody>
      </p:sp>
      <p:cxnSp>
        <p:nvCxnSpPr>
          <p:cNvPr id="34" name="Conector de seta reta 33"/>
          <p:cNvCxnSpPr>
            <a:endCxn id="28" idx="1"/>
          </p:cNvCxnSpPr>
          <p:nvPr/>
        </p:nvCxnSpPr>
        <p:spPr>
          <a:xfrm flipV="1">
            <a:off x="6312825" y="3693282"/>
            <a:ext cx="923471" cy="23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alternativo 38"/>
          <p:cNvSpPr/>
          <p:nvPr/>
        </p:nvSpPr>
        <p:spPr>
          <a:xfrm>
            <a:off x="7259288" y="4077072"/>
            <a:ext cx="1296144" cy="576064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Decline</a:t>
            </a:r>
            <a:endParaRPr lang="pt-BR" dirty="0"/>
          </a:p>
        </p:txBody>
      </p:sp>
      <p:cxnSp>
        <p:nvCxnSpPr>
          <p:cNvPr id="42" name="Conector de seta reta 41"/>
          <p:cNvCxnSpPr>
            <a:endCxn id="39" idx="1"/>
          </p:cNvCxnSpPr>
          <p:nvPr/>
        </p:nvCxnSpPr>
        <p:spPr>
          <a:xfrm flipV="1">
            <a:off x="6335817" y="4365104"/>
            <a:ext cx="923471" cy="23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39" idx="2"/>
            <a:endCxn id="5" idx="3"/>
          </p:cNvCxnSpPr>
          <p:nvPr/>
        </p:nvCxnSpPr>
        <p:spPr>
          <a:xfrm rot="5400000">
            <a:off x="5232327" y="2661799"/>
            <a:ext cx="683697" cy="4666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4535996" y="5096217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newChose</a:t>
            </a:r>
            <a:endParaRPr lang="pt-BR" sz="1200" dirty="0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6505099" y="1844824"/>
            <a:ext cx="0" cy="7920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do 62"/>
          <p:cNvCxnSpPr>
            <a:stCxn id="28" idx="0"/>
          </p:cNvCxnSpPr>
          <p:nvPr/>
        </p:nvCxnSpPr>
        <p:spPr>
          <a:xfrm rot="16200000" flipV="1">
            <a:off x="6600099" y="2120981"/>
            <a:ext cx="1200386" cy="1368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endCxn id="8" idx="0"/>
          </p:cNvCxnSpPr>
          <p:nvPr/>
        </p:nvCxnSpPr>
        <p:spPr>
          <a:xfrm rot="10800000" flipV="1">
            <a:off x="4427985" y="2420888"/>
            <a:ext cx="2077115" cy="1368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2915816" y="1988840"/>
            <a:ext cx="3589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79</Words>
  <Application>Microsoft Office PowerPoint</Application>
  <PresentationFormat>Apresentação na tela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24</cp:revision>
  <dcterms:created xsi:type="dcterms:W3CDTF">2018-07-31T14:31:40Z</dcterms:created>
  <dcterms:modified xsi:type="dcterms:W3CDTF">2018-08-03T17:39:33Z</dcterms:modified>
</cp:coreProperties>
</file>