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5" r:id="rId4"/>
    <p:sldId id="261" r:id="rId5"/>
    <p:sldId id="274" r:id="rId6"/>
    <p:sldId id="276" r:id="rId7"/>
    <p:sldId id="278" r:id="rId8"/>
    <p:sldId id="277" r:id="rId9"/>
    <p:sldId id="267" r:id="rId10"/>
    <p:sldId id="273" r:id="rId11"/>
    <p:sldId id="266" r:id="rId12"/>
    <p:sldId id="271" r:id="rId13"/>
    <p:sldId id="27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7893" autoAdjust="0"/>
  </p:normalViewPr>
  <p:slideViewPr>
    <p:cSldViewPr>
      <p:cViewPr varScale="1">
        <p:scale>
          <a:sx n="58" d="100"/>
          <a:sy n="58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DA9B94-1FF0-4D30-A1D7-DC7FA1BF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F44EAF3-3EC6-4DD8-99FA-98A4BA766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1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FD5F2D6-A6D2-4223-AA4D-70FEA63A9A49}" type="slidenum">
              <a:rPr lang="en-US" smtClean="0"/>
              <a:pPr defTabSz="965200"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Instructions: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0" dirty="0" smtClean="0"/>
              <a:t>Customize the black text. Be sure to include the names of all team members.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7340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pre-conditions and post conditions of system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why you think these</a:t>
            </a:r>
            <a:r>
              <a:rPr lang="en-US" baseline="0" dirty="0" smtClean="0"/>
              <a:t> classes are relevant and the methods you chose per class, also why you chose  these types of  associations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0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 : </a:t>
            </a:r>
            <a:r>
              <a:rPr lang="en-US" dirty="0" smtClean="0"/>
              <a:t>Set a Hyper link to launch your SSD if two large </a:t>
            </a:r>
          </a:p>
          <a:p>
            <a:r>
              <a:rPr lang="en-US" dirty="0" smtClean="0"/>
              <a:t>Show Input / Output messages to and from the system </a:t>
            </a:r>
          </a:p>
          <a:p>
            <a:r>
              <a:rPr lang="en-US" dirty="0" smtClean="0"/>
              <a:t>Discuss why you chose it and what value does it add to the project when developers read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 </a:t>
            </a:r>
            <a:r>
              <a:rPr lang="en-US" baseline="0" dirty="0" smtClean="0"/>
              <a:t>Discuss why you chose this object and what value does the state machine diagram bring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Keep</a:t>
            </a:r>
            <a:r>
              <a:rPr lang="en-US" baseline="0" dirty="0" smtClean="0"/>
              <a:t> it direct to the point, take onboard any feedback you got from Part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Keep</a:t>
            </a:r>
            <a:r>
              <a:rPr lang="en-US" baseline="0" dirty="0" smtClean="0"/>
              <a:t> it direct to the point, take onboard any feedback you got from Part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Have at least one include</a:t>
            </a:r>
            <a:r>
              <a:rPr lang="en-US" baseline="0" dirty="0" smtClean="0"/>
              <a:t> exclude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Have at least one include</a:t>
            </a:r>
            <a:r>
              <a:rPr lang="en-US" baseline="0" dirty="0" smtClean="0"/>
              <a:t> exclude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Have at least one include</a:t>
            </a:r>
            <a:r>
              <a:rPr lang="en-US" baseline="0" dirty="0" smtClean="0"/>
              <a:t> exclude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Have at least one include</a:t>
            </a:r>
            <a:r>
              <a:rPr lang="en-US" baseline="0" dirty="0" smtClean="0"/>
              <a:t> exclude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Clarify how scenario and triggering event applies to your case in addition to system flow with the user.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Clarify how scenario and triggering event applies to your case in addition to system flow with the user.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D31C90-C29F-40CC-8546-3DCC13C8D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96DE4-C91C-46FE-96F4-4D8414AA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62" y="1214422"/>
            <a:ext cx="4064026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214422"/>
            <a:ext cx="3954460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EFDC-F6FC-45B5-B090-A2DBBDE7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8888" y="6243638"/>
            <a:ext cx="5294312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9, 2009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28C9E-7602-4CE5-B465-F95D14F01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38F3-DF6C-4ED1-A928-9542F23C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ltGray">
          <a:xfrm>
            <a:off x="500063" y="285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ltGray">
          <a:xfrm>
            <a:off x="642938" y="6429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ltGray">
          <a:xfrm>
            <a:off x="142875" y="5715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785813" y="2143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gray">
          <a:xfrm>
            <a:off x="571500" y="9286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3" y="1143000"/>
            <a:ext cx="7883525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A4AC70-2414-43E2-8EEC-6DF1CB911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79" r:id="rId2"/>
    <p:sldLayoutId id="2147484081" r:id="rId3"/>
    <p:sldLayoutId id="2147484083" r:id="rId4"/>
    <p:sldLayoutId id="2147484098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A8B01-F77C-4DA0-AD10-D90938D6C87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836712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COMP 225: Software Engineering Methodologies</a:t>
            </a:r>
            <a:br>
              <a:rPr lang="en-US" sz="2400" b="1" dirty="0">
                <a:solidFill>
                  <a:srgbClr val="000090"/>
                </a:solidFill>
              </a:rPr>
            </a:br>
            <a:r>
              <a:rPr lang="en-US" sz="2400" b="1" dirty="0">
                <a:solidFill>
                  <a:srgbClr val="000090"/>
                </a:solidFill>
              </a:rPr>
              <a:t/>
            </a:r>
            <a:br>
              <a:rPr lang="en-US" sz="2400" b="1" dirty="0">
                <a:solidFill>
                  <a:srgbClr val="000090"/>
                </a:solidFill>
              </a:rPr>
            </a:br>
            <a:endParaRPr lang="en-US" sz="2400" b="1" dirty="0" smtClean="0">
              <a:solidFill>
                <a:srgbClr val="000090"/>
              </a:solidFill>
            </a:endParaRPr>
          </a:p>
          <a:p>
            <a:r>
              <a:rPr lang="en-US" sz="2400" dirty="0" smtClean="0"/>
              <a:t>Name </a:t>
            </a:r>
            <a:r>
              <a:rPr lang="en-US" sz="2400" dirty="0"/>
              <a:t>of project : **************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Presented </a:t>
            </a:r>
            <a:r>
              <a:rPr lang="en-US" dirty="0"/>
              <a:t>by: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*</a:t>
            </a:r>
            <a:r>
              <a:rPr lang="en-US" dirty="0">
                <a:solidFill>
                  <a:schemeClr val="bg2"/>
                </a:solidFill>
              </a:rPr>
              <a:t>***** &amp; ******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****** &amp; ******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****** &amp; ******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Date :</a:t>
            </a:r>
          </a:p>
          <a:p>
            <a:r>
              <a:rPr lang="en-US" dirty="0" smtClean="0"/>
              <a:t>Section #: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Full Description </a:t>
            </a:r>
            <a:r>
              <a:rPr lang="en-US" sz="2000" dirty="0" smtClean="0"/>
              <a:t>(Continued)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7904" y="27809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Similar to slides 10 &amp; 11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Class Diagram </a:t>
            </a:r>
            <a:r>
              <a:rPr lang="en-US" sz="2400" dirty="0" smtClean="0"/>
              <a:t>with methods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7809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Hyper link to launch your Domain class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642937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sequence diagram </a:t>
            </a:r>
            <a:r>
              <a:rPr lang="en-US" sz="2000" dirty="0"/>
              <a:t>(present one)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5656" y="27809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Hyper link to launch your SSD if 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 </a:t>
            </a:r>
            <a:r>
              <a:rPr lang="en-US" sz="2000" dirty="0" smtClean="0"/>
              <a:t>(present one)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5656" y="278092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Hyper link to launch your State machine diagram  if 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8388424" cy="5949280"/>
          </a:xfrm>
        </p:spPr>
        <p:txBody>
          <a:bodyPr/>
          <a:lstStyle/>
          <a:p>
            <a:r>
              <a:rPr lang="en-CA" sz="2400" u="sng" dirty="0">
                <a:solidFill>
                  <a:srgbClr val="000090"/>
                </a:solidFill>
              </a:rPr>
              <a:t>Problem </a:t>
            </a:r>
            <a:r>
              <a:rPr lang="en-CA" sz="2400" u="sng" dirty="0" smtClean="0">
                <a:solidFill>
                  <a:srgbClr val="000090"/>
                </a:solidFill>
              </a:rPr>
              <a:t>Description</a:t>
            </a:r>
          </a:p>
          <a:p>
            <a:endParaRPr lang="en-CA" sz="2400" b="1" u="sng" dirty="0">
              <a:solidFill>
                <a:srgbClr val="000090"/>
              </a:solidFill>
            </a:endParaRPr>
          </a:p>
          <a:p>
            <a:endParaRPr lang="en-CA" sz="2400" b="1" u="sng" dirty="0" smtClean="0">
              <a:solidFill>
                <a:srgbClr val="000090"/>
              </a:solidFill>
            </a:endParaRPr>
          </a:p>
          <a:p>
            <a:endParaRPr lang="en-CA" sz="2400" dirty="0">
              <a:solidFill>
                <a:srgbClr val="000090"/>
              </a:solidFill>
            </a:endParaRPr>
          </a:p>
          <a:p>
            <a:endParaRPr lang="en-CA" sz="2400" u="sng" dirty="0" smtClean="0">
              <a:solidFill>
                <a:srgbClr val="000090"/>
              </a:solidFill>
            </a:endParaRPr>
          </a:p>
          <a:p>
            <a:endParaRPr lang="en-CA" sz="2400" u="sng" dirty="0">
              <a:solidFill>
                <a:srgbClr val="000090"/>
              </a:solidFill>
            </a:endParaRPr>
          </a:p>
          <a:p>
            <a:endParaRPr lang="en-CA" sz="2400" u="sng" dirty="0" smtClean="0">
              <a:solidFill>
                <a:srgbClr val="000090"/>
              </a:solidFill>
            </a:endParaRPr>
          </a:p>
          <a:p>
            <a:endParaRPr lang="en-CA" sz="2400" u="sng" dirty="0">
              <a:solidFill>
                <a:srgbClr val="000090"/>
              </a:solidFill>
            </a:endParaRPr>
          </a:p>
          <a:p>
            <a:r>
              <a:rPr lang="en-CA" sz="2400" u="sng" dirty="0" smtClean="0">
                <a:solidFill>
                  <a:srgbClr val="000090"/>
                </a:solidFill>
              </a:rPr>
              <a:t>Business </a:t>
            </a:r>
            <a:r>
              <a:rPr lang="en-CA" sz="2400" u="sng" dirty="0">
                <a:solidFill>
                  <a:srgbClr val="000090"/>
                </a:solidFill>
              </a:rPr>
              <a:t>Benefits</a:t>
            </a:r>
            <a:endParaRPr lang="en-CA" sz="2400" dirty="0">
              <a:solidFill>
                <a:srgbClr val="00009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 smtClean="0">
                <a:solidFill>
                  <a:srgbClr val="000090"/>
                </a:solidFill>
              </a:rPr>
              <a:t>Benefit #1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 smtClean="0">
                <a:solidFill>
                  <a:srgbClr val="000090"/>
                </a:solidFill>
              </a:rPr>
              <a:t>Benefit #2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 smtClean="0">
                <a:solidFill>
                  <a:srgbClr val="000090"/>
                </a:solidFill>
              </a:rPr>
              <a:t>Benefit # 3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 smtClean="0">
                <a:solidFill>
                  <a:srgbClr val="000090"/>
                </a:solidFill>
              </a:rPr>
              <a:t>Benefit # 4</a:t>
            </a:r>
            <a:endParaRPr lang="en-CA" sz="2000" dirty="0">
              <a:solidFill>
                <a:srgbClr val="0000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8388424" cy="5949280"/>
          </a:xfrm>
        </p:spPr>
        <p:txBody>
          <a:bodyPr/>
          <a:lstStyle/>
          <a:p>
            <a:r>
              <a:rPr lang="en-CA" sz="2400" u="sng" dirty="0" smtClean="0">
                <a:solidFill>
                  <a:srgbClr val="000090"/>
                </a:solidFill>
              </a:rPr>
              <a:t>List of Sub-systems</a:t>
            </a:r>
            <a:endParaRPr lang="en-CA" sz="2400" u="sng" dirty="0" smtClean="0">
              <a:solidFill>
                <a:srgbClr val="000090"/>
              </a:solidFill>
            </a:endParaRPr>
          </a:p>
          <a:p>
            <a:endParaRPr lang="en-CA" sz="2400" b="1" u="sng" dirty="0">
              <a:solidFill>
                <a:srgbClr val="000090"/>
              </a:solidFill>
            </a:endParaRPr>
          </a:p>
          <a:p>
            <a:endParaRPr lang="en-CA" sz="2400" b="1" u="sng" dirty="0" smtClean="0">
              <a:solidFill>
                <a:srgbClr val="000090"/>
              </a:solidFill>
            </a:endParaRPr>
          </a:p>
          <a:p>
            <a:endParaRPr lang="en-CA" sz="2400" b="1" u="sng" dirty="0">
              <a:solidFill>
                <a:srgbClr val="000090"/>
              </a:solidFill>
            </a:endParaRPr>
          </a:p>
          <a:p>
            <a:endParaRPr lang="en-CA" sz="2400" b="1" u="sng" dirty="0" smtClean="0">
              <a:solidFill>
                <a:srgbClr val="000090"/>
              </a:solidFill>
            </a:endParaRPr>
          </a:p>
          <a:p>
            <a:endParaRPr lang="en-CA" sz="2400" b="1" u="sng" dirty="0">
              <a:solidFill>
                <a:srgbClr val="000090"/>
              </a:solidFill>
            </a:endParaRPr>
          </a:p>
          <a:p>
            <a:endParaRPr lang="en-CA" sz="2400" b="1" u="sng" dirty="0" smtClean="0">
              <a:solidFill>
                <a:srgbClr val="000090"/>
              </a:solidFill>
            </a:endParaRPr>
          </a:p>
          <a:p>
            <a:endParaRPr lang="en-CA" sz="2400" dirty="0">
              <a:solidFill>
                <a:srgbClr val="000090"/>
              </a:solidFill>
            </a:endParaRPr>
          </a:p>
          <a:p>
            <a:r>
              <a:rPr lang="en-CA" sz="2400" u="sng" dirty="0">
                <a:solidFill>
                  <a:srgbClr val="000090"/>
                </a:solidFill>
              </a:rPr>
              <a:t>System </a:t>
            </a:r>
            <a:r>
              <a:rPr lang="en-CA" sz="2400" u="sng" dirty="0" smtClean="0">
                <a:solidFill>
                  <a:srgbClr val="000090"/>
                </a:solidFill>
              </a:rPr>
              <a:t>Capabilities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000090"/>
                </a:solidFill>
              </a:rPr>
              <a:t>Capability #1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000090"/>
                </a:solidFill>
              </a:rPr>
              <a:t>Capability #2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000090"/>
                </a:solidFill>
              </a:rPr>
              <a:t>Capability #3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000090"/>
                </a:solidFill>
              </a:rPr>
              <a:t>Capability #</a:t>
            </a:r>
            <a:r>
              <a:rPr lang="en-CA" sz="2000" dirty="0" smtClean="0">
                <a:solidFill>
                  <a:srgbClr val="000090"/>
                </a:solidFill>
              </a:rPr>
              <a:t>4</a:t>
            </a:r>
            <a:endParaRPr lang="en-CA" sz="2000" dirty="0">
              <a:solidFill>
                <a:srgbClr val="0000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 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Packaged Use </a:t>
            </a:r>
            <a:r>
              <a:rPr lang="en-US" dirty="0" smtClean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r>
              <a:rPr lang="en-US" sz="2000" dirty="0" smtClean="0"/>
              <a:t>(present </a:t>
            </a:r>
            <a:r>
              <a:rPr lang="en-US" sz="2000" dirty="0"/>
              <a:t>one)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Full Description </a:t>
            </a:r>
            <a:r>
              <a:rPr lang="en-US" sz="2000" dirty="0" smtClean="0"/>
              <a:t>(present </a:t>
            </a:r>
            <a:r>
              <a:rPr lang="en-US" sz="2000" dirty="0"/>
              <a:t>one)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7904" y="27809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Similar to slides 10 &amp; 11 chapter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2250</TotalTime>
  <Words>402</Words>
  <Application>Microsoft Office PowerPoint</Application>
  <PresentationFormat>On-screen Show (4:3)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Blends</vt:lpstr>
      <vt:lpstr>PowerPoint Presentation</vt:lpstr>
      <vt:lpstr>Vision Statement </vt:lpstr>
      <vt:lpstr>Vision Statement </vt:lpstr>
      <vt:lpstr>Use Case Diagram 1 </vt:lpstr>
      <vt:lpstr>Use Case Diagram 2 </vt:lpstr>
      <vt:lpstr>Use Case Diagram 3 </vt:lpstr>
      <vt:lpstr>Packaged Use Case Diagram</vt:lpstr>
      <vt:lpstr>User Story(present one) </vt:lpstr>
      <vt:lpstr>Use Case Full Description (present one) </vt:lpstr>
      <vt:lpstr>Use Case Full Description (Continued) </vt:lpstr>
      <vt:lpstr>Domain Class Diagram with methods</vt:lpstr>
      <vt:lpstr>System sequence diagram (present one)</vt:lpstr>
      <vt:lpstr>State machine diagram (present one)</vt:lpstr>
    </vt:vector>
  </TitlesOfParts>
  <Manager/>
  <Company>Centennial College - Prgress Campus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Mayy Habayeb</dc:creator>
  <cp:keywords/>
  <dc:description/>
  <cp:lastModifiedBy>Mayy Habayeb</cp:lastModifiedBy>
  <cp:revision>184</cp:revision>
  <dcterms:created xsi:type="dcterms:W3CDTF">2009-01-07T15:13:31Z</dcterms:created>
  <dcterms:modified xsi:type="dcterms:W3CDTF">2018-04-12T12:42:27Z</dcterms:modified>
  <cp:category/>
</cp:coreProperties>
</file>