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82" r:id="rId11"/>
    <p:sldId id="28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500" type="screen16x9"/>
  <p:notesSz cx="6858000" cy="9144000"/>
  <p:embeddedFontLst>
    <p:embeddedFont>
      <p:font typeface="Lato" panose="02010600030101010101" charset="0"/>
      <p:regular r:id="rId31"/>
      <p:bold r:id="rId32"/>
      <p:italic r:id="rId33"/>
      <p:boldItalic r:id="rId34"/>
    </p:embeddedFont>
    <p:embeddedFont>
      <p:font typeface="Raleway" panose="02010600030101010101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9fcebb3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9fcebb3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1a24d2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a1a24d2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9c2702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9c2702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9c2702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9c2702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9fcebb3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9fcebb3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9fcebb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9fcebb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7b35b16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87b35b16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995f4a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995f4a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995f4a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995f4a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995f4a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995f4a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b35b16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b35b16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7b35b16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7b35b16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87b35b16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87b35b16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9c2702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9c2702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9c2702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9c2702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1a24d2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a1a24d2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a4556ea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a4556ea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9fcebb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9fcebb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a1a24d2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a1a24d2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9fcebb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9fcebb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9fcebb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9fcebb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a1a24d2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a1a24d2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Comp 246: Object Oriented Software Engineering</a:t>
            </a:r>
            <a:br>
              <a:rPr lang="vi" sz="3000"/>
            </a:b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Parking Management System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72727" y="2704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Aesha Bhatt 301034022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Minh Chau Hoang 300946197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Xiaohui Hao 300878632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Gaofeng Pan 300973143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Zabaleta 301002235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FE79-DDF8-444F-9EA0-EDFCC186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650" y="859810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US" sz="1800" b="1" dirty="0"/>
          </a:p>
          <a:p>
            <a:r>
              <a:rPr lang="vi-VN" sz="1800" b="1" dirty="0"/>
              <a:t>Automated parking machine</a:t>
            </a:r>
            <a:endParaRPr lang="en-US" sz="1800" b="1" dirty="0"/>
          </a:p>
          <a:p>
            <a:r>
              <a:rPr lang="vi-VN" b="1" dirty="0"/>
              <a:t>Scan plate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an automated parking machine, I want to scan the car’s plate so that I can check if the customer is eligible to park.</a:t>
            </a:r>
            <a:endParaRPr lang="en-US" dirty="0"/>
          </a:p>
          <a:p>
            <a:r>
              <a:rPr lang="vi-VN" b="1" dirty="0"/>
              <a:t>Check payments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an automated parking machine, I want to check if the customer made a payment so that I can check if the customer has any previous holds.</a:t>
            </a:r>
            <a:endParaRPr lang="en-US" dirty="0"/>
          </a:p>
          <a:p>
            <a:r>
              <a:rPr lang="vi-VN" b="1" dirty="0"/>
              <a:t>Assign parking slot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an automated parking machine, I want to assign a nearby parking slot to the customer so that I can help the customer where to park.</a:t>
            </a:r>
            <a:endParaRPr lang="en-US" dirty="0"/>
          </a:p>
          <a:p>
            <a:r>
              <a:rPr lang="vi-VN" b="1" dirty="0"/>
              <a:t>Print receipt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an automated parking machine, I want to print the receipt for the visitor so that the visitor can complete the payment.</a:t>
            </a:r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314A5F3-B50C-4438-B0BA-F666C6F78EBB}"/>
              </a:ext>
            </a:extLst>
          </p:cNvPr>
          <p:cNvSpPr txBox="1">
            <a:spLocks/>
          </p:cNvSpPr>
          <p:nvPr/>
        </p:nvSpPr>
        <p:spPr>
          <a:xfrm>
            <a:off x="480530" y="5922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dirty="0"/>
              <a:t>Users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7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FE79-DDF8-444F-9EA0-EDFCC186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530" y="1127410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vi-VN" sz="1800" b="1" dirty="0"/>
              <a:t>Parking Manager</a:t>
            </a:r>
            <a:endParaRPr lang="en-US" sz="1800" dirty="0"/>
          </a:p>
          <a:p>
            <a:r>
              <a:rPr lang="vi-VN" b="1" dirty="0"/>
              <a:t>Receive feedback</a:t>
            </a:r>
            <a:endParaRPr lang="en-US" dirty="0"/>
          </a:p>
          <a:p>
            <a:r>
              <a:rPr lang="vi-VN" dirty="0"/>
              <a:t>            	As a parking manager, I want to receive feedback so that I can help the customer.</a:t>
            </a:r>
            <a:endParaRPr lang="en-US" dirty="0"/>
          </a:p>
          <a:p>
            <a:r>
              <a:rPr lang="vi-VN" b="1" dirty="0"/>
              <a:t>Check availability</a:t>
            </a:r>
            <a:endParaRPr lang="en-US" dirty="0"/>
          </a:p>
          <a:p>
            <a:r>
              <a:rPr lang="vi-VN" dirty="0"/>
              <a:t>As a parking manager, I want to check the availability of a parking slot so that I can assist the visitor.</a:t>
            </a:r>
            <a:endParaRPr lang="en-US" dirty="0"/>
          </a:p>
          <a:p>
            <a:r>
              <a:rPr lang="vi-VN" b="1" dirty="0"/>
              <a:t>Assign parking location</a:t>
            </a:r>
            <a:endParaRPr lang="en-US" dirty="0"/>
          </a:p>
          <a:p>
            <a:r>
              <a:rPr lang="vi-VN" dirty="0"/>
              <a:t>As a parking manager, I want to assign an available parking slot to the visitor so that he can park his car.</a:t>
            </a:r>
            <a:endParaRPr lang="en-US" dirty="0"/>
          </a:p>
          <a:p>
            <a:r>
              <a:rPr lang="vi-VN" dirty="0"/>
              <a:t> </a:t>
            </a:r>
            <a:endParaRPr lang="en-US" dirty="0"/>
          </a:p>
          <a:p>
            <a:r>
              <a:rPr lang="vi-VN" b="1" dirty="0"/>
              <a:t>Answer emergency call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 parking manager, I want to receive feedback so that I can help the customer.</a:t>
            </a:r>
            <a:endParaRPr lang="en-US" dirty="0"/>
          </a:p>
          <a:p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5E43EB1-A9B1-4313-B1FB-50650411FA6B}"/>
              </a:ext>
            </a:extLst>
          </p:cNvPr>
          <p:cNvSpPr txBox="1">
            <a:spLocks/>
          </p:cNvSpPr>
          <p:nvPr/>
        </p:nvSpPr>
        <p:spPr>
          <a:xfrm>
            <a:off x="480530" y="5922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dirty="0"/>
              <a:t>Users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1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ERD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75" y="1478850"/>
            <a:ext cx="7633625" cy="3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Sequence Diagrams: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Visitor System Sequence Diagram for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suggestion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551" y="1285875"/>
            <a:ext cx="40862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12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Student System Sequence Diagram for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Payment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675" y="690575"/>
            <a:ext cx="50356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6532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Visitor System Sequence Diagram for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placing emergency Call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475" y="1263400"/>
            <a:ext cx="4460100" cy="35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73325" y="1932138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Parking Manager System Sequence Diagram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assigning parking to visitor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25" y="804800"/>
            <a:ext cx="4253300" cy="39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Sequence Diagrams: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Sequence Diagram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Requesting Car Location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951" y="1853850"/>
            <a:ext cx="632705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Sequence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Diagram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Sequence </a:t>
            </a:r>
            <a:endParaRPr sz="12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 to Get Receipt 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25" y="800738"/>
            <a:ext cx="6581175" cy="35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Machine Diagram: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Machine Diagram that checks Due Payment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367175"/>
            <a:ext cx="6632324" cy="27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Main idea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Parking Application is a mobile app which gives the facility to the students and employees to have all the information related to the College Parking as payments, real-time parking slot availability and the car’s pick up location.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Machine Diagram: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Machine Diagram for  Emergency Call- Parking Manager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50" y="2373375"/>
            <a:ext cx="6292900" cy="27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681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565A5C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Detail class diagram</a:t>
            </a:r>
            <a:endParaRPr sz="1800">
              <a:solidFill>
                <a:srgbClr val="565A5C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75" y="810363"/>
            <a:ext cx="5924649" cy="40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CRC Cards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2040300"/>
            <a:ext cx="8916750" cy="28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CRC Cards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91301" cy="29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Package Diagram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481175" y="1853850"/>
            <a:ext cx="3903000" cy="3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layer depends on Data Access layer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RequestLocationWindow, AddPlateWindow, GiveFeedbackWindow   depends on User Handler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Window depends on Payment Handler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PrintReceiptWindow, ScanPlateWindow, AssignLocationWindow depends on Automated Parking Machine Subsystem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00" y="614897"/>
            <a:ext cx="4442825" cy="44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1304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User interface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25" y="1791912"/>
            <a:ext cx="1609950" cy="2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663" y="1791913"/>
            <a:ext cx="1638443" cy="2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673" y="1791913"/>
            <a:ext cx="1589637" cy="28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4225" y="1791925"/>
            <a:ext cx="1609950" cy="28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User Interface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325" y="1801070"/>
            <a:ext cx="1638425" cy="334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900" y="1801075"/>
            <a:ext cx="1638425" cy="336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750" y="1801075"/>
            <a:ext cx="1638425" cy="33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750" y="1801075"/>
            <a:ext cx="1881994" cy="33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Technology tools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Paradigm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Project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2016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Photoshop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GanttPro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Oracle SQLDeveloper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Lesson Learned ...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Breakdown Structure: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l="32890"/>
          <a:stretch/>
        </p:blipFill>
        <p:spPr>
          <a:xfrm>
            <a:off x="845650" y="1704000"/>
            <a:ext cx="7750825" cy="34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Business Benefits: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2461900"/>
            <a:ext cx="76887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 b="1"/>
              <a:t>Reduce the time</a:t>
            </a:r>
            <a:r>
              <a:rPr lang="vi" sz="1800"/>
              <a:t> in finding a parking slot at college.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Improves </a:t>
            </a:r>
            <a:r>
              <a:rPr lang="vi" sz="1800" b="1"/>
              <a:t>quality of services</a:t>
            </a:r>
            <a:r>
              <a:rPr lang="vi" sz="1800"/>
              <a:t> on the campus.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 sz="1800"/>
              <a:t>Provide </a:t>
            </a:r>
            <a:r>
              <a:rPr lang="vi" sz="1800" b="1"/>
              <a:t>integrity</a:t>
            </a:r>
            <a:r>
              <a:rPr lang="vi" sz="1800"/>
              <a:t> in management system of college.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236425"/>
            <a:ext cx="7688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 case diagrams: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75" y="1946800"/>
            <a:ext cx="3495375" cy="28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85675"/>
            <a:ext cx="3188200" cy="3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Use Case diagrams: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67776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561" y="2006250"/>
            <a:ext cx="403202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0A875-6AF4-4946-91AB-F5367DE2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30" y="592210"/>
            <a:ext cx="7688700" cy="535200"/>
          </a:xfrm>
        </p:spPr>
        <p:txBody>
          <a:bodyPr/>
          <a:lstStyle/>
          <a:p>
            <a:r>
              <a:rPr lang="vi-VN" dirty="0"/>
              <a:t>Users Stories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3B81F-F1F5-4156-8FBF-95AC3CB9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3BC585-C0BA-4BF0-9A9B-77141A059A5A}"/>
              </a:ext>
            </a:extLst>
          </p:cNvPr>
          <p:cNvGraphicFramePr>
            <a:graphicFrameLocks noGrp="1"/>
          </p:cNvGraphicFramePr>
          <p:nvPr/>
        </p:nvGraphicFramePr>
        <p:xfrm>
          <a:off x="480530" y="1320800"/>
          <a:ext cx="7652550" cy="4517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70">
                  <a:extLst>
                    <a:ext uri="{9D8B030D-6E8A-4147-A177-3AD203B41FA5}">
                      <a16:colId xmlns:a16="http://schemas.microsoft.com/office/drawing/2014/main" val="3867451248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880573748"/>
                    </a:ext>
                  </a:extLst>
                </a:gridCol>
                <a:gridCol w="4592320">
                  <a:extLst>
                    <a:ext uri="{9D8B030D-6E8A-4147-A177-3AD203B41FA5}">
                      <a16:colId xmlns:a16="http://schemas.microsoft.com/office/drawing/2014/main" val="4218677611"/>
                    </a:ext>
                  </a:extLst>
                </a:gridCol>
              </a:tblGrid>
              <a:tr h="191296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Use Case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User Story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 Acceptance Criteria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344841948"/>
                  </a:ext>
                </a:extLst>
              </a:tr>
              <a:tr h="992424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Follow</a:t>
                      </a:r>
                      <a:endParaRPr lang="en-US" sz="800" dirty="0">
                        <a:effectLst/>
                      </a:endParaRPr>
                    </a:p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Returned</a:t>
                      </a:r>
                      <a:endParaRPr lang="en-US" sz="800" dirty="0">
                        <a:effectLst/>
                      </a:endParaRPr>
                    </a:p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Location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As a student/employee, I want to follow the navigation to an empty slot on my phone screen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1.  	The APP should be installed, required rights should be given.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2.  	4G Internet is required.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3.  	GPS chips in the phone are needed.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4.  	Maps of the parking lot are highly accurate.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5.  	Customer account information and car plate should be stored on the database.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6.  	Two states of slot “occupied” “empty” should be dynamic real-time updated on the database.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348140436"/>
                  </a:ext>
                </a:extLst>
              </a:tr>
              <a:tr h="223600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Add Payment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As a student/employee, I want to add payment automatically.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1.      Customer account information and car plate should be stored on the database.</a:t>
                      </a:r>
                      <a:endParaRPr lang="en-US" sz="80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2.  	Gate camera should scan plate and identify the customer.</a:t>
                      </a:r>
                      <a:endParaRPr lang="en-US" sz="80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3.  	Check time and cut money from prepayment account automatically.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245689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Add Feedback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As a student/employee, I want to add feedback or make an emergency call.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1.  	Words or pieces of voice can be recorded in APP for feedback.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2.  	The emergency call can be made by mobile or through phones which are installed at every gate of the parking lot.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225384701"/>
                  </a:ext>
                </a:extLst>
              </a:tr>
              <a:tr h="145570">
                <a:tc>
                  <a:txBody>
                    <a:bodyPr/>
                    <a:lstStyle/>
                    <a:p>
                      <a:pPr marL="88900" marR="6477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Receive Feedback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As a parking manager, I want to receive feedback in APP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1.  	Feedback can be a list in the database server.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1751574401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Provide</a:t>
                      </a:r>
                      <a:endParaRPr lang="en-US" sz="800">
                        <a:effectLst/>
                      </a:endParaRPr>
                    </a:p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Customer</a:t>
                      </a:r>
                      <a:endParaRPr lang="en-US" sz="800">
                        <a:effectLst/>
                      </a:endParaRPr>
                    </a:p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Service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As a parking manager, I want to answer a customer’s emergency call and provide customer service.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1.      Customer’s current location should be displayed to the manager as soon as the emergency call is connected.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579889148"/>
                  </a:ext>
                </a:extLst>
              </a:tr>
              <a:tr h="1122680"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Make Payment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L="88900"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As a visitor, I want to make payment in payment machine.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tc>
                  <a:txBody>
                    <a:bodyPr/>
                    <a:lstStyle/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1.  	The visitor has own parking area.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2.  	The state of the slot in the visitor area is not controlled by the database system.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3.  	Visitor parking area provides payment machine and accessing card.</a:t>
                      </a:r>
                      <a:endParaRPr lang="en-US" sz="800" dirty="0">
                        <a:effectLst/>
                      </a:endParaRPr>
                    </a:p>
                    <a:p>
                      <a:pPr marR="889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900" dirty="0">
                          <a:effectLst/>
                        </a:rPr>
                        <a:t>4.  	Figure out parking time by inserted accessing card picked up when entering.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627" marR="11627" marT="11627" marB="11627"/>
                </a:tc>
                <a:extLst>
                  <a:ext uri="{0D108BD9-81ED-4DB2-BD59-A6C34878D82A}">
                    <a16:rowId xmlns:a16="http://schemas.microsoft.com/office/drawing/2014/main" val="189210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5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FE79-DDF8-444F-9EA0-EDFCC186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50" y="1127410"/>
            <a:ext cx="5376710" cy="2599805"/>
          </a:xfrm>
        </p:spPr>
        <p:txBody>
          <a:bodyPr/>
          <a:lstStyle/>
          <a:p>
            <a:r>
              <a:rPr lang="vi-VN" sz="1800" b="1" dirty="0"/>
              <a:t>Student</a:t>
            </a:r>
            <a:endParaRPr lang="en-US" sz="1800" dirty="0"/>
          </a:p>
          <a:p>
            <a:r>
              <a:rPr lang="vi-VN" sz="1000" b="1" dirty="0"/>
              <a:t>Make payment</a:t>
            </a:r>
            <a:endParaRPr lang="en-US" sz="1000" dirty="0"/>
          </a:p>
          <a:p>
            <a:r>
              <a:rPr lang="vi-VN" sz="1000" dirty="0"/>
              <a:t>As a student/employee, I want to make a payment at the beginning</a:t>
            </a:r>
            <a:r>
              <a:rPr lang="vi-VN" sz="1000" b="1" dirty="0"/>
              <a:t> </a:t>
            </a:r>
            <a:r>
              <a:rPr lang="vi-VN" sz="1000" dirty="0"/>
              <a:t>of the semester so that I can park my car in the parking area.</a:t>
            </a:r>
            <a:endParaRPr lang="en-US" sz="1000" dirty="0"/>
          </a:p>
          <a:p>
            <a:r>
              <a:rPr lang="vi-VN" sz="1000" b="1" dirty="0"/>
              <a:t>Get a receipt</a:t>
            </a:r>
            <a:endParaRPr lang="en-US" sz="1000" dirty="0"/>
          </a:p>
          <a:p>
            <a:r>
              <a:rPr lang="vi-VN" sz="1000" dirty="0"/>
              <a:t>            	As a student/employee, I want to get a receipt for the payment I have made so that I can have a proof of my payment.</a:t>
            </a:r>
            <a:endParaRPr lang="en-US" sz="1000" dirty="0"/>
          </a:p>
          <a:p>
            <a:r>
              <a:rPr lang="vi-VN" sz="1000" b="1" dirty="0"/>
              <a:t>Request car location</a:t>
            </a:r>
            <a:endParaRPr lang="en-US" sz="1000" dirty="0"/>
          </a:p>
          <a:p>
            <a:r>
              <a:rPr lang="vi-VN" sz="1000" dirty="0"/>
              <a:t>            	As a student/employee, I want to ask for the location of my car so that I find my car.</a:t>
            </a:r>
            <a:endParaRPr lang="en-US" sz="1000" dirty="0"/>
          </a:p>
          <a:p>
            <a:r>
              <a:rPr lang="vi-VN" sz="1000" b="1" dirty="0"/>
              <a:t>Follow destination</a:t>
            </a:r>
            <a:endParaRPr lang="en-US" sz="1000" dirty="0"/>
          </a:p>
          <a:p>
            <a:r>
              <a:rPr lang="vi-VN" sz="1000" dirty="0"/>
              <a:t>            	As a student/employee, I want to follow the direction to an empty slot on my phone screen so that I can park my car.</a:t>
            </a:r>
            <a:endParaRPr lang="en-US" sz="1000" dirty="0"/>
          </a:p>
          <a:p>
            <a:r>
              <a:rPr lang="vi-VN" sz="1000" b="1" dirty="0"/>
              <a:t>Give feedback</a:t>
            </a:r>
            <a:endParaRPr lang="en-US" sz="1000" dirty="0"/>
          </a:p>
          <a:p>
            <a:r>
              <a:rPr lang="vi-VN" sz="1000" dirty="0"/>
              <a:t>            	As a student/employee, I want to give feedback so that I can give my opinion of the service.</a:t>
            </a:r>
            <a:endParaRPr lang="en-US" sz="1000" dirty="0"/>
          </a:p>
          <a:p>
            <a:r>
              <a:rPr lang="vi-VN" sz="1000" b="1" dirty="0"/>
              <a:t>Make emergency call</a:t>
            </a:r>
            <a:endParaRPr lang="en-US" sz="1000" dirty="0"/>
          </a:p>
          <a:p>
            <a:r>
              <a:rPr lang="vi-VN" sz="1000" dirty="0"/>
              <a:t>            	As a student/employee, I want to make an emergency call so that I can report an emergency.</a:t>
            </a:r>
            <a:endParaRPr lang="en-US" sz="1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923B77E-55D6-40D9-84C9-99412BF44760}"/>
              </a:ext>
            </a:extLst>
          </p:cNvPr>
          <p:cNvSpPr txBox="1">
            <a:spLocks/>
          </p:cNvSpPr>
          <p:nvPr/>
        </p:nvSpPr>
        <p:spPr>
          <a:xfrm>
            <a:off x="480530" y="5922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/>
              <a:t>Users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1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FE79-DDF8-444F-9EA0-EDFCC186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850" y="1127410"/>
            <a:ext cx="7688700" cy="2261100"/>
          </a:xfrm>
        </p:spPr>
        <p:txBody>
          <a:bodyPr/>
          <a:lstStyle/>
          <a:p>
            <a:r>
              <a:rPr lang="vi-VN" sz="1800" b="1" dirty="0"/>
              <a:t>Visitor</a:t>
            </a:r>
            <a:endParaRPr lang="en-US" sz="1800" dirty="0"/>
          </a:p>
          <a:p>
            <a:r>
              <a:rPr lang="vi-VN" b="1" dirty="0"/>
              <a:t>Ask for parking area</a:t>
            </a:r>
            <a:endParaRPr lang="en-US" dirty="0"/>
          </a:p>
          <a:p>
            <a:r>
              <a:rPr lang="vi-VN" dirty="0"/>
              <a:t>As a visitor, I want to inquire for the visitor parking area so that I can park my car.</a:t>
            </a:r>
            <a:endParaRPr lang="en-US" dirty="0"/>
          </a:p>
          <a:p>
            <a:r>
              <a:rPr lang="vi-VN" b="1" dirty="0"/>
              <a:t>Follow visitor parking</a:t>
            </a:r>
            <a:endParaRPr lang="en-US" dirty="0"/>
          </a:p>
          <a:p>
            <a:r>
              <a:rPr lang="vi-VN" dirty="0"/>
              <a:t>As a visitor, I want to follow the direction for the visitor parking area so that I can park my car.</a:t>
            </a:r>
            <a:endParaRPr lang="en-US" dirty="0"/>
          </a:p>
          <a:p>
            <a:r>
              <a:rPr lang="vi-VN" b="1" dirty="0"/>
              <a:t>Makes payment</a:t>
            </a:r>
            <a:endParaRPr lang="en-US" dirty="0"/>
          </a:p>
          <a:p>
            <a:r>
              <a:rPr lang="vi-VN" dirty="0"/>
              <a:t>As a visitor, I want to make a payment when I leave so that I can leave the parking area.</a:t>
            </a:r>
            <a:endParaRPr lang="en-US" dirty="0"/>
          </a:p>
          <a:p>
            <a:r>
              <a:rPr lang="vi-VN" b="1" dirty="0"/>
              <a:t>Get a receipt</a:t>
            </a:r>
            <a:endParaRPr lang="en-US" dirty="0"/>
          </a:p>
          <a:p>
            <a:r>
              <a:rPr lang="vi-VN" dirty="0"/>
              <a:t>As a visitor, I want to get a receipt for the payment I have made so that I can have a proof of my payment.</a:t>
            </a:r>
            <a:endParaRPr lang="en-US" dirty="0"/>
          </a:p>
          <a:p>
            <a:r>
              <a:rPr lang="vi-VN" b="1" dirty="0"/>
              <a:t>Give feedback</a:t>
            </a:r>
            <a:endParaRPr lang="en-US" dirty="0"/>
          </a:p>
          <a:p>
            <a:r>
              <a:rPr lang="vi-VN" b="1" dirty="0"/>
              <a:t>            	</a:t>
            </a:r>
            <a:r>
              <a:rPr lang="vi-VN" dirty="0"/>
              <a:t>As a visitor, I want to give feedback or make an emergency call so that I can give my opinion of the service.</a:t>
            </a:r>
            <a:endParaRPr lang="en-US" dirty="0"/>
          </a:p>
          <a:p>
            <a:r>
              <a:rPr lang="vi-VN" b="1" dirty="0"/>
              <a:t>Make emergency call</a:t>
            </a:r>
            <a:endParaRPr lang="en-US" dirty="0"/>
          </a:p>
          <a:p>
            <a:r>
              <a:rPr lang="vi-VN" dirty="0"/>
              <a:t>            	As a visitor, I want to make an emergency call so that I can report an emergency.</a:t>
            </a:r>
            <a:endParaRPr lang="en-US" dirty="0"/>
          </a:p>
          <a:p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25EC781-B744-4756-9531-4FD7F321C716}"/>
              </a:ext>
            </a:extLst>
          </p:cNvPr>
          <p:cNvSpPr txBox="1">
            <a:spLocks/>
          </p:cNvSpPr>
          <p:nvPr/>
        </p:nvSpPr>
        <p:spPr>
          <a:xfrm>
            <a:off x="480530" y="59221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vi-VN" dirty="0"/>
              <a:t>Users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786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583</Words>
  <Application>Microsoft Office PowerPoint</Application>
  <PresentationFormat>全屏显示(16:9)</PresentationFormat>
  <Paragraphs>147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Lato</vt:lpstr>
      <vt:lpstr>Raleway</vt:lpstr>
      <vt:lpstr>Streamline</vt:lpstr>
      <vt:lpstr>Comp 246: Object Oriented Software Engineering  Parking Management System  </vt:lpstr>
      <vt:lpstr>Main idea </vt:lpstr>
      <vt:lpstr>Work Breakdown Structure:</vt:lpstr>
      <vt:lpstr>Business Benefits:</vt:lpstr>
      <vt:lpstr>Use case diagrams:</vt:lpstr>
      <vt:lpstr>Use Case diagrams:</vt:lpstr>
      <vt:lpstr>Users Stories</vt:lpstr>
      <vt:lpstr>PowerPoint 演示文稿</vt:lpstr>
      <vt:lpstr>PowerPoint 演示文稿</vt:lpstr>
      <vt:lpstr>PowerPoint 演示文稿</vt:lpstr>
      <vt:lpstr>PowerPoint 演示文稿</vt:lpstr>
      <vt:lpstr>ERD</vt:lpstr>
      <vt:lpstr>System Sequence Diagrams: </vt:lpstr>
      <vt:lpstr>PowerPoint 演示文稿</vt:lpstr>
      <vt:lpstr>PowerPoint 演示文稿</vt:lpstr>
      <vt:lpstr>PowerPoint 演示文稿</vt:lpstr>
      <vt:lpstr>Sequence Diagrams:</vt:lpstr>
      <vt:lpstr>Sequence  Diagram</vt:lpstr>
      <vt:lpstr>State Machine Diagram:</vt:lpstr>
      <vt:lpstr>State Machine Diagram:</vt:lpstr>
      <vt:lpstr>Detail class diagram </vt:lpstr>
      <vt:lpstr>CRC Cards</vt:lpstr>
      <vt:lpstr>CRC Cards</vt:lpstr>
      <vt:lpstr>Package Diagram</vt:lpstr>
      <vt:lpstr>User interface</vt:lpstr>
      <vt:lpstr>User Interface</vt:lpstr>
      <vt:lpstr>Technology tools</vt:lpstr>
      <vt:lpstr>Lesson Learned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246: Object Oriented Software Engineering  Parking Management System  </dc:title>
  <cp:lastModifiedBy>Gaofeng Pan</cp:lastModifiedBy>
  <cp:revision>2</cp:revision>
  <dcterms:modified xsi:type="dcterms:W3CDTF">2018-12-05T22:24:21Z</dcterms:modified>
</cp:coreProperties>
</file>