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436" r:id="rId2"/>
    <p:sldId id="437" r:id="rId3"/>
    <p:sldId id="440" r:id="rId4"/>
    <p:sldId id="441" r:id="rId5"/>
    <p:sldId id="443" r:id="rId6"/>
    <p:sldId id="442" r:id="rId7"/>
    <p:sldId id="447" r:id="rId8"/>
    <p:sldId id="444" r:id="rId9"/>
    <p:sldId id="446" r:id="rId10"/>
  </p:sldIdLst>
  <p:sldSz cx="27439938" cy="2058035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al Black" panose="020B0A04020102020204" pitchFamily="34" charset="0"/>
      <p:bold r:id="rId16"/>
    </p:embeddedFont>
    <p:embeddedFont>
      <p:font typeface="Patua One" panose="02000000000000000000" pitchFamily="2" charset="0"/>
      <p:regular r:id="rId17"/>
    </p:embeddedFont>
    <p:embeddedFont>
      <p:font typeface="Vollkorn Bold" panose="02000503080000020003" pitchFamily="2" charset="0"/>
      <p:bold r:id="rId18"/>
    </p:embeddedFont>
    <p:embeddedFont>
      <p:font typeface="Lato Black" panose="020F0A02020204030203" pitchFamily="34" charset="0"/>
      <p:bold r:id="rId19"/>
      <p:boldItalic r:id="rId20"/>
    </p:embeddedFont>
    <p:embeddedFont>
      <p:font typeface="Narkisim" panose="020E0502050101010101" pitchFamily="34" charset="-79"/>
      <p:regular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365811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9060" algn="l" defTabSz="365811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8118" algn="l" defTabSz="365811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7177" algn="l" defTabSz="365811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6236" algn="l" defTabSz="365811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5295" algn="l" defTabSz="365811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4355" algn="l" defTabSz="365811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3413" algn="l" defTabSz="365811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2473" algn="l" defTabSz="365811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3" userDrawn="1">
          <p15:clr>
            <a:srgbClr val="A4A3A4"/>
          </p15:clr>
        </p15:guide>
        <p15:guide id="2" orient="horz" pos="8246" userDrawn="1">
          <p15:clr>
            <a:srgbClr val="A4A3A4"/>
          </p15:clr>
        </p15:guide>
        <p15:guide id="3" pos="113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uel Gratzl" initials="S.G." lastIdx="4" clrIdx="0"/>
  <p:cmAuthor id="1" name="Josef Gratzl" initials="J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56"/>
    <a:srgbClr val="008A42"/>
    <a:srgbClr val="00ACDC"/>
    <a:srgbClr val="00A650"/>
    <a:srgbClr val="004C24"/>
    <a:srgbClr val="007437"/>
    <a:srgbClr val="00582A"/>
    <a:srgbClr val="004822"/>
    <a:srgbClr val="005C2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513" autoAdjust="0"/>
  </p:normalViewPr>
  <p:slideViewPr>
    <p:cSldViewPr snapToGrid="0">
      <p:cViewPr>
        <p:scale>
          <a:sx n="50" d="100"/>
          <a:sy n="50" d="100"/>
        </p:scale>
        <p:origin x="2064" y="30"/>
      </p:cViewPr>
      <p:guideLst>
        <p:guide orient="horz" pos="2763"/>
        <p:guide orient="horz" pos="8246"/>
        <p:guide pos="11367"/>
      </p:guideLst>
    </p:cSldViewPr>
  </p:slideViewPr>
  <p:outlineViewPr>
    <p:cViewPr>
      <p:scale>
        <a:sx n="33" d="100"/>
        <a:sy n="33" d="100"/>
      </p:scale>
      <p:origin x="0" y="95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EF61E-FAFC-4FB4-B79B-74006E684774}" type="datetimeFigureOut">
              <a:rPr lang="de-AT" smtClean="0"/>
              <a:t>30.01.2014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A073-D8C2-4133-A67E-A828A6A314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241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811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9060" algn="l" defTabSz="365811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8118" algn="l" defTabSz="365811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7177" algn="l" defTabSz="365811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6236" algn="l" defTabSz="365811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5295" algn="l" defTabSz="365811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4355" algn="l" defTabSz="365811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3413" algn="l" defTabSz="365811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2473" algn="l" defTabSz="365811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4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54781" y="2078730"/>
            <a:ext cx="29863970" cy="10372352"/>
          </a:xfrm>
          <a:prstGeom prst="rect">
            <a:avLst/>
          </a:prstGeom>
          <a:solidFill>
            <a:schemeClr val="bg1">
              <a:lumMod val="95000"/>
              <a:alpha val="74118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566"/>
            <a:endParaRPr lang="en-US" sz="54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6951" y="3159187"/>
            <a:ext cx="23323948" cy="4411436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noProof="0" dirty="0" smtClean="0"/>
              <a:t>Talk Title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67" y="19074947"/>
            <a:ext cx="17719095" cy="1095713"/>
          </a:xfrm>
        </p:spPr>
        <p:txBody>
          <a:bodyPr/>
          <a:lstStyle>
            <a:lvl1pPr algn="l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7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995" y="5680244"/>
            <a:ext cx="23323948" cy="4087483"/>
          </a:xfrm>
        </p:spPr>
        <p:txBody>
          <a:bodyPr anchor="t"/>
          <a:lstStyle>
            <a:lvl1pPr algn="ctr">
              <a:defRPr sz="12002" b="1" cap="all">
                <a:effectLst>
                  <a:reflection blurRad="6350" stA="55000" endA="300" endPos="23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7995" y="11730783"/>
            <a:ext cx="23323948" cy="4501950"/>
          </a:xfrm>
        </p:spPr>
        <p:txBody>
          <a:bodyPr anchor="b">
            <a:normAutofit/>
          </a:bodyPr>
          <a:lstStyle>
            <a:lvl1pPr marL="0" indent="0" algn="ctr">
              <a:buNone/>
              <a:defRPr sz="9601">
                <a:solidFill>
                  <a:schemeClr val="tx1">
                    <a:tint val="75000"/>
                  </a:schemeClr>
                </a:solidFill>
                <a:effectLst>
                  <a:reflection blurRad="6350" stA="55000" endA="300" endPos="22000" dir="5400000" sy="-100000" algn="bl" rotWithShape="0"/>
                </a:effectLst>
              </a:defRPr>
            </a:lvl1pPr>
            <a:lvl2pPr marL="1371783" indent="0">
              <a:buNone/>
              <a:defRPr sz="5401">
                <a:solidFill>
                  <a:schemeClr val="tx1">
                    <a:tint val="75000"/>
                  </a:schemeClr>
                </a:solidFill>
              </a:defRPr>
            </a:lvl2pPr>
            <a:lvl3pPr marL="2743566" indent="0">
              <a:buNone/>
              <a:defRPr sz="4801">
                <a:solidFill>
                  <a:schemeClr val="tx1">
                    <a:tint val="75000"/>
                  </a:schemeClr>
                </a:solidFill>
              </a:defRPr>
            </a:lvl3pPr>
            <a:lvl4pPr marL="4115349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4pPr>
            <a:lvl5pPr marL="5487132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5pPr>
            <a:lvl6pPr marL="6858914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6pPr>
            <a:lvl7pPr marL="8230697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7pPr>
            <a:lvl8pPr marL="9602480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8pPr>
            <a:lvl9pPr marL="10974263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Chapter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8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7570" y="13224788"/>
            <a:ext cx="18251086" cy="4087483"/>
          </a:xfrm>
        </p:spPr>
        <p:txBody>
          <a:bodyPr anchor="t"/>
          <a:lstStyle>
            <a:lvl1pPr algn="l">
              <a:defRPr sz="12002" b="1" cap="all">
                <a:effectLst>
                  <a:reflection blurRad="6350" stA="55000" endA="300" endPos="23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7570" y="8722832"/>
            <a:ext cx="18251086" cy="4501950"/>
          </a:xfrm>
        </p:spPr>
        <p:txBody>
          <a:bodyPr anchor="b"/>
          <a:lstStyle>
            <a:lvl1pPr marL="0" indent="0">
              <a:buNone/>
              <a:defRPr sz="6001">
                <a:solidFill>
                  <a:schemeClr val="tx1">
                    <a:tint val="75000"/>
                  </a:schemeClr>
                </a:solidFill>
              </a:defRPr>
            </a:lvl1pPr>
            <a:lvl2pPr marL="1371783" indent="0">
              <a:buNone/>
              <a:defRPr sz="5401">
                <a:solidFill>
                  <a:schemeClr val="tx1">
                    <a:tint val="75000"/>
                  </a:schemeClr>
                </a:solidFill>
              </a:defRPr>
            </a:lvl2pPr>
            <a:lvl3pPr marL="2743566" indent="0">
              <a:buNone/>
              <a:defRPr sz="4801">
                <a:solidFill>
                  <a:schemeClr val="tx1">
                    <a:tint val="75000"/>
                  </a:schemeClr>
                </a:solidFill>
              </a:defRPr>
            </a:lvl3pPr>
            <a:lvl4pPr marL="4115349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4pPr>
            <a:lvl5pPr marL="5487132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5pPr>
            <a:lvl6pPr marL="6858914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6pPr>
            <a:lvl7pPr marL="8230697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7pPr>
            <a:lvl8pPr marL="9602480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8pPr>
            <a:lvl9pPr marL="10974263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499386" y="9426307"/>
            <a:ext cx="4753602" cy="5761922"/>
          </a:xfrm>
          <a:effectLst>
            <a:reflection blurRad="6350" stA="50000" endA="300" endPos="55000" dir="5400000" sy="-100000" algn="bl" rotWithShape="0"/>
          </a:effectLst>
          <a:scene3d>
            <a:camera prst="isometricLeftDown"/>
            <a:lightRig rig="threePt" dir="t"/>
          </a:scene3d>
        </p:spPr>
        <p:txBody>
          <a:bodyPr/>
          <a:lstStyle>
            <a:lvl1pPr>
              <a:defRPr/>
            </a:lvl1pPr>
          </a:lstStyle>
          <a:p>
            <a:r>
              <a:rPr lang="de-AT" dirty="0" smtClean="0"/>
              <a:t>Teaser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1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867149" indent="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3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997" y="4802089"/>
            <a:ext cx="12119306" cy="13582080"/>
          </a:xfrm>
        </p:spPr>
        <p:txBody>
          <a:bodyPr/>
          <a:lstStyle>
            <a:lvl1pPr>
              <a:defRPr sz="8401"/>
            </a:lvl1pPr>
            <a:lvl2pPr>
              <a:defRPr sz="7201"/>
            </a:lvl2pPr>
            <a:lvl3pPr>
              <a:defRPr sz="6001"/>
            </a:lvl3pPr>
            <a:lvl4pPr>
              <a:defRPr sz="5401"/>
            </a:lvl4pPr>
            <a:lvl5pPr>
              <a:defRPr sz="5401"/>
            </a:lvl5pPr>
            <a:lvl6pPr>
              <a:defRPr sz="5401"/>
            </a:lvl6pPr>
            <a:lvl7pPr>
              <a:defRPr sz="5401"/>
            </a:lvl7pPr>
            <a:lvl8pPr>
              <a:defRPr sz="5401"/>
            </a:lvl8pPr>
            <a:lvl9pPr>
              <a:defRPr sz="54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8635" y="4802089"/>
            <a:ext cx="12119306" cy="13582080"/>
          </a:xfrm>
        </p:spPr>
        <p:txBody>
          <a:bodyPr/>
          <a:lstStyle>
            <a:lvl1pPr>
              <a:defRPr sz="8401"/>
            </a:lvl1pPr>
            <a:lvl2pPr>
              <a:defRPr sz="7201"/>
            </a:lvl2pPr>
            <a:lvl3pPr>
              <a:defRPr sz="6001"/>
            </a:lvl3pPr>
            <a:lvl4pPr>
              <a:defRPr sz="5401"/>
            </a:lvl4pPr>
            <a:lvl5pPr>
              <a:defRPr sz="5401"/>
            </a:lvl5pPr>
            <a:lvl6pPr>
              <a:defRPr sz="5401"/>
            </a:lvl6pPr>
            <a:lvl7pPr>
              <a:defRPr sz="5401"/>
            </a:lvl7pPr>
            <a:lvl8pPr>
              <a:defRPr sz="5401"/>
            </a:lvl8pPr>
            <a:lvl9pPr>
              <a:defRPr sz="54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6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999" y="4606766"/>
            <a:ext cx="12124070" cy="1919881"/>
          </a:xfrm>
        </p:spPr>
        <p:txBody>
          <a:bodyPr anchor="b"/>
          <a:lstStyle>
            <a:lvl1pPr marL="0" indent="0">
              <a:buNone/>
              <a:defRPr sz="7201" b="1"/>
            </a:lvl1pPr>
            <a:lvl2pPr marL="1371783" indent="0">
              <a:buNone/>
              <a:defRPr sz="6001" b="1"/>
            </a:lvl2pPr>
            <a:lvl3pPr marL="2743566" indent="0">
              <a:buNone/>
              <a:defRPr sz="5401" b="1"/>
            </a:lvl3pPr>
            <a:lvl4pPr marL="4115349" indent="0">
              <a:buNone/>
              <a:defRPr sz="4801" b="1"/>
            </a:lvl4pPr>
            <a:lvl5pPr marL="5487132" indent="0">
              <a:buNone/>
              <a:defRPr sz="4801" b="1"/>
            </a:lvl5pPr>
            <a:lvl6pPr marL="6858914" indent="0">
              <a:buNone/>
              <a:defRPr sz="4801" b="1"/>
            </a:lvl6pPr>
            <a:lvl7pPr marL="8230697" indent="0">
              <a:buNone/>
              <a:defRPr sz="4801" b="1"/>
            </a:lvl7pPr>
            <a:lvl8pPr marL="9602480" indent="0">
              <a:buNone/>
              <a:defRPr sz="4801" b="1"/>
            </a:lvl8pPr>
            <a:lvl9pPr marL="10974263" indent="0">
              <a:buNone/>
              <a:defRPr sz="48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999" y="6526640"/>
            <a:ext cx="12124070" cy="11857523"/>
          </a:xfrm>
        </p:spPr>
        <p:txBody>
          <a:bodyPr/>
          <a:lstStyle>
            <a:lvl1pPr>
              <a:defRPr sz="7201"/>
            </a:lvl1pPr>
            <a:lvl2pPr>
              <a:defRPr sz="6001"/>
            </a:lvl2pPr>
            <a:lvl3pPr>
              <a:defRPr sz="5401"/>
            </a:lvl3pPr>
            <a:lvl4pPr>
              <a:defRPr sz="4801"/>
            </a:lvl4pPr>
            <a:lvl5pPr>
              <a:defRPr sz="4801"/>
            </a:lvl5pPr>
            <a:lvl6pPr>
              <a:defRPr sz="4801"/>
            </a:lvl6pPr>
            <a:lvl7pPr>
              <a:defRPr sz="4801"/>
            </a:lvl7pPr>
            <a:lvl8pPr>
              <a:defRPr sz="4801"/>
            </a:lvl8pPr>
            <a:lvl9pPr>
              <a:defRPr sz="4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9120" y="4606766"/>
            <a:ext cx="12128833" cy="1919881"/>
          </a:xfrm>
        </p:spPr>
        <p:txBody>
          <a:bodyPr anchor="b"/>
          <a:lstStyle>
            <a:lvl1pPr marL="0" indent="0">
              <a:buNone/>
              <a:defRPr sz="7201" b="1"/>
            </a:lvl1pPr>
            <a:lvl2pPr marL="1371783" indent="0">
              <a:buNone/>
              <a:defRPr sz="6001" b="1"/>
            </a:lvl2pPr>
            <a:lvl3pPr marL="2743566" indent="0">
              <a:buNone/>
              <a:defRPr sz="5401" b="1"/>
            </a:lvl3pPr>
            <a:lvl4pPr marL="4115349" indent="0">
              <a:buNone/>
              <a:defRPr sz="4801" b="1"/>
            </a:lvl4pPr>
            <a:lvl5pPr marL="5487132" indent="0">
              <a:buNone/>
              <a:defRPr sz="4801" b="1"/>
            </a:lvl5pPr>
            <a:lvl6pPr marL="6858914" indent="0">
              <a:buNone/>
              <a:defRPr sz="4801" b="1"/>
            </a:lvl6pPr>
            <a:lvl7pPr marL="8230697" indent="0">
              <a:buNone/>
              <a:defRPr sz="4801" b="1"/>
            </a:lvl7pPr>
            <a:lvl8pPr marL="9602480" indent="0">
              <a:buNone/>
              <a:defRPr sz="4801" b="1"/>
            </a:lvl8pPr>
            <a:lvl9pPr marL="10974263" indent="0">
              <a:buNone/>
              <a:defRPr sz="48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9120" y="6526640"/>
            <a:ext cx="12128833" cy="11857523"/>
          </a:xfrm>
        </p:spPr>
        <p:txBody>
          <a:bodyPr/>
          <a:lstStyle>
            <a:lvl1pPr>
              <a:defRPr sz="7201"/>
            </a:lvl1pPr>
            <a:lvl2pPr>
              <a:defRPr sz="6001"/>
            </a:lvl2pPr>
            <a:lvl3pPr>
              <a:defRPr sz="5401"/>
            </a:lvl3pPr>
            <a:lvl4pPr>
              <a:defRPr sz="4801"/>
            </a:lvl4pPr>
            <a:lvl5pPr>
              <a:defRPr sz="4801"/>
            </a:lvl5pPr>
            <a:lvl6pPr>
              <a:defRPr sz="4801"/>
            </a:lvl6pPr>
            <a:lvl7pPr>
              <a:defRPr sz="4801"/>
            </a:lvl7pPr>
            <a:lvl8pPr>
              <a:defRPr sz="4801"/>
            </a:lvl8pPr>
            <a:lvl9pPr>
              <a:defRPr sz="4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3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6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4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997" y="824165"/>
            <a:ext cx="24695944" cy="3430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997" y="4802089"/>
            <a:ext cx="24695944" cy="135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039" y="19074947"/>
            <a:ext cx="17286920" cy="1095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1" b="1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 algn="l" defTabSz="2743566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65290" y="19074947"/>
            <a:ext cx="6402652" cy="1095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743566"/>
            <a:fld id="{30742C3F-4840-460C-ADF2-7005A7FA88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274356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3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defTabSz="2743566" rtl="0" eaLnBrk="1" latinLnBrk="0" hangingPunct="1">
        <a:spcBef>
          <a:spcPct val="0"/>
        </a:spcBef>
        <a:buNone/>
        <a:defRPr sz="13202" kern="1200">
          <a:solidFill>
            <a:schemeClr val="tx1"/>
          </a:solidFill>
          <a:latin typeface="Vollkorn Bold" panose="02000503080000020003" pitchFamily="2" charset="0"/>
          <a:ea typeface="+mj-ea"/>
          <a:cs typeface="Narkisim" pitchFamily="34" charset="-79"/>
        </a:defRPr>
      </a:lvl1pPr>
    </p:titleStyle>
    <p:bodyStyle>
      <a:lvl1pPr marL="0" indent="0" algn="l" defTabSz="2743566" rtl="0" eaLnBrk="1" latinLnBrk="0" hangingPunct="1">
        <a:spcBef>
          <a:spcPct val="20000"/>
        </a:spcBef>
        <a:spcAft>
          <a:spcPts val="1800"/>
        </a:spcAft>
        <a:buClr>
          <a:srgbClr val="00ACDC"/>
        </a:buClr>
        <a:buFont typeface="Arial" pitchFamily="34" charset="0"/>
        <a:buNone/>
        <a:defRPr sz="9601" kern="1200">
          <a:solidFill>
            <a:schemeClr val="tx1"/>
          </a:solidFill>
          <a:latin typeface="+mn-lt"/>
          <a:ea typeface="+mn-ea"/>
          <a:cs typeface="+mn-cs"/>
        </a:defRPr>
      </a:lvl1pPr>
      <a:lvl2pPr marL="547762" indent="0" algn="l" defTabSz="1080144" rtl="0" eaLnBrk="1" latinLnBrk="0" hangingPunct="1">
        <a:spcBef>
          <a:spcPct val="20000"/>
        </a:spcBef>
        <a:spcAft>
          <a:spcPts val="1800"/>
        </a:spcAft>
        <a:buClr>
          <a:srgbClr val="00ACDC"/>
        </a:buClr>
        <a:buFont typeface="Arial" pitchFamily="34" charset="0"/>
        <a:buNone/>
        <a:defRPr sz="8401" kern="1200">
          <a:solidFill>
            <a:schemeClr val="tx1"/>
          </a:solidFill>
          <a:latin typeface="+mn-lt"/>
          <a:ea typeface="+mn-ea"/>
          <a:cs typeface="+mn-cs"/>
        </a:defRPr>
      </a:lvl2pPr>
      <a:lvl3pPr marL="1076469" indent="0" algn="l" defTabSz="2743566" rtl="0" eaLnBrk="1" latinLnBrk="0" hangingPunct="1">
        <a:spcBef>
          <a:spcPct val="20000"/>
        </a:spcBef>
        <a:spcAft>
          <a:spcPts val="1800"/>
        </a:spcAft>
        <a:buClr>
          <a:srgbClr val="00ACDC"/>
        </a:buClr>
        <a:buFont typeface="Arial" pitchFamily="34" charset="0"/>
        <a:buNone/>
        <a:defRPr sz="7201" kern="1200">
          <a:solidFill>
            <a:schemeClr val="tx1"/>
          </a:solidFill>
          <a:latin typeface="+mn-lt"/>
          <a:ea typeface="+mn-ea"/>
          <a:cs typeface="+mn-cs"/>
        </a:defRPr>
      </a:lvl3pPr>
      <a:lvl4pPr marL="2148175" indent="0" algn="l" defTabSz="2743566" rtl="0" eaLnBrk="1" latinLnBrk="0" hangingPunct="1">
        <a:spcBef>
          <a:spcPct val="20000"/>
        </a:spcBef>
        <a:spcAft>
          <a:spcPts val="1800"/>
        </a:spcAft>
        <a:buClr>
          <a:srgbClr val="00ACDC"/>
        </a:buClr>
        <a:buFont typeface="Arial" pitchFamily="34" charset="0"/>
        <a:buNone/>
        <a:defRPr sz="6001" kern="1200">
          <a:solidFill>
            <a:schemeClr val="tx1"/>
          </a:solidFill>
          <a:latin typeface="+mn-lt"/>
          <a:ea typeface="+mn-ea"/>
          <a:cs typeface="+mn-cs"/>
        </a:defRPr>
      </a:lvl4pPr>
      <a:lvl5pPr marL="2695934" indent="0" algn="l" defTabSz="2743566" rtl="0" eaLnBrk="1" latinLnBrk="0" hangingPunct="1">
        <a:spcBef>
          <a:spcPct val="20000"/>
        </a:spcBef>
        <a:spcAft>
          <a:spcPts val="1800"/>
        </a:spcAft>
        <a:buClr>
          <a:srgbClr val="00ACDC"/>
        </a:buClr>
        <a:buFont typeface="Arial" pitchFamily="34" charset="0"/>
        <a:buNone/>
        <a:defRPr sz="6001" kern="1200">
          <a:solidFill>
            <a:schemeClr val="tx1"/>
          </a:solidFill>
          <a:latin typeface="+mn-lt"/>
          <a:ea typeface="+mn-ea"/>
          <a:cs typeface="+mn-cs"/>
        </a:defRPr>
      </a:lvl5pPr>
      <a:lvl6pPr marL="7544806" indent="-685891" algn="l" defTabSz="2743566" rtl="0" eaLnBrk="1" latinLnBrk="0" hangingPunct="1">
        <a:spcBef>
          <a:spcPct val="20000"/>
        </a:spcBef>
        <a:buFont typeface="Arial" pitchFamily="34" charset="0"/>
        <a:buChar char="•"/>
        <a:defRPr sz="6001" kern="1200">
          <a:solidFill>
            <a:schemeClr val="tx1"/>
          </a:solidFill>
          <a:latin typeface="+mn-lt"/>
          <a:ea typeface="+mn-ea"/>
          <a:cs typeface="+mn-cs"/>
        </a:defRPr>
      </a:lvl6pPr>
      <a:lvl7pPr marL="8916589" indent="-685891" algn="l" defTabSz="2743566" rtl="0" eaLnBrk="1" latinLnBrk="0" hangingPunct="1">
        <a:spcBef>
          <a:spcPct val="20000"/>
        </a:spcBef>
        <a:buFont typeface="Arial" pitchFamily="34" charset="0"/>
        <a:buChar char="•"/>
        <a:defRPr sz="6001" kern="1200">
          <a:solidFill>
            <a:schemeClr val="tx1"/>
          </a:solidFill>
          <a:latin typeface="+mn-lt"/>
          <a:ea typeface="+mn-ea"/>
          <a:cs typeface="+mn-cs"/>
        </a:defRPr>
      </a:lvl7pPr>
      <a:lvl8pPr marL="10288372" indent="-685891" algn="l" defTabSz="2743566" rtl="0" eaLnBrk="1" latinLnBrk="0" hangingPunct="1">
        <a:spcBef>
          <a:spcPct val="20000"/>
        </a:spcBef>
        <a:buFont typeface="Arial" pitchFamily="34" charset="0"/>
        <a:buChar char="•"/>
        <a:defRPr sz="6001" kern="1200">
          <a:solidFill>
            <a:schemeClr val="tx1"/>
          </a:solidFill>
          <a:latin typeface="+mn-lt"/>
          <a:ea typeface="+mn-ea"/>
          <a:cs typeface="+mn-cs"/>
        </a:defRPr>
      </a:lvl8pPr>
      <a:lvl9pPr marL="11660154" indent="-685891" algn="l" defTabSz="2743566" rtl="0" eaLnBrk="1" latinLnBrk="0" hangingPunct="1">
        <a:spcBef>
          <a:spcPct val="20000"/>
        </a:spcBef>
        <a:buFont typeface="Arial" pitchFamily="34" charset="0"/>
        <a:buChar char="•"/>
        <a:defRPr sz="6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566" rtl="0" eaLnBrk="1" latinLnBrk="0" hangingPunct="1">
        <a:defRPr sz="5401" kern="1200">
          <a:solidFill>
            <a:schemeClr val="tx1"/>
          </a:solidFill>
          <a:latin typeface="+mn-lt"/>
          <a:ea typeface="+mn-ea"/>
          <a:cs typeface="+mn-cs"/>
        </a:defRPr>
      </a:lvl1pPr>
      <a:lvl2pPr marL="1371783" algn="l" defTabSz="2743566" rtl="0" eaLnBrk="1" latinLnBrk="0" hangingPunct="1">
        <a:defRPr sz="5401" kern="1200">
          <a:solidFill>
            <a:schemeClr val="tx1"/>
          </a:solidFill>
          <a:latin typeface="+mn-lt"/>
          <a:ea typeface="+mn-ea"/>
          <a:cs typeface="+mn-cs"/>
        </a:defRPr>
      </a:lvl2pPr>
      <a:lvl3pPr marL="2743566" algn="l" defTabSz="2743566" rtl="0" eaLnBrk="1" latinLnBrk="0" hangingPunct="1">
        <a:defRPr sz="5401" kern="1200">
          <a:solidFill>
            <a:schemeClr val="tx1"/>
          </a:solidFill>
          <a:latin typeface="+mn-lt"/>
          <a:ea typeface="+mn-ea"/>
          <a:cs typeface="+mn-cs"/>
        </a:defRPr>
      </a:lvl3pPr>
      <a:lvl4pPr marL="4115349" algn="l" defTabSz="2743566" rtl="0" eaLnBrk="1" latinLnBrk="0" hangingPunct="1">
        <a:defRPr sz="5401" kern="1200">
          <a:solidFill>
            <a:schemeClr val="tx1"/>
          </a:solidFill>
          <a:latin typeface="+mn-lt"/>
          <a:ea typeface="+mn-ea"/>
          <a:cs typeface="+mn-cs"/>
        </a:defRPr>
      </a:lvl4pPr>
      <a:lvl5pPr marL="5487132" algn="l" defTabSz="2743566" rtl="0" eaLnBrk="1" latinLnBrk="0" hangingPunct="1">
        <a:defRPr sz="5401" kern="1200">
          <a:solidFill>
            <a:schemeClr val="tx1"/>
          </a:solidFill>
          <a:latin typeface="+mn-lt"/>
          <a:ea typeface="+mn-ea"/>
          <a:cs typeface="+mn-cs"/>
        </a:defRPr>
      </a:lvl5pPr>
      <a:lvl6pPr marL="6858914" algn="l" defTabSz="2743566" rtl="0" eaLnBrk="1" latinLnBrk="0" hangingPunct="1">
        <a:defRPr sz="5401" kern="1200">
          <a:solidFill>
            <a:schemeClr val="tx1"/>
          </a:solidFill>
          <a:latin typeface="+mn-lt"/>
          <a:ea typeface="+mn-ea"/>
          <a:cs typeface="+mn-cs"/>
        </a:defRPr>
      </a:lvl6pPr>
      <a:lvl7pPr marL="8230697" algn="l" defTabSz="2743566" rtl="0" eaLnBrk="1" latinLnBrk="0" hangingPunct="1">
        <a:defRPr sz="5401" kern="1200">
          <a:solidFill>
            <a:schemeClr val="tx1"/>
          </a:solidFill>
          <a:latin typeface="+mn-lt"/>
          <a:ea typeface="+mn-ea"/>
          <a:cs typeface="+mn-cs"/>
        </a:defRPr>
      </a:lvl7pPr>
      <a:lvl8pPr marL="9602480" algn="l" defTabSz="2743566" rtl="0" eaLnBrk="1" latinLnBrk="0" hangingPunct="1">
        <a:defRPr sz="5401" kern="1200">
          <a:solidFill>
            <a:schemeClr val="tx1"/>
          </a:solidFill>
          <a:latin typeface="+mn-lt"/>
          <a:ea typeface="+mn-ea"/>
          <a:cs typeface="+mn-cs"/>
        </a:defRPr>
      </a:lvl8pPr>
      <a:lvl9pPr marL="10974263" algn="l" defTabSz="2743566" rtl="0" eaLnBrk="1" latinLnBrk="0" hangingPunct="1">
        <a:defRPr sz="5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it_(software)" TargetMode="External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defTabSz="1371783">
              <a:spcBef>
                <a:spcPts val="1500"/>
              </a:spcBef>
              <a:tabLst>
                <a:tab pos="2743566" algn="l"/>
                <a:tab pos="5487132" algn="l"/>
                <a:tab pos="8230697" algn="l"/>
                <a:tab pos="10974263" algn="l"/>
                <a:tab pos="13717829" algn="l"/>
                <a:tab pos="16461395" algn="l"/>
                <a:tab pos="19204960" algn="l"/>
                <a:tab pos="21948526" algn="l"/>
                <a:tab pos="24692092" algn="l"/>
                <a:tab pos="27435658" algn="l"/>
                <a:tab pos="30179223" algn="l"/>
              </a:tabLst>
            </a:pPr>
            <a:r>
              <a:rPr lang="en-US" sz="190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Git</a:t>
            </a:r>
            <a:r>
              <a:rPr lang="en-US" sz="19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&amp; </a:t>
            </a:r>
            <a:r>
              <a:rPr lang="en-US" sz="190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Github</a:t>
            </a:r>
            <a:endParaRPr 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1186951" y="8930400"/>
            <a:ext cx="24126618" cy="19444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1" dirty="0">
                <a:solidFill>
                  <a:srgbClr val="00B0F0"/>
                </a:solidFill>
              </a:rPr>
              <a:t>Alexander Lex</a:t>
            </a:r>
            <a:endParaRPr lang="en-US" sz="10801" dirty="0">
              <a:solidFill>
                <a:srgbClr val="00B0F0"/>
              </a:solidFill>
            </a:endParaRPr>
          </a:p>
          <a:p>
            <a:endParaRPr lang="en-US" sz="1080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0800" y="14340572"/>
            <a:ext cx="14131863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743566"/>
            <a:r>
              <a:rPr lang="en-US" sz="6001" dirty="0">
                <a:solidFill>
                  <a:prstClr val="black"/>
                </a:solidFill>
              </a:rPr>
              <a:t>CS 171 Lab 1, Jan 31. 2014</a:t>
            </a:r>
            <a:endParaRPr lang="en-US" sz="600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73963" y="8777810"/>
            <a:ext cx="24692015" cy="9604910"/>
          </a:xfrm>
        </p:spPr>
        <p:txBody>
          <a:bodyPr>
            <a:normAutofit/>
          </a:bodyPr>
          <a:lstStyle/>
          <a:p>
            <a:pPr algn="ctr"/>
            <a:r>
              <a:rPr lang="en-US" sz="14402" dirty="0">
                <a:solidFill>
                  <a:schemeClr val="bg1"/>
                </a:solidFill>
                <a:latin typeface="Vollkorn Bold" panose="02000503080000020003" pitchFamily="2" charset="0"/>
              </a:rPr>
              <a:t>Who uses </a:t>
            </a:r>
            <a:r>
              <a:rPr lang="en-US" sz="14402" dirty="0">
                <a:solidFill>
                  <a:schemeClr val="accent2"/>
                </a:solidFill>
                <a:latin typeface="Vollkorn Bold" panose="02000503080000020003" pitchFamily="2" charset="0"/>
              </a:rPr>
              <a:t>version control?</a:t>
            </a:r>
            <a:endParaRPr lang="en-US" sz="14402" dirty="0">
              <a:solidFill>
                <a:schemeClr val="accent2"/>
              </a:solidFill>
              <a:latin typeface="Vollkorn Bold" panose="02000503080000020003" pitchFamily="2" charset="0"/>
            </a:endParaRPr>
          </a:p>
          <a:p>
            <a:pPr algn="ctr"/>
            <a:endParaRPr lang="en-US" sz="10801" dirty="0"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300" dirty="0"/>
              <a:t>Why use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copies of multiple states of files - </a:t>
            </a:r>
            <a:r>
              <a:rPr lang="en-US" dirty="0" smtClean="0">
                <a:solidFill>
                  <a:schemeClr val="accent2"/>
                </a:solidFill>
              </a:rPr>
              <a:t>committing</a:t>
            </a:r>
          </a:p>
          <a:p>
            <a:r>
              <a:rPr lang="en-US" dirty="0" smtClean="0"/>
              <a:t>Create alternative sates – </a:t>
            </a:r>
            <a:r>
              <a:rPr lang="en-US" dirty="0" smtClean="0">
                <a:solidFill>
                  <a:schemeClr val="accent1"/>
                </a:solidFill>
              </a:rPr>
              <a:t>branching</a:t>
            </a:r>
          </a:p>
          <a:p>
            <a:r>
              <a:rPr lang="en-US" dirty="0" smtClean="0"/>
              <a:t>Collaborate in teams – </a:t>
            </a:r>
            <a:r>
              <a:rPr lang="en-US" dirty="0" smtClean="0">
                <a:solidFill>
                  <a:schemeClr val="accent3"/>
                </a:solidFill>
              </a:rPr>
              <a:t>distribution</a:t>
            </a:r>
          </a:p>
          <a:p>
            <a:r>
              <a:rPr lang="en-US" dirty="0" smtClean="0"/>
              <a:t>Keep your work save – </a:t>
            </a:r>
            <a:r>
              <a:rPr lang="en-US" dirty="0" smtClean="0">
                <a:solidFill>
                  <a:schemeClr val="accent2"/>
                </a:solidFill>
              </a:rPr>
              <a:t>backup</a:t>
            </a:r>
          </a:p>
          <a:p>
            <a:r>
              <a:rPr lang="en-US" dirty="0" smtClean="0"/>
              <a:t>Share – </a:t>
            </a:r>
            <a:r>
              <a:rPr lang="en-US" dirty="0" smtClean="0">
                <a:solidFill>
                  <a:schemeClr val="accent1"/>
                </a:solidFill>
              </a:rPr>
              <a:t>open source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997" y="4802089"/>
            <a:ext cx="15128686" cy="13582080"/>
          </a:xfrm>
        </p:spPr>
        <p:txBody>
          <a:bodyPr/>
          <a:lstStyle/>
          <a:p>
            <a:r>
              <a:rPr lang="en-US" dirty="0" smtClean="0"/>
              <a:t>Everybody needs to write to one server</a:t>
            </a:r>
          </a:p>
          <a:p>
            <a:r>
              <a:rPr lang="en-US" dirty="0" smtClean="0"/>
              <a:t>All operations (history, commit, branches) require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60557" y="12723914"/>
            <a:ext cx="1509824" cy="150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267376" y="9548037"/>
            <a:ext cx="2331117" cy="108313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556436" y="8316686"/>
            <a:ext cx="899885" cy="19296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7"/>
          </p:cNvCxnSpPr>
          <p:nvPr/>
        </p:nvCxnSpPr>
        <p:spPr>
          <a:xfrm flipV="1">
            <a:off x="19049272" y="11182053"/>
            <a:ext cx="1679849" cy="17629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1687064" y="11182053"/>
            <a:ext cx="2438454" cy="231083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951359" y="7231938"/>
            <a:ext cx="1509824" cy="150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005645" y="8573483"/>
            <a:ext cx="1509824" cy="150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50994" y="13085231"/>
            <a:ext cx="1509824" cy="150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556437" y="10910888"/>
            <a:ext cx="2569081" cy="238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013631" y="10158584"/>
            <a:ext cx="1509824" cy="150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441535" y="10083306"/>
            <a:ext cx="1509824" cy="150982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6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1371266" y="13732399"/>
            <a:ext cx="2835673" cy="13660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2906291" y="8195781"/>
            <a:ext cx="1655878" cy="224647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359339" y="11313127"/>
            <a:ext cx="405661" cy="27082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997" y="4802089"/>
            <a:ext cx="15128686" cy="13582080"/>
          </a:xfrm>
        </p:spPr>
        <p:txBody>
          <a:bodyPr>
            <a:normAutofit/>
          </a:bodyPr>
          <a:lstStyle/>
          <a:p>
            <a:r>
              <a:rPr lang="en-US" dirty="0" smtClean="0"/>
              <a:t>No access issues</a:t>
            </a:r>
          </a:p>
          <a:p>
            <a:pPr lvl="1"/>
            <a:r>
              <a:rPr lang="en-US" dirty="0"/>
              <a:t>Make a copy and hack away</a:t>
            </a:r>
          </a:p>
          <a:p>
            <a:pPr lvl="1"/>
            <a:r>
              <a:rPr lang="en-US" dirty="0" smtClean="0"/>
              <a:t>Ask if partner wants to accept your changes</a:t>
            </a:r>
          </a:p>
          <a:p>
            <a:r>
              <a:rPr lang="en-US" dirty="0" smtClean="0"/>
              <a:t>All nodes are equal</a:t>
            </a:r>
          </a:p>
          <a:p>
            <a:r>
              <a:rPr lang="en-US" dirty="0" smtClean="0"/>
              <a:t>Requires all features (commit, branch, history) to be local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496554" y="12891387"/>
            <a:ext cx="1509824" cy="150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8249900" y="8001002"/>
            <a:ext cx="4206421" cy="11429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556436" y="8316686"/>
            <a:ext cx="899885" cy="19296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1687064" y="11182053"/>
            <a:ext cx="2438454" cy="231083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951359" y="7231938"/>
            <a:ext cx="1509824" cy="150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165770" y="8195781"/>
            <a:ext cx="1509824" cy="150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50994" y="13085231"/>
            <a:ext cx="1509824" cy="150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556437" y="10910888"/>
            <a:ext cx="2569081" cy="238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013631" y="10158584"/>
            <a:ext cx="1509824" cy="1509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441535" y="10083306"/>
            <a:ext cx="1509824" cy="150982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8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1"/>
                </a:solidFill>
              </a:rPr>
              <a:t>Centralized</a:t>
            </a:r>
            <a:endParaRPr lang="en-US" sz="88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999" y="7658100"/>
            <a:ext cx="12124070" cy="10726063"/>
          </a:xfrm>
        </p:spPr>
        <p:txBody>
          <a:bodyPr/>
          <a:lstStyle/>
          <a:p>
            <a:r>
              <a:rPr lang="en-US" dirty="0" smtClean="0"/>
              <a:t>CVS </a:t>
            </a:r>
            <a:r>
              <a:rPr lang="en-US" sz="4800" dirty="0" smtClean="0"/>
              <a:t>(Concurrent Versions System)</a:t>
            </a:r>
          </a:p>
          <a:p>
            <a:r>
              <a:rPr lang="en-US" dirty="0" smtClean="0"/>
              <a:t>Subversion</a:t>
            </a:r>
          </a:p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3"/>
                </a:solidFill>
              </a:rPr>
              <a:t>Distributed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3939120" y="7658100"/>
            <a:ext cx="12128833" cy="10726063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Mercurial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Linus Torvalds, 2005</a:t>
            </a:r>
          </a:p>
          <a:p>
            <a:r>
              <a:rPr lang="en-US" dirty="0" smtClean="0"/>
              <a:t>Meaning: </a:t>
            </a:r>
            <a:r>
              <a:rPr lang="en-US" dirty="0"/>
              <a:t>British English slang roughly equivalent to "unpleasant person". 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– the stupid content tracker.</a:t>
            </a:r>
          </a:p>
          <a:p>
            <a:endParaRPr lang="en-US" dirty="0" smtClean="0"/>
          </a:p>
          <a:p>
            <a:pPr algn="r"/>
            <a:r>
              <a:rPr lang="en-US" sz="8800" i="1" dirty="0" smtClean="0"/>
              <a:t>"</a:t>
            </a:r>
            <a:r>
              <a:rPr lang="en-US" sz="8800" i="1" dirty="0"/>
              <a:t>I'm an egotistical bastard, and I name all my projects after myself. First 'Linux', now '</a:t>
            </a:r>
            <a:r>
              <a:rPr lang="en-US" sz="8800" i="1" dirty="0" err="1"/>
              <a:t>git</a:t>
            </a:r>
            <a:r>
              <a:rPr lang="en-US" sz="8800" i="1" dirty="0"/>
              <a:t>'."</a:t>
            </a:r>
            <a:endParaRPr lang="en-US" sz="8800" i="1" dirty="0" smtClean="0"/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069" y="1542069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</a:t>
            </a:r>
            <a:r>
              <a:rPr lang="en-US" sz="6000" dirty="0" smtClean="0"/>
              <a:t>(~50% of open source projects)</a:t>
            </a:r>
          </a:p>
          <a:p>
            <a:r>
              <a:rPr lang="en-US" sz="9600" dirty="0" smtClean="0"/>
              <a:t>Truly distributed</a:t>
            </a:r>
          </a:p>
          <a:p>
            <a:r>
              <a:rPr lang="en-US" sz="9600" dirty="0" smtClean="0"/>
              <a:t>Very fast</a:t>
            </a:r>
          </a:p>
          <a:p>
            <a:r>
              <a:rPr lang="en-US" sz="9600" dirty="0" smtClean="0"/>
              <a:t>Everything is local</a:t>
            </a:r>
          </a:p>
          <a:p>
            <a:r>
              <a:rPr lang="en-US" sz="9600" dirty="0" smtClean="0"/>
              <a:t>Free</a:t>
            </a:r>
          </a:p>
          <a:p>
            <a:r>
              <a:rPr lang="en-US" sz="9600" dirty="0"/>
              <a:t>Safe against corruptions</a:t>
            </a:r>
          </a:p>
          <a:p>
            <a:r>
              <a:rPr lang="en-US" sz="9600" dirty="0" err="1" smtClean="0"/>
              <a:t>GitHub</a:t>
            </a:r>
            <a:r>
              <a:rPr lang="en-US" sz="9600" dirty="0" smtClean="0"/>
              <a:t>!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9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/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hlinkClick r:id="rId2"/>
              </a:rPr>
              <a:t>http://www.sbf5.com/~cduan/technical/git</a:t>
            </a:r>
            <a:r>
              <a:rPr lang="en-US" sz="6600" dirty="0" smtClean="0">
                <a:hlinkClick r:id="rId2"/>
              </a:rPr>
              <a:t>/</a:t>
            </a:r>
          </a:p>
          <a:p>
            <a:pPr algn="r"/>
            <a:r>
              <a:rPr lang="en-US" sz="5400" dirty="0" smtClean="0"/>
              <a:t>Understanding </a:t>
            </a:r>
            <a:r>
              <a:rPr lang="en-US" sz="5400" dirty="0" err="1" smtClean="0"/>
              <a:t>git</a:t>
            </a:r>
            <a:r>
              <a:rPr lang="en-US" sz="5400" dirty="0" smtClean="0"/>
              <a:t> conceptually</a:t>
            </a:r>
            <a:endParaRPr lang="en-US" sz="5400" dirty="0">
              <a:hlinkClick r:id="rId2"/>
            </a:endParaRPr>
          </a:p>
          <a:p>
            <a:r>
              <a:rPr lang="en-US" sz="6600" dirty="0" smtClean="0">
                <a:hlinkClick r:id="rId2"/>
              </a:rPr>
              <a:t>http</a:t>
            </a:r>
            <a:r>
              <a:rPr lang="en-US" sz="6600" dirty="0">
                <a:hlinkClick r:id="rId2"/>
              </a:rPr>
              <a:t>://</a:t>
            </a:r>
            <a:r>
              <a:rPr lang="en-US" sz="6600" dirty="0" smtClean="0">
                <a:hlinkClick r:id="rId2"/>
              </a:rPr>
              <a:t>www.youtube.com/watch?v=4XpnKHJAok8</a:t>
            </a:r>
          </a:p>
          <a:p>
            <a:pPr algn="r"/>
            <a:r>
              <a:rPr lang="en-US" sz="5400" dirty="0"/>
              <a:t>Fun and insightful talk on </a:t>
            </a:r>
            <a:r>
              <a:rPr lang="en-US" sz="5400" dirty="0" err="1"/>
              <a:t>git</a:t>
            </a:r>
            <a:r>
              <a:rPr lang="en-US" sz="5400" dirty="0"/>
              <a:t> by Linus Torvalds</a:t>
            </a:r>
          </a:p>
          <a:p>
            <a:r>
              <a:rPr lang="en-US" sz="6600" dirty="0" smtClean="0">
                <a:hlinkClick r:id="rId2"/>
              </a:rPr>
              <a:t>http</a:t>
            </a:r>
            <a:r>
              <a:rPr lang="en-US" sz="6600" dirty="0">
                <a:hlinkClick r:id="rId2"/>
              </a:rPr>
              <a:t>://nvie.com/posts/a-successful-git-branching-model</a:t>
            </a:r>
            <a:r>
              <a:rPr lang="en-US" sz="6600" dirty="0" smtClean="0">
                <a:hlinkClick r:id="rId2"/>
              </a:rPr>
              <a:t>/</a:t>
            </a:r>
            <a:endParaRPr lang="en-US" sz="6600" dirty="0" smtClean="0"/>
          </a:p>
          <a:p>
            <a:r>
              <a:rPr lang="en-US" sz="6600" dirty="0">
                <a:hlinkClick r:id="rId3"/>
              </a:rPr>
              <a:t>http://en.wikipedia.org/wiki/Git_(software</a:t>
            </a:r>
            <a:r>
              <a:rPr lang="en-US" sz="6600" dirty="0" smtClean="0">
                <a:hlinkClick r:id="rId3"/>
              </a:rPr>
              <a:t>)</a:t>
            </a:r>
            <a:endParaRPr lang="en-US" sz="6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14719"/>
      </p:ext>
    </p:extLst>
  </p:cSld>
  <p:clrMapOvr>
    <a:masterClrMapping/>
  </p:clrMapOvr>
</p:sld>
</file>

<file path=ppt/theme/theme1.xml><?xml version="1.0" encoding="utf-8"?>
<a:theme xmlns:a="http://schemas.openxmlformats.org/drawingml/2006/main" name="caleydo_slide_template_4-3">
  <a:themeElements>
    <a:clrScheme name="Caleydo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950"/>
      </a:accent1>
      <a:accent2>
        <a:srgbClr val="00B0F0"/>
      </a:accent2>
      <a:accent3>
        <a:srgbClr val="FF6600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7F7F7F"/>
      </a:folHlink>
    </a:clrScheme>
    <a:fontScheme name="Caleydo Fonts">
      <a:majorFont>
        <a:latin typeface="Patua One"/>
        <a:ea typeface=""/>
        <a:cs typeface=""/>
      </a:majorFont>
      <a:minorFont>
        <a:latin typeface="Lato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caleydo_slide_template</Template>
  <TotalTime>865</TotalTime>
  <Words>233</Words>
  <Application>Microsoft Office PowerPoint</Application>
  <PresentationFormat>Custom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Arial Black</vt:lpstr>
      <vt:lpstr>Patua One</vt:lpstr>
      <vt:lpstr>Vollkorn Bold</vt:lpstr>
      <vt:lpstr>Lato Black</vt:lpstr>
      <vt:lpstr>Arial</vt:lpstr>
      <vt:lpstr>Narkisim</vt:lpstr>
      <vt:lpstr>Rockwell</vt:lpstr>
      <vt:lpstr>caleydo_slide_template_4-3</vt:lpstr>
      <vt:lpstr>Git &amp; Github</vt:lpstr>
      <vt:lpstr>PowerPoint Presentation</vt:lpstr>
      <vt:lpstr>Why use Version Control?</vt:lpstr>
      <vt:lpstr>Centralized Source Control</vt:lpstr>
      <vt:lpstr>Distributed Source Control</vt:lpstr>
      <vt:lpstr>Implementations</vt:lpstr>
      <vt:lpstr>PowerPoint Presentation</vt:lpstr>
      <vt:lpstr>Why Git?</vt:lpstr>
      <vt:lpstr>Resources / 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Gratzl</dc:creator>
  <cp:lastModifiedBy>alexsb</cp:lastModifiedBy>
  <cp:revision>775</cp:revision>
  <dcterms:created xsi:type="dcterms:W3CDTF">2013-09-04T15:22:16Z</dcterms:created>
  <dcterms:modified xsi:type="dcterms:W3CDTF">2014-01-31T02:18:29Z</dcterms:modified>
</cp:coreProperties>
</file>