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84" r:id="rId6"/>
    <p:sldId id="258" r:id="rId7"/>
    <p:sldId id="260" r:id="rId8"/>
    <p:sldId id="27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3860" y="3100705"/>
            <a:ext cx="11493500" cy="1057910"/>
          </a:xfrm>
        </p:spPr>
        <p:txBody>
          <a:bodyPr>
            <a:normAutofit/>
          </a:bodyPr>
          <a:lstStyle/>
          <a:p>
            <a:r>
              <a:rPr sz="3110"/>
              <a:t>与相互合作的设备进行的</a:t>
            </a:r>
            <a:r>
              <a:rPr lang="zh-CN" sz="3110"/>
              <a:t>联邦</a:t>
            </a:r>
            <a:r>
              <a:rPr sz="3110"/>
              <a:t>学习：</a:t>
            </a:r>
            <a:br>
              <a:rPr sz="3110"/>
            </a:br>
            <a:r>
              <a:rPr sz="3110"/>
              <a:t>一种实现无服务器模型优化的共识方法</a:t>
            </a:r>
            <a:endParaRPr sz="311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604068"/>
            <a:ext cx="9144000" cy="1655762"/>
          </a:xfrm>
        </p:spPr>
        <p:txBody>
          <a:bodyPr/>
          <a:lstStyle/>
          <a:p>
            <a:r>
              <a:rPr lang="zh-CN" altLang="en-US" dirty="0"/>
              <a:t>江宇辉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76250" y="1368425"/>
            <a:ext cx="11493500" cy="14592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3110"/>
              <a:t>FEDERATED LEARNING WITH MUTUALLY COOPERATING DEVICES:</a:t>
            </a:r>
            <a:br>
              <a:rPr sz="3110"/>
            </a:br>
            <a:r>
              <a:rPr sz="3110"/>
              <a:t>A CONSENSUS APPROACH TOWARDS SERVER-LESS MODEL OPTIMIZATION</a:t>
            </a:r>
            <a:endParaRPr sz="3110"/>
          </a:p>
        </p:txBody>
      </p:sp>
      <p:sp>
        <p:nvSpPr>
          <p:cNvPr id="4" name="文本框 3"/>
          <p:cNvSpPr txBox="1"/>
          <p:nvPr/>
        </p:nvSpPr>
        <p:spPr>
          <a:xfrm>
            <a:off x="9652000" y="61468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ICASSP 2020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仍然收到服务器限制</a:t>
            </a:r>
            <a:r>
              <a:rPr lang="en-US" altLang="zh-CN" dirty="0"/>
              <a:t> </a:t>
            </a:r>
            <a:r>
              <a:rPr lang="zh-CN" altLang="en-US" dirty="0"/>
              <a:t>中心服务器参数聚合</a:t>
            </a:r>
            <a:endParaRPr lang="en-US" altLang="zh-CN" dirty="0"/>
          </a:p>
          <a:p>
            <a:r>
              <a:rPr lang="en-US" altLang="zh-CN" dirty="0"/>
              <a:t>D2D</a:t>
            </a:r>
            <a:endParaRPr lang="en-US" altLang="zh-CN" dirty="0"/>
          </a:p>
          <a:p>
            <a:r>
              <a:rPr lang="zh-CN" altLang="en-US" dirty="0"/>
              <a:t>区块链的共识方法</a:t>
            </a:r>
            <a:endParaRPr lang="en-US" altLang="zh-CN" dirty="0"/>
          </a:p>
          <a:p>
            <a:pPr lvl="1"/>
            <a:r>
              <a:rPr lang="zh-CN" altLang="en-US" dirty="0"/>
              <a:t>提出</a:t>
            </a:r>
            <a:r>
              <a:rPr lang="en-US" altLang="zh-CN" dirty="0"/>
              <a:t>CFA</a:t>
            </a:r>
            <a:endParaRPr lang="en-US" altLang="zh-CN" dirty="0"/>
          </a:p>
          <a:p>
            <a:pPr lvl="1"/>
            <a:r>
              <a:rPr lang="zh-CN" altLang="en-US" dirty="0"/>
              <a:t>降低与服务器的通信开销成本</a:t>
            </a:r>
            <a:r>
              <a:rPr lang="en-US" altLang="zh-CN" dirty="0"/>
              <a:t> </a:t>
            </a:r>
            <a:r>
              <a:rPr lang="zh-CN" altLang="en-US" dirty="0"/>
              <a:t>但是总</a:t>
            </a:r>
            <a:r>
              <a:rPr lang="zh-CN" altLang="en-US" dirty="0"/>
              <a:t>通信成本？</a:t>
            </a:r>
            <a:endParaRPr lang="en-US" altLang="zh-CN" dirty="0"/>
          </a:p>
          <a:p>
            <a:pPr lvl="1"/>
            <a:r>
              <a:rPr lang="zh-CN" altLang="en-US" dirty="0"/>
              <a:t>与服务器简歇通信或者直接去中心化</a:t>
            </a:r>
            <a:r>
              <a:rPr lang="en-US" altLang="zh-CN" dirty="0"/>
              <a:t>  允许设备通过仅仅依赖于与邻居的合作来学习模型参数 </a:t>
            </a:r>
            <a:endParaRPr lang="en-US" altLang="zh-CN" dirty="0"/>
          </a:p>
          <a:p>
            <a:pPr lvl="1"/>
            <a:r>
              <a:rPr lang="en-US" altLang="zh-CN" dirty="0"/>
              <a:t>当服务器无法访问时，网络内的计算被用来维持学习过程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2260"/>
            <a:ext cx="10515600" cy="4351338"/>
          </a:xfrm>
        </p:spPr>
        <p:txBody>
          <a:bodyPr/>
          <a:lstStyle/>
          <a:p>
            <a:r>
              <a:rPr lang="en-US" altLang="zh-CN" dirty="0"/>
              <a:t>FA NNmodel SGD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CFA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975" y="2317115"/>
            <a:ext cx="2993390" cy="417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385" y="1973580"/>
            <a:ext cx="2636520" cy="838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30" y="2811780"/>
            <a:ext cx="2468880" cy="685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260" y="2811780"/>
            <a:ext cx="3025140" cy="723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925" y="2317115"/>
            <a:ext cx="4540885" cy="27882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330" y="4013835"/>
            <a:ext cx="3250565" cy="6743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0275" y="4084320"/>
            <a:ext cx="1442085" cy="6045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4130" y="4882515"/>
            <a:ext cx="2798445" cy="5257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/>
              <a:t>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910" y="2143125"/>
            <a:ext cx="4356735" cy="4584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765" y="2376805"/>
            <a:ext cx="4305300" cy="4351020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9830" y="1609090"/>
            <a:ext cx="5003165" cy="4248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little</a:t>
            </a:r>
            <a:r>
              <a:rPr lang="zh-CN" altLang="en-US" dirty="0"/>
              <a:t>想法：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GCN</a:t>
            </a:r>
            <a:r>
              <a:rPr lang="zh-CN" altLang="en-US" dirty="0"/>
              <a:t>目标：</a:t>
            </a:r>
            <a:r>
              <a:rPr lang="zh-CN" altLang="en-US" dirty="0">
                <a:solidFill>
                  <a:schemeClr val="tx1"/>
                </a:solidFill>
              </a:rPr>
              <a:t>聚合自身及邻居结点信息，以更新自身特征值，本质上是图上的信息流动。建模成图神经网络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选择邻居节点进行</a:t>
            </a:r>
            <a:r>
              <a:rPr lang="zh-CN" altLang="en-US" dirty="0">
                <a:solidFill>
                  <a:schemeClr val="tx1"/>
                </a:solidFill>
              </a:rPr>
              <a:t>更新？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IoT中设备的有限通信能力入手，引入去中心化联邦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这一篇只用到了自己的梯度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ym typeface="+mn-ea"/>
              </a:rPr>
              <a:t>另一篇</a:t>
            </a:r>
            <a:r>
              <a:rPr lang="zh-CN" altLang="en-US" dirty="0">
                <a:solidFill>
                  <a:schemeClr val="tx1"/>
                </a:solidFill>
              </a:rPr>
              <a:t>可以使用邻居的梯度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CFA-GE</a:t>
            </a:r>
            <a:r>
              <a:rPr lang="zh-CN" altLang="en-US" dirty="0">
                <a:solidFill>
                  <a:schemeClr val="tx1"/>
                </a:solidFill>
              </a:rPr>
              <a:t>）通过了频繁的交换梯度来实现更好的FA效果，目的就是为了尽可能地将邻居节点的信息利用起来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 descr="1632966227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280" y="194310"/>
            <a:ext cx="9235440" cy="6469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WPS 演示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1_Office 主题​​</vt:lpstr>
      <vt:lpstr>与相互合作的设备进行的联邦学习： 一种实现无服务器模型优化的共识方法</vt:lpstr>
      <vt:lpstr>背景</vt:lpstr>
      <vt:lpstr>方法</vt:lpstr>
      <vt:lpstr>实验结果</vt:lpstr>
      <vt:lpstr>A little想法：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new</dc:creator>
  <cp:lastModifiedBy>沫忆ぅ</cp:lastModifiedBy>
  <cp:revision>73</cp:revision>
  <dcterms:created xsi:type="dcterms:W3CDTF">2021-09-19T04:58:00Z</dcterms:created>
  <dcterms:modified xsi:type="dcterms:W3CDTF">2021-09-30T04:53:13Z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23CA33640803497CA2788B4F1BDA50B5</vt:lpwstr>
  </property>
  <property fmtid="{D5CDD505-2E9C-101B-9397-08002B2CF9AE}" pid="3" name="KSOProductBuildVer">
    <vt:lpwstr>2052-11.1.0.10938</vt:lpwstr>
  </property>
</Properties>
</file>