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11" r:id="rId6"/>
    <p:sldId id="27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79" autoAdjust="0"/>
  </p:normalViewPr>
  <p:slideViewPr>
    <p:cSldViewPr snapToGrid="0">
      <p:cViewPr varScale="1">
        <p:scale>
          <a:sx n="72" d="100"/>
          <a:sy n="72" d="100"/>
        </p:scale>
        <p:origin x="107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我们的主要结果表明，对于光滑强凸和光滑非凸函数，我们实现的收敛速度符合需要所有客户端同步通信的同步版本。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604068"/>
            <a:ext cx="9144000" cy="1655762"/>
          </a:xfrm>
        </p:spPr>
        <p:txBody>
          <a:bodyPr/>
          <a:lstStyle/>
          <a:p>
            <a:pPr algn="ctr">
              <a:buClrTx/>
              <a:buSzTx/>
              <a:buFontTx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江宇辉</a:t>
            </a:r>
            <a:endParaRPr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74885" y="5830570"/>
            <a:ext cx="2317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90000"/>
              </a:lnSpc>
              <a:buClrTx/>
              <a:buSzTx/>
              <a:buFontTx/>
            </a:pPr>
            <a:r>
              <a:rPr lang="zh-CN" altLang="en-US" sz="2000" b="1" dirty="0"/>
              <a:t> </a:t>
            </a:r>
            <a:r>
              <a:rPr lang="en-US" sz="2000" b="1" dirty="0">
                <a:latin typeface="Times New Roman" panose="02020603050405020304" charset="0"/>
                <a:ea typeface="+mj-ea"/>
                <a:cs typeface="Times New Roman" panose="02020603050405020304" charset="0"/>
              </a:rPr>
              <a:t>I</a:t>
            </a:r>
            <a:r>
              <a:rPr lang="en-US" sz="2000" b="1" dirty="0">
                <a:latin typeface="Times New Roman" panose="02020603050405020304" charset="0"/>
                <a:ea typeface="+mj-ea"/>
                <a:cs typeface="Times New Roman" panose="02020603050405020304" charset="0"/>
              </a:rPr>
              <a:t>CML2021</a:t>
            </a:r>
            <a:endParaRPr lang="en-US" sz="2000" b="1" dirty="0"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355600" y="2214880"/>
            <a:ext cx="11698605" cy="2033270"/>
          </a:xfrm>
        </p:spPr>
        <p:txBody>
          <a:bodyPr>
            <a:normAutofit fontScale="90000"/>
          </a:bodyPr>
          <a:lstStyle/>
          <a:p>
            <a:br>
              <a:rPr lang="en-US" altLang="zh-CN" sz="4000" dirty="0"/>
            </a:br>
            <a:br>
              <a:rPr lang="en-US" altLang="zh-CN" sz="4000" dirty="0"/>
            </a:br>
            <a:br>
              <a:rPr sz="4000" b="1" dirty="0"/>
            </a:br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Federated Learning under Arbitrary Communication Patterns</a:t>
            </a:r>
            <a:b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sz="4000" b="1" dirty="0"/>
            </a:b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任意通信模式下的联邦学习</a:t>
            </a:r>
            <a:endParaRPr lang="zh-CN" altLang="en-US"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31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8200" y="583887"/>
            <a:ext cx="4648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背景知识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81735" y="2127885"/>
            <a:ext cx="6959600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新的挑战：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通信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2.训练数据是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Non-IID的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设备的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数据不能被视为从总体分布中抽取的样本。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设备不可靠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1735" y="4284980"/>
            <a:ext cx="8738235" cy="101473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使用了一个异步模型来进行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客户端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通信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其中所有的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客户端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迭代都以相同的速率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，但每个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客户端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单独决定任意时间与服务器进行通信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1735" y="1127125"/>
            <a:ext cx="43046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目标通常是最小化以下目标函数：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6235" y="1525905"/>
            <a:ext cx="3040380" cy="6019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1735" y="5499100"/>
            <a:ext cx="87376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关于客户端通信的唯一假设是，每个客户端每隔Δ≥1轮至少与服务器进行一次通信。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advTm="78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8200" y="583887"/>
            <a:ext cx="4648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9765" y="1044575"/>
            <a:ext cx="4113530" cy="57461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795" y="1044575"/>
            <a:ext cx="7049135" cy="1222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515" y="2266950"/>
            <a:ext cx="3867785" cy="4437380"/>
          </a:xfrm>
          <a:prstGeom prst="rect">
            <a:avLst/>
          </a:prstGeom>
        </p:spPr>
      </p:pic>
    </p:spTree>
  </p:cSld>
  <p:clrMapOvr>
    <a:masterClrMapping/>
  </p:clrMapOvr>
  <p:transition advTm="78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Q&amp;A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Thanks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468,&quot;width&quot;:678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WPS 演示</Application>
  <PresentationFormat>宽屏</PresentationFormat>
  <Paragraphs>27</Paragraphs>
  <Slides>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Times New Roman</vt:lpstr>
      <vt:lpstr>等线</vt:lpstr>
      <vt:lpstr>等线 Light</vt:lpstr>
      <vt:lpstr>Arial Unicode MS</vt:lpstr>
      <vt:lpstr>Calibri</vt:lpstr>
      <vt:lpstr>Office 主题​​</vt:lpstr>
      <vt:lpstr>   Communication-Efficient Federated Deep Learning With Layerwise Asynchronous Model Update And Temporally Weighted Aggregation  具有分层异步模型更新和时间加权聚合的 通信高效联邦深度学习</vt:lpstr>
      <vt:lpstr>PowerPoint 演示文稿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new</dc:creator>
  <cp:lastModifiedBy>沫忆ぅ</cp:lastModifiedBy>
  <cp:revision>492</cp:revision>
  <dcterms:created xsi:type="dcterms:W3CDTF">2021-09-19T04:58:00Z</dcterms:created>
  <dcterms:modified xsi:type="dcterms:W3CDTF">2021-12-23T06:17:46Z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23CA33640803497CA2788B4F1BDA50B5</vt:lpwstr>
  </property>
  <property fmtid="{D5CDD505-2E9C-101B-9397-08002B2CF9AE}" pid="3" name="KSOProductBuildVer">
    <vt:lpwstr>2052-11.1.0.11194</vt:lpwstr>
  </property>
</Properties>
</file>