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5" r:id="rId7"/>
    <p:sldId id="266" r:id="rId8"/>
    <p:sldId id="260" r:id="rId9"/>
    <p:sldId id="269" r:id="rId10"/>
    <p:sldId id="261" r:id="rId11"/>
    <p:sldId id="270" r:id="rId12"/>
    <p:sldId id="27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小可" initials="李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7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D661F2-D446-47B7-9BD4-5E51CE215D96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A1F3E6-4FCF-4BE3-996A-B43AD55340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1F2-D446-47B7-9BD4-5E51CE215D96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F3E6-4FCF-4BE3-996A-B43AD55340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1F2-D446-47B7-9BD4-5E51CE215D96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F3E6-4FCF-4BE3-996A-B43AD55340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1F2-D446-47B7-9BD4-5E51CE215D96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F3E6-4FCF-4BE3-996A-B43AD55340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D661F2-D446-47B7-9BD4-5E51CE215D96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A1F3E6-4FCF-4BE3-996A-B43AD55340D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1F2-D446-47B7-9BD4-5E51CE215D96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F3E6-4FCF-4BE3-996A-B43AD55340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1F2-D446-47B7-9BD4-5E51CE215D96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F3E6-4FCF-4BE3-996A-B43AD55340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1F2-D446-47B7-9BD4-5E51CE215D96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F3E6-4FCF-4BE3-996A-B43AD55340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1F2-D446-47B7-9BD4-5E51CE215D96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F3E6-4FCF-4BE3-996A-B43AD55340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D661F2-D446-47B7-9BD4-5E51CE215D96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DA1F3E6-4FCF-4BE3-996A-B43AD55340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D661F2-D446-47B7-9BD4-5E51CE215D96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DA1F3E6-4FCF-4BE3-996A-B43AD55340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D661F2-D446-47B7-9BD4-5E51CE215D96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A1F3E6-4FCF-4BE3-996A-B43AD55340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2772343"/>
          </a:xfrm>
        </p:spPr>
        <p:txBody>
          <a:bodyPr/>
          <a:lstStyle/>
          <a:p>
            <a:r>
              <a:rPr lang="en-US" altLang="zh-CN" dirty="0"/>
              <a:t>Home defense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2540" y="3499591"/>
            <a:ext cx="8045373" cy="74227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摩尔家园保卫战</a:t>
            </a:r>
          </a:p>
        </p:txBody>
      </p:sp>
      <p:pic>
        <p:nvPicPr>
          <p:cNvPr id="4" name="图片 3" descr="0010023925203360_b"/>
          <p:cNvPicPr>
            <a:picLocks noChangeAspect="1"/>
          </p:cNvPicPr>
          <p:nvPr/>
        </p:nvPicPr>
        <p:blipFill>
          <a:blip r:embed="rId2"/>
          <a:srcRect l="-238" t="-722" r="238" b="-704"/>
          <a:stretch>
            <a:fillRect/>
          </a:stretch>
        </p:blipFill>
        <p:spPr>
          <a:xfrm>
            <a:off x="7654925" y="3059430"/>
            <a:ext cx="3741420" cy="3657600"/>
          </a:xfrm>
          <a:prstGeom prst="cloud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片包含 电路, 电子产品&#10;&#10;已生成极高可信度的说明">
            <a:extLst>
              <a:ext uri="{FF2B5EF4-FFF2-40B4-BE49-F238E27FC236}">
                <a16:creationId xmlns:a16="http://schemas.microsoft.com/office/drawing/2014/main" id="{80B71FC2-C0A5-4DC8-AFCD-45CEEC9A9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5" r="16535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126" y="405391"/>
            <a:ext cx="5314536" cy="1325563"/>
          </a:xfrm>
        </p:spPr>
        <p:txBody>
          <a:bodyPr>
            <a:normAutofit/>
          </a:bodyPr>
          <a:lstStyle/>
          <a:p>
            <a:r>
              <a:rPr lang="zh-CN" altLang="en-US" sz="4300" dirty="0">
                <a:latin typeface="华文琥珀" panose="02010800040101010101" pitchFamily="2" charset="-122"/>
                <a:ea typeface="华文琥珀" panose="02010800040101010101" pitchFamily="2" charset="-122"/>
              </a:rPr>
              <a:t>困难及解决方法：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598" y="2041951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Game1</a:t>
            </a:r>
            <a:r>
              <a:rPr lang="zh-CN" alt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：</a:t>
            </a:r>
            <a:endParaRPr lang="en-US" altLang="zh-CN" sz="6000" dirty="0">
              <a:solidFill>
                <a:schemeClr val="accent4">
                  <a:lumMod val="60000"/>
                  <a:lumOff val="4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6000" dirty="0">
              <a:solidFill>
                <a:schemeClr val="accent4">
                  <a:lumMod val="60000"/>
                  <a:lumOff val="4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摩尔炸佩奇</a:t>
            </a:r>
            <a:endParaRPr lang="en-US" altLang="zh-CN" sz="6000" dirty="0">
              <a:solidFill>
                <a:schemeClr val="accent4">
                  <a:lumMod val="60000"/>
                  <a:lumOff val="4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accent4">
                  <a:lumMod val="60000"/>
                  <a:lumOff val="4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18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室内, 餐桌&#10;&#10;已生成高可信度的说明">
            <a:extLst>
              <a:ext uri="{FF2B5EF4-FFF2-40B4-BE49-F238E27FC236}">
                <a16:creationId xmlns:a16="http://schemas.microsoft.com/office/drawing/2014/main" id="{3009AA5C-6934-4DA9-841D-D1917B02E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4" r="39781"/>
          <a:stretch/>
        </p:blipFill>
        <p:spPr>
          <a:xfrm>
            <a:off x="0" y="0"/>
            <a:ext cx="4668239" cy="6857999"/>
          </a:xfrm>
          <a:prstGeom prst="rect">
            <a:avLst/>
          </a:prstGeom>
        </p:spPr>
      </p:pic>
      <p:sp>
        <p:nvSpPr>
          <p:cNvPr id="11" name="Freeform 28">
            <a:extLst>
              <a:ext uri="{FF2B5EF4-FFF2-40B4-BE49-F238E27FC236}">
                <a16:creationId xmlns:a16="http://schemas.microsoft.com/office/drawing/2014/main" id="{2B70B725-07B0-4EB9-A2D7-AE7B6CFFE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73338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5B2C47C6-EA4D-46C3-8760-73C091352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困难及解决方法：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6445" y="1785534"/>
            <a:ext cx="7161017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70C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Game2</a:t>
            </a:r>
            <a:r>
              <a:rPr lang="zh-CN" altLang="en-US" sz="4800" dirty="0">
                <a:solidFill>
                  <a:srgbClr val="0070C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：</a:t>
            </a:r>
            <a:endParaRPr lang="en-US" altLang="zh-CN" sz="4800" dirty="0">
              <a:solidFill>
                <a:srgbClr val="0070C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4800" dirty="0">
              <a:solidFill>
                <a:srgbClr val="0070C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4800" dirty="0">
                <a:solidFill>
                  <a:srgbClr val="0070C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摩尔对战库拉</a:t>
            </a:r>
            <a:endParaRPr lang="en-US" altLang="zh-CN" sz="4800" dirty="0">
              <a:solidFill>
                <a:srgbClr val="0070C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4800" dirty="0">
              <a:solidFill>
                <a:srgbClr val="0070C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494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720732D-F1B2-469B-A705-CE32DD421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2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>
                <a:latin typeface="华文琥珀" panose="02010800040101010101" pitchFamily="2" charset="-122"/>
                <a:ea typeface="华文琥珀" panose="02010800040101010101" pitchFamily="2" charset="-122"/>
              </a:rPr>
              <a:t>困难及解决方法：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zh-CN" sz="15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Game3</a:t>
            </a:r>
            <a:r>
              <a:rPr lang="zh-CN" altLang="en-US" sz="3600" dirty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：</a:t>
            </a:r>
            <a:endParaRPr lang="en-US" altLang="zh-CN" sz="3600" dirty="0">
              <a:solidFill>
                <a:srgbClr val="00B0F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3600" dirty="0">
              <a:solidFill>
                <a:srgbClr val="00B0F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主界面（钓鱼游戏、捡拾道具、驱赶小猪、游戏接口）</a:t>
            </a:r>
            <a:endParaRPr lang="en-US" altLang="zh-CN" sz="3600" dirty="0">
              <a:solidFill>
                <a:srgbClr val="00B0F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36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5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15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9408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591CC-FCCA-4381-A529-705C7FBC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110121">
            <a:off x="3072500" y="1083214"/>
            <a:ext cx="10097446" cy="3319972"/>
          </a:xfrm>
        </p:spPr>
        <p:txBody>
          <a:bodyPr>
            <a:noAutofit/>
          </a:bodyPr>
          <a:lstStyle/>
          <a:p>
            <a:r>
              <a:rPr lang="en-US" altLang="zh-CN" sz="10300" dirty="0"/>
              <a:t>Thank</a:t>
            </a:r>
            <a:r>
              <a:rPr lang="zh-CN" altLang="en-US" sz="10300" dirty="0"/>
              <a:t> </a:t>
            </a:r>
            <a:r>
              <a:rPr lang="en-US" altLang="zh-CN" sz="10300" dirty="0"/>
              <a:t>you</a:t>
            </a:r>
            <a:r>
              <a:rPr lang="zh-CN" altLang="en-US" sz="10300" dirty="0"/>
              <a:t>❤</a:t>
            </a:r>
          </a:p>
        </p:txBody>
      </p:sp>
    </p:spTree>
    <p:extLst>
      <p:ext uri="{BB962C8B-B14F-4D97-AF65-F5344CB8AC3E}">
        <p14:creationId xmlns:p14="http://schemas.microsoft.com/office/powerpoint/2010/main" val="213245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9525"/>
          </a:xfrm>
        </p:spPr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小组分工：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585" y="1271905"/>
            <a:ext cx="10178415" cy="5230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何文宇：钓鱼游戏，主界面</a:t>
            </a:r>
            <a:endParaRPr lang="en-US" altLang="zh-CN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李方怡：摩尔对战库拉 游戏</a:t>
            </a:r>
            <a:endParaRPr lang="en-US" altLang="zh-CN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endParaRPr lang="zh-CN" altLang="en-US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endParaRPr lang="zh-CN" altLang="en-US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李小可：摩尔炸佩奇 游戏</a:t>
            </a:r>
          </a:p>
          <a:p>
            <a:endParaRPr lang="zh-CN" altLang="en-US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endParaRPr lang="zh-CN" altLang="en-US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三人合作部分：代码拼接、调试</a:t>
            </a: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E17A6B0A-5160-4077-BB89-FEABF46CC8F0}"/>
              </a:ext>
            </a:extLst>
          </p:cNvPr>
          <p:cNvSpPr/>
          <p:nvPr/>
        </p:nvSpPr>
        <p:spPr>
          <a:xfrm rot="1172036">
            <a:off x="5702349" y="1344061"/>
            <a:ext cx="6345912" cy="344879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atin typeface="华文琥珀" panose="02010800040101010101" pitchFamily="2" charset="-122"/>
                <a:ea typeface="华文琥珀" panose="02010800040101010101" pitchFamily="2" charset="-122"/>
              </a:rPr>
              <a:t>分数平均分配</a:t>
            </a:r>
            <a:r>
              <a:rPr lang="en-US" altLang="zh-CN" sz="4400" dirty="0">
                <a:latin typeface="华文琥珀" panose="02010800040101010101" pitchFamily="2" charset="-122"/>
                <a:ea typeface="华文琥珀" panose="02010800040101010101" pitchFamily="2" charset="-122"/>
              </a:rPr>
              <a:t>~</a:t>
            </a:r>
            <a:endParaRPr lang="zh-CN" altLang="en-US" sz="44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9A4F79-EEF1-49B1-9907-AE48CB2E9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43" y="-2291156"/>
            <a:ext cx="457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4523"/>
          </a:xfrm>
        </p:spPr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游戏介绍：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773798"/>
            <a:ext cx="10178322" cy="4503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4800" dirty="0">
                <a:solidFill>
                  <a:schemeClr val="tx2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小猪佩奇把摩尔庄园占领了</a:t>
            </a:r>
            <a:r>
              <a:rPr lang="zh-CN" alt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！！！</a:t>
            </a:r>
            <a:endParaRPr lang="en-US" altLang="zh-CN" sz="4000" dirty="0">
              <a:solidFill>
                <a:schemeClr val="tx2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4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摩尔需要完成三个游戏关卡来打败小猪佩奇。</a:t>
            </a:r>
            <a:endParaRPr lang="en-US" altLang="zh-CN" sz="4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4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每完成一个关卡就会消失一只小猪</a:t>
            </a:r>
            <a:endParaRPr lang="en-US" altLang="zh-CN" sz="4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4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完成三个关卡后就能从小猪手里夺回摩尔庄园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50B32-F566-41F3-9D35-12B58883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158" y="285320"/>
            <a:ext cx="3092115" cy="6651745"/>
          </a:xfrm>
        </p:spPr>
        <p:txBody>
          <a:bodyPr vert="eaVert">
            <a:normAutofit/>
          </a:bodyPr>
          <a:lstStyle/>
          <a:p>
            <a:r>
              <a:rPr lang="zh-CN" altLang="en-US" sz="7200" dirty="0">
                <a:latin typeface="华文琥珀" panose="02010800040101010101" pitchFamily="2" charset="-122"/>
                <a:ea typeface="华文琥珀" panose="02010800040101010101" pitchFamily="2" charset="-122"/>
              </a:rPr>
              <a:t>实现方案介绍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ADD68FC-20FA-4D5C-A702-49D3398FF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9843">
            <a:off x="-118784" y="495827"/>
            <a:ext cx="5547803" cy="3626877"/>
          </a:xfrm>
        </p:spPr>
      </p:pic>
      <p:pic>
        <p:nvPicPr>
          <p:cNvPr id="10" name="图片 9" descr="图片包含 室内, 餐桌&#10;&#10;已生成高可信度的说明">
            <a:extLst>
              <a:ext uri="{FF2B5EF4-FFF2-40B4-BE49-F238E27FC236}">
                <a16:creationId xmlns:a16="http://schemas.microsoft.com/office/drawing/2014/main" id="{0CC3FCFB-337E-4FBF-948D-4F9D61BC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8549">
            <a:off x="3961403" y="1896527"/>
            <a:ext cx="5009585" cy="3249969"/>
          </a:xfrm>
          <a:prstGeom prst="rect">
            <a:avLst/>
          </a:prstGeom>
        </p:spPr>
      </p:pic>
      <p:pic>
        <p:nvPicPr>
          <p:cNvPr id="8" name="图片 7" descr="图片包含 电路, 电子产品&#10;&#10;已生成极高可信度的说明">
            <a:extLst>
              <a:ext uri="{FF2B5EF4-FFF2-40B4-BE49-F238E27FC236}">
                <a16:creationId xmlns:a16="http://schemas.microsoft.com/office/drawing/2014/main" id="{0C9AA0CB-765F-47B4-92FC-F22E1004C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5360">
            <a:off x="905058" y="3951755"/>
            <a:ext cx="4817165" cy="31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rgbClr val="2F616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0FCCB0-5327-429C-9198-66E74F01C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9" r="5489" b="2"/>
          <a:stretch/>
        </p:blipFill>
        <p:spPr>
          <a:xfrm>
            <a:off x="5475206" y="1159851"/>
            <a:ext cx="5887676" cy="45212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琥珀" panose="02010800040101010101" pitchFamily="2" charset="-122"/>
                <a:ea typeface="华文琥珀" panose="02010800040101010101" pitchFamily="2" charset="-122"/>
              </a:rPr>
              <a:t>实现方案介绍：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chemeClr val="accent4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Game1</a:t>
            </a:r>
            <a:r>
              <a:rPr lang="zh-CN" altLang="en-US" sz="4400" dirty="0">
                <a:solidFill>
                  <a:schemeClr val="accent4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：</a:t>
            </a:r>
            <a:endParaRPr lang="en-US" altLang="zh-CN" sz="4400" dirty="0">
              <a:solidFill>
                <a:schemeClr val="accent4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4400" dirty="0">
              <a:solidFill>
                <a:schemeClr val="accent4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>
                <a:solidFill>
                  <a:schemeClr val="accent4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摩尔炸佩奇</a:t>
            </a:r>
            <a:endParaRPr lang="en-US" altLang="zh-CN" sz="4400" dirty="0">
              <a:solidFill>
                <a:schemeClr val="accent4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accent4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室内, 餐桌&#10;&#10;已生成高可信度的说明">
            <a:extLst>
              <a:ext uri="{FF2B5EF4-FFF2-40B4-BE49-F238E27FC236}">
                <a16:creationId xmlns:a16="http://schemas.microsoft.com/office/drawing/2014/main" id="{6DDC0F77-7899-41EC-A2D5-1B56F6626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" b="682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>
                <a:latin typeface="华文琥珀" panose="02010800040101010101" pitchFamily="2" charset="-122"/>
                <a:ea typeface="华文琥珀" panose="02010800040101010101" pitchFamily="2" charset="-122"/>
              </a:rPr>
              <a:t>实现方案介绍：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005" y="4432555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solidFill>
                  <a:srgbClr val="00206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Game2</a:t>
            </a:r>
            <a:r>
              <a:rPr lang="zh-CN" altLang="en-US" sz="4000" dirty="0">
                <a:solidFill>
                  <a:srgbClr val="00206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：</a:t>
            </a:r>
            <a:endParaRPr lang="en-US" altLang="zh-CN" sz="4000" dirty="0">
              <a:solidFill>
                <a:srgbClr val="00206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4000" dirty="0">
              <a:solidFill>
                <a:srgbClr val="00206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solidFill>
                  <a:srgbClr val="00206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摩尔对战库拉</a:t>
            </a:r>
            <a:endParaRPr lang="en-US" altLang="zh-CN" sz="4000" dirty="0">
              <a:solidFill>
                <a:srgbClr val="00206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4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5951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38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703F6E-055C-4E2E-A8CC-8AEB620BD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15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zh-CN" altLang="en-US">
                <a:solidFill>
                  <a:srgbClr val="FFFF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实现方案介绍：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Game3</a:t>
            </a:r>
            <a:r>
              <a:rPr lang="zh-CN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：</a:t>
            </a:r>
            <a:endParaRPr lang="en-US" altLang="zh-CN" sz="3200" dirty="0">
              <a:solidFill>
                <a:schemeClr val="accent3">
                  <a:lumMod val="60000"/>
                  <a:lumOff val="4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3200" dirty="0">
              <a:solidFill>
                <a:schemeClr val="accent3">
                  <a:lumMod val="60000"/>
                  <a:lumOff val="4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主界面</a:t>
            </a:r>
            <a:r>
              <a:rPr lang="zh-CN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（钓鱼游戏、捡拾道具、驱赶小猪、游戏接口）</a:t>
            </a:r>
            <a:endParaRPr lang="en-US" altLang="zh-CN" sz="3200" dirty="0">
              <a:solidFill>
                <a:schemeClr val="accent3">
                  <a:lumMod val="60000"/>
                  <a:lumOff val="4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9525"/>
          </a:xfrm>
        </p:spPr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亮点介绍：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2172560"/>
            <a:ext cx="10237155" cy="54657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dirty="0">
                <a:latin typeface="华文琥珀" panose="02010800040101010101" pitchFamily="2" charset="-122"/>
                <a:ea typeface="华文琥珀" panose="02010800040101010101" pitchFamily="2" charset="-122"/>
              </a:rPr>
              <a:t>游戏结构新颖☺</a:t>
            </a:r>
            <a:endParaRPr lang="en-US" altLang="zh-CN" sz="36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 algn="r">
              <a:buNone/>
            </a:pPr>
            <a:r>
              <a:rPr lang="zh-CN" altLang="en-US" sz="3600" dirty="0">
                <a:latin typeface="华文琥珀" panose="02010800040101010101" pitchFamily="2" charset="-122"/>
                <a:ea typeface="华文琥珀" panose="02010800040101010101" pitchFamily="2" charset="-122"/>
              </a:rPr>
              <a:t>😎剧情完整清晰</a:t>
            </a:r>
            <a:endParaRPr lang="en-US" altLang="zh-CN" sz="36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华文琥珀" panose="02010800040101010101" pitchFamily="2" charset="-122"/>
                <a:ea typeface="华文琥珀" panose="02010800040101010101" pitchFamily="2" charset="-122"/>
              </a:rPr>
              <a:t>有彩蛋😏</a:t>
            </a:r>
            <a:endParaRPr lang="en-US" altLang="zh-CN" sz="36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 algn="r">
              <a:buNone/>
            </a:pPr>
            <a:r>
              <a:rPr lang="zh-CN" altLang="en-US" sz="3600" dirty="0">
                <a:latin typeface="华文琥珀" panose="02010800040101010101" pitchFamily="2" charset="-122"/>
                <a:ea typeface="华文琥珀" panose="02010800040101010101" pitchFamily="2" charset="-122"/>
              </a:rPr>
              <a:t>🐷音效非常有效地提升了游戏趣味</a:t>
            </a:r>
          </a:p>
          <a:p>
            <a:pPr marL="0" indent="0">
              <a:buNone/>
            </a:pPr>
            <a:endParaRPr lang="en-US" altLang="zh-CN" sz="36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华文琥珀" panose="02010800040101010101" pitchFamily="2" charset="-122"/>
                <a:ea typeface="华文琥珀" panose="02010800040101010101" pitchFamily="2" charset="-122"/>
              </a:rPr>
              <a:t>细节处理到位，（童趣）风格一致🤣</a:t>
            </a:r>
            <a:endParaRPr lang="en-US" altLang="zh-CN" sz="36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br>
              <a:rPr lang="zh-CN" altLang="en-US" sz="3200" dirty="0"/>
            </a:br>
            <a:endParaRPr lang="en-US" altLang="zh-CN" sz="3200" dirty="0"/>
          </a:p>
        </p:txBody>
      </p:sp>
      <p:pic>
        <p:nvPicPr>
          <p:cNvPr id="5" name="图片 4" descr="图片包含 玩具, LEGO&#10;&#10;已生成极高可信度的说明">
            <a:extLst>
              <a:ext uri="{FF2B5EF4-FFF2-40B4-BE49-F238E27FC236}">
                <a16:creationId xmlns:a16="http://schemas.microsoft.com/office/drawing/2014/main" id="{B640BD40-8EE8-4294-AB40-4AE3F4B5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6893">
            <a:off x="3338166" y="583352"/>
            <a:ext cx="4932612" cy="2890510"/>
          </a:xfrm>
          <a:prstGeom prst="rect">
            <a:avLst/>
          </a:prstGeom>
        </p:spPr>
      </p:pic>
      <p:pic>
        <p:nvPicPr>
          <p:cNvPr id="7" name="图片 6" descr="图片包含 剪贴画&#10;&#10;已生成极高可信度的说明">
            <a:extLst>
              <a:ext uri="{FF2B5EF4-FFF2-40B4-BE49-F238E27FC236}">
                <a16:creationId xmlns:a16="http://schemas.microsoft.com/office/drawing/2014/main" id="{0CCE7441-DC73-45A5-9E77-28F4083FF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2392">
            <a:off x="8141947" y="-508024"/>
            <a:ext cx="2373245" cy="35598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9B2822-1A5B-4504-B566-CC19471EC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5667">
            <a:off x="7383795" y="2882631"/>
            <a:ext cx="3889548" cy="37339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06CC2F-0231-48F5-A3AA-205DED76F5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2640">
            <a:off x="72889" y="3787463"/>
            <a:ext cx="2466712" cy="3700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1407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 descr="图片包含 物体, 时钟&#10;&#10;已生成极高可信度的说明">
            <a:extLst>
              <a:ext uri="{FF2B5EF4-FFF2-40B4-BE49-F238E27FC236}">
                <a16:creationId xmlns:a16="http://schemas.microsoft.com/office/drawing/2014/main" id="{5B82C76A-51D9-418A-A722-E0AF00BC2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" r="-4" b="-4"/>
          <a:stretch/>
        </p:blipFill>
        <p:spPr>
          <a:xfrm>
            <a:off x="6355999" y="1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513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A5FACAA7-A6D4-4F8B-A2A7-23332A8AA2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5" r="2" b="10277"/>
          <a:stretch/>
        </p:blipFill>
        <p:spPr>
          <a:xfrm>
            <a:off x="7390912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66BA4FE-05DC-4BB8-831E-6F9C3B3D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648236">
            <a:off x="1520033" y="2513994"/>
            <a:ext cx="5277333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8800" b="0" kern="1200" dirty="0">
                <a:solidFill>
                  <a:schemeClr val="tx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困难</a:t>
            </a:r>
            <a:br>
              <a:rPr lang="en-US" altLang="zh-CN" sz="8800" b="0" kern="1200" dirty="0">
                <a:solidFill>
                  <a:schemeClr val="tx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8800" b="0" kern="1200" dirty="0">
                <a:solidFill>
                  <a:schemeClr val="tx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及</a:t>
            </a:r>
            <a:br>
              <a:rPr lang="en-US" altLang="zh-CN" sz="8800" b="0" kern="1200" dirty="0">
                <a:solidFill>
                  <a:schemeClr val="tx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8800" b="0" kern="1200" dirty="0">
                <a:solidFill>
                  <a:schemeClr val="tx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解决方法</a:t>
            </a:r>
            <a:endParaRPr lang="en-US" altLang="zh-CN" sz="8800" b="0" kern="1200" dirty="0">
              <a:solidFill>
                <a:schemeClr val="tx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75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153</TotalTime>
  <Words>223</Words>
  <Application>Microsoft Office PowerPoint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华文琥珀</vt:lpstr>
      <vt:lpstr>华文中宋</vt:lpstr>
      <vt:lpstr>宋体</vt:lpstr>
      <vt:lpstr>Arial</vt:lpstr>
      <vt:lpstr>Calibri</vt:lpstr>
      <vt:lpstr>Gill Sans MT</vt:lpstr>
      <vt:lpstr>Impact</vt:lpstr>
      <vt:lpstr>徽章</vt:lpstr>
      <vt:lpstr>Home defense</vt:lpstr>
      <vt:lpstr>小组分工：</vt:lpstr>
      <vt:lpstr>游戏介绍：</vt:lpstr>
      <vt:lpstr>实现方案介绍</vt:lpstr>
      <vt:lpstr>实现方案介绍：</vt:lpstr>
      <vt:lpstr>实现方案介绍：</vt:lpstr>
      <vt:lpstr>实现方案介绍：</vt:lpstr>
      <vt:lpstr>亮点介绍：</vt:lpstr>
      <vt:lpstr>困难 及 解决方法</vt:lpstr>
      <vt:lpstr>困难及解决方法：</vt:lpstr>
      <vt:lpstr>困难及解决方法：</vt:lpstr>
      <vt:lpstr>困难及解决方法：</vt:lpstr>
      <vt:lpstr>Thank you❤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Talvisota</dc:title>
  <dc:creator>李 小可</dc:creator>
  <cp:lastModifiedBy>李 小可</cp:lastModifiedBy>
  <cp:revision>19</cp:revision>
  <dcterms:created xsi:type="dcterms:W3CDTF">2018-06-10T07:19:00Z</dcterms:created>
  <dcterms:modified xsi:type="dcterms:W3CDTF">2018-06-10T15:19:17Z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