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B2591D-EBE6-C44A-8339-310C2D2FBC19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5B3450DA-CA1F-1444-8CD5-3F82CC7BDC97}">
      <dgm:prSet phldrT="[Text]" custT="1"/>
      <dgm:spPr/>
      <dgm:t>
        <a:bodyPr/>
        <a:lstStyle/>
        <a:p>
          <a:r>
            <a:rPr lang="en-US" sz="1200" b="1" dirty="0">
              <a:latin typeface="Arial Rounded MT Bold" panose="020F0704030504030204" pitchFamily="34" charset="77"/>
            </a:rPr>
            <a:t>Input pipeline</a:t>
          </a:r>
        </a:p>
      </dgm:t>
    </dgm:pt>
    <dgm:pt modelId="{223F4C64-4C1A-574F-AAF8-3228C5FAF8AC}" type="parTrans" cxnId="{292C37F8-5FF7-724C-B470-2592EEB58371}">
      <dgm:prSet/>
      <dgm:spPr/>
      <dgm:t>
        <a:bodyPr/>
        <a:lstStyle/>
        <a:p>
          <a:endParaRPr lang="en-US"/>
        </a:p>
      </dgm:t>
    </dgm:pt>
    <dgm:pt modelId="{1849E93D-66AE-0B4A-8D34-3CC06C8E2DA9}" type="sibTrans" cxnId="{292C37F8-5FF7-724C-B470-2592EEB58371}">
      <dgm:prSet/>
      <dgm:spPr/>
      <dgm:t>
        <a:bodyPr/>
        <a:lstStyle/>
        <a:p>
          <a:endParaRPr lang="en-US"/>
        </a:p>
      </dgm:t>
    </dgm:pt>
    <dgm:pt modelId="{B37ADD4C-74FF-3D4E-BE3F-5924EA8E8462}">
      <dgm:prSet phldrT="[Text]" custT="1"/>
      <dgm:spPr/>
      <dgm:t>
        <a:bodyPr/>
        <a:lstStyle/>
        <a:p>
          <a:r>
            <a:rPr lang="en-US" sz="1200" b="1" dirty="0">
              <a:latin typeface="Arial Rounded MT Bold" panose="020F0704030504030204" pitchFamily="34" charset="77"/>
            </a:rPr>
            <a:t>Model</a:t>
          </a:r>
        </a:p>
      </dgm:t>
    </dgm:pt>
    <dgm:pt modelId="{6387DBFC-E35A-6244-BD2E-AB85E293E036}" type="parTrans" cxnId="{05FADBC5-C0AC-094A-A13F-7D3AECBA817B}">
      <dgm:prSet/>
      <dgm:spPr/>
      <dgm:t>
        <a:bodyPr/>
        <a:lstStyle/>
        <a:p>
          <a:endParaRPr lang="en-US"/>
        </a:p>
      </dgm:t>
    </dgm:pt>
    <dgm:pt modelId="{E0F64CF4-6B26-2342-9755-A4F31A3A103B}" type="sibTrans" cxnId="{05FADBC5-C0AC-094A-A13F-7D3AECBA817B}">
      <dgm:prSet/>
      <dgm:spPr/>
      <dgm:t>
        <a:bodyPr/>
        <a:lstStyle/>
        <a:p>
          <a:endParaRPr lang="en-US"/>
        </a:p>
      </dgm:t>
    </dgm:pt>
    <dgm:pt modelId="{B93DD960-9691-B042-B258-114DC50F3831}">
      <dgm:prSet phldrT="[Text]" custT="1"/>
      <dgm:spPr/>
      <dgm:t>
        <a:bodyPr/>
        <a:lstStyle/>
        <a:p>
          <a:r>
            <a:rPr lang="en-US" sz="1200" b="1" dirty="0">
              <a:latin typeface="Arial Rounded MT Bold" panose="020F0704030504030204" pitchFamily="34" charset="77"/>
            </a:rPr>
            <a:t>Dataset</a:t>
          </a:r>
        </a:p>
      </dgm:t>
    </dgm:pt>
    <dgm:pt modelId="{2C587E5F-6A2E-8B4B-B0F5-AEF53CA41B4C}" type="sibTrans" cxnId="{414F0DC9-BCD4-D44D-AFFD-E943C9410BCA}">
      <dgm:prSet/>
      <dgm:spPr/>
      <dgm:t>
        <a:bodyPr/>
        <a:lstStyle/>
        <a:p>
          <a:endParaRPr lang="en-US"/>
        </a:p>
      </dgm:t>
    </dgm:pt>
    <dgm:pt modelId="{C6DC132E-42BE-3248-838A-155F6D009715}" type="parTrans" cxnId="{414F0DC9-BCD4-D44D-AFFD-E943C9410BCA}">
      <dgm:prSet/>
      <dgm:spPr/>
      <dgm:t>
        <a:bodyPr/>
        <a:lstStyle/>
        <a:p>
          <a:endParaRPr lang="en-US"/>
        </a:p>
      </dgm:t>
    </dgm:pt>
    <dgm:pt modelId="{08644E5C-ADCB-8F48-A546-8C0D8EBF9299}">
      <dgm:prSet phldrT="[Text]" custT="1"/>
      <dgm:spPr/>
      <dgm:t>
        <a:bodyPr/>
        <a:lstStyle/>
        <a:p>
          <a:r>
            <a:rPr lang="en-US" sz="1200" b="1" dirty="0">
              <a:latin typeface="Arial Rounded MT Bold" panose="020F0704030504030204" pitchFamily="34" charset="77"/>
            </a:rPr>
            <a:t>Training</a:t>
          </a:r>
        </a:p>
      </dgm:t>
    </dgm:pt>
    <dgm:pt modelId="{4260B8E1-7B67-3C40-84DB-1EA6ADDB319F}" type="parTrans" cxnId="{74474724-A557-734F-A69E-CF185D3D4532}">
      <dgm:prSet/>
      <dgm:spPr/>
      <dgm:t>
        <a:bodyPr/>
        <a:lstStyle/>
        <a:p>
          <a:endParaRPr lang="en-US"/>
        </a:p>
      </dgm:t>
    </dgm:pt>
    <dgm:pt modelId="{3FA43F3C-DB42-7A49-BDB9-06BD67953878}" type="sibTrans" cxnId="{74474724-A557-734F-A69E-CF185D3D4532}">
      <dgm:prSet/>
      <dgm:spPr/>
      <dgm:t>
        <a:bodyPr/>
        <a:lstStyle/>
        <a:p>
          <a:endParaRPr lang="en-US"/>
        </a:p>
      </dgm:t>
    </dgm:pt>
    <dgm:pt modelId="{B4E57336-4155-E646-8B40-E6607E66D626}">
      <dgm:prSet phldrT="[Text]" custT="1"/>
      <dgm:spPr/>
      <dgm:t>
        <a:bodyPr/>
        <a:lstStyle/>
        <a:p>
          <a:r>
            <a:rPr lang="en-US" sz="1200" b="1" dirty="0">
              <a:latin typeface="Arial Rounded MT Bold" panose="020F0704030504030204" pitchFamily="34" charset="77"/>
            </a:rPr>
            <a:t>Testing</a:t>
          </a:r>
        </a:p>
      </dgm:t>
    </dgm:pt>
    <dgm:pt modelId="{FDD5FBA6-25D7-AF42-AAFE-DF852B6D4091}" type="parTrans" cxnId="{D10387F7-A4AB-BB4D-8375-ACEC5C76830D}">
      <dgm:prSet/>
      <dgm:spPr/>
      <dgm:t>
        <a:bodyPr/>
        <a:lstStyle/>
        <a:p>
          <a:endParaRPr lang="en-US"/>
        </a:p>
      </dgm:t>
    </dgm:pt>
    <dgm:pt modelId="{B03EF364-B418-CF4C-BD42-0FE91A031D58}" type="sibTrans" cxnId="{D10387F7-A4AB-BB4D-8375-ACEC5C76830D}">
      <dgm:prSet/>
      <dgm:spPr/>
      <dgm:t>
        <a:bodyPr/>
        <a:lstStyle/>
        <a:p>
          <a:endParaRPr lang="en-US"/>
        </a:p>
      </dgm:t>
    </dgm:pt>
    <dgm:pt modelId="{92D199A4-FDAF-FE47-8E43-DC57F6EA12BC}">
      <dgm:prSet phldrT="[Text]" custT="1"/>
      <dgm:spPr/>
      <dgm:t>
        <a:bodyPr/>
        <a:lstStyle/>
        <a:p>
          <a:r>
            <a:rPr lang="en-US" sz="1200" b="1" dirty="0">
              <a:latin typeface="Arial Rounded MT Bold" panose="020F0704030504030204" pitchFamily="34" charset="77"/>
            </a:rPr>
            <a:t>Develop</a:t>
          </a:r>
        </a:p>
      </dgm:t>
    </dgm:pt>
    <dgm:pt modelId="{7BBB1883-A1D5-0848-824B-D561EDF74058}" type="parTrans" cxnId="{951B2219-5804-5E45-A8EC-93AD92B0FA3F}">
      <dgm:prSet/>
      <dgm:spPr/>
      <dgm:t>
        <a:bodyPr/>
        <a:lstStyle/>
        <a:p>
          <a:endParaRPr lang="en-US"/>
        </a:p>
      </dgm:t>
    </dgm:pt>
    <dgm:pt modelId="{19FE78E8-BD64-8E4C-816C-1201EDFAACEB}" type="sibTrans" cxnId="{951B2219-5804-5E45-A8EC-93AD92B0FA3F}">
      <dgm:prSet/>
      <dgm:spPr/>
      <dgm:t>
        <a:bodyPr/>
        <a:lstStyle/>
        <a:p>
          <a:endParaRPr lang="en-US"/>
        </a:p>
      </dgm:t>
    </dgm:pt>
    <dgm:pt modelId="{30630BDA-C4AC-4F4E-B5A8-2B3F6F4997D0}" type="pres">
      <dgm:prSet presAssocID="{BBB2591D-EBE6-C44A-8339-310C2D2FBC19}" presName="Name0" presStyleCnt="0">
        <dgm:presLayoutVars>
          <dgm:dir/>
          <dgm:resizeHandles val="exact"/>
        </dgm:presLayoutVars>
      </dgm:prSet>
      <dgm:spPr/>
    </dgm:pt>
    <dgm:pt modelId="{E17E7553-6000-484A-9313-946BFC352BF5}" type="pres">
      <dgm:prSet presAssocID="{B93DD960-9691-B042-B258-114DC50F3831}" presName="parTxOnly" presStyleLbl="node1" presStyleIdx="0" presStyleCnt="6">
        <dgm:presLayoutVars>
          <dgm:bulletEnabled val="1"/>
        </dgm:presLayoutVars>
      </dgm:prSet>
      <dgm:spPr/>
    </dgm:pt>
    <dgm:pt modelId="{CBB6428F-4EBD-B94F-AD6D-CE7F64F7A5DE}" type="pres">
      <dgm:prSet presAssocID="{2C587E5F-6A2E-8B4B-B0F5-AEF53CA41B4C}" presName="parSpace" presStyleCnt="0"/>
      <dgm:spPr/>
    </dgm:pt>
    <dgm:pt modelId="{EA0FC3CC-FA48-E24A-80E9-BBC7121B94C8}" type="pres">
      <dgm:prSet presAssocID="{5B3450DA-CA1F-1444-8CD5-3F82CC7BDC97}" presName="parTxOnly" presStyleLbl="node1" presStyleIdx="1" presStyleCnt="6">
        <dgm:presLayoutVars>
          <dgm:bulletEnabled val="1"/>
        </dgm:presLayoutVars>
      </dgm:prSet>
      <dgm:spPr/>
    </dgm:pt>
    <dgm:pt modelId="{8C4F8D0F-F331-9047-90F7-E85F3B1B3D58}" type="pres">
      <dgm:prSet presAssocID="{1849E93D-66AE-0B4A-8D34-3CC06C8E2DA9}" presName="parSpace" presStyleCnt="0"/>
      <dgm:spPr/>
    </dgm:pt>
    <dgm:pt modelId="{A2D9EDE4-14CE-8F4A-84AA-7C14EE43E9C3}" type="pres">
      <dgm:prSet presAssocID="{B37ADD4C-74FF-3D4E-BE3F-5924EA8E8462}" presName="parTxOnly" presStyleLbl="node1" presStyleIdx="2" presStyleCnt="6">
        <dgm:presLayoutVars>
          <dgm:bulletEnabled val="1"/>
        </dgm:presLayoutVars>
      </dgm:prSet>
      <dgm:spPr/>
    </dgm:pt>
    <dgm:pt modelId="{C200AF38-C664-E141-BC34-770349AE60D8}" type="pres">
      <dgm:prSet presAssocID="{E0F64CF4-6B26-2342-9755-A4F31A3A103B}" presName="parSpace" presStyleCnt="0"/>
      <dgm:spPr/>
    </dgm:pt>
    <dgm:pt modelId="{DCF19E21-6A47-E54D-9626-E70855BE2B2B}" type="pres">
      <dgm:prSet presAssocID="{08644E5C-ADCB-8F48-A546-8C0D8EBF9299}" presName="parTxOnly" presStyleLbl="node1" presStyleIdx="3" presStyleCnt="6">
        <dgm:presLayoutVars>
          <dgm:bulletEnabled val="1"/>
        </dgm:presLayoutVars>
      </dgm:prSet>
      <dgm:spPr/>
    </dgm:pt>
    <dgm:pt modelId="{72DC93AF-D8A5-8C47-A4B4-612ADB18D689}" type="pres">
      <dgm:prSet presAssocID="{3FA43F3C-DB42-7A49-BDB9-06BD67953878}" presName="parSpace" presStyleCnt="0"/>
      <dgm:spPr/>
    </dgm:pt>
    <dgm:pt modelId="{E5C42DA3-1C28-4445-A41E-99F3FB38942B}" type="pres">
      <dgm:prSet presAssocID="{B4E57336-4155-E646-8B40-E6607E66D626}" presName="parTxOnly" presStyleLbl="node1" presStyleIdx="4" presStyleCnt="6">
        <dgm:presLayoutVars>
          <dgm:bulletEnabled val="1"/>
        </dgm:presLayoutVars>
      </dgm:prSet>
      <dgm:spPr/>
    </dgm:pt>
    <dgm:pt modelId="{E4DCAE7C-CBD3-CF47-A7E2-E5A8D5264F68}" type="pres">
      <dgm:prSet presAssocID="{B03EF364-B418-CF4C-BD42-0FE91A031D58}" presName="parSpace" presStyleCnt="0"/>
      <dgm:spPr/>
    </dgm:pt>
    <dgm:pt modelId="{0CBD7B15-E233-634C-87C8-F9B70DD32DC2}" type="pres">
      <dgm:prSet presAssocID="{92D199A4-FDAF-FE47-8E43-DC57F6EA12BC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951B2219-5804-5E45-A8EC-93AD92B0FA3F}" srcId="{BBB2591D-EBE6-C44A-8339-310C2D2FBC19}" destId="{92D199A4-FDAF-FE47-8E43-DC57F6EA12BC}" srcOrd="5" destOrd="0" parTransId="{7BBB1883-A1D5-0848-824B-D561EDF74058}" sibTransId="{19FE78E8-BD64-8E4C-816C-1201EDFAACEB}"/>
    <dgm:cxn modelId="{74474724-A557-734F-A69E-CF185D3D4532}" srcId="{BBB2591D-EBE6-C44A-8339-310C2D2FBC19}" destId="{08644E5C-ADCB-8F48-A546-8C0D8EBF9299}" srcOrd="3" destOrd="0" parTransId="{4260B8E1-7B67-3C40-84DB-1EA6ADDB319F}" sibTransId="{3FA43F3C-DB42-7A49-BDB9-06BD67953878}"/>
    <dgm:cxn modelId="{54168142-30E0-8049-BDEA-E291F57280F9}" type="presOf" srcId="{5B3450DA-CA1F-1444-8CD5-3F82CC7BDC97}" destId="{EA0FC3CC-FA48-E24A-80E9-BBC7121B94C8}" srcOrd="0" destOrd="0" presId="urn:microsoft.com/office/officeart/2005/8/layout/hChevron3"/>
    <dgm:cxn modelId="{D3DC5F59-CB12-EA40-B105-25050FA72D27}" type="presOf" srcId="{B93DD960-9691-B042-B258-114DC50F3831}" destId="{E17E7553-6000-484A-9313-946BFC352BF5}" srcOrd="0" destOrd="0" presId="urn:microsoft.com/office/officeart/2005/8/layout/hChevron3"/>
    <dgm:cxn modelId="{7159875A-1E9D-ED40-9500-32838E147C16}" type="presOf" srcId="{B37ADD4C-74FF-3D4E-BE3F-5924EA8E8462}" destId="{A2D9EDE4-14CE-8F4A-84AA-7C14EE43E9C3}" srcOrd="0" destOrd="0" presId="urn:microsoft.com/office/officeart/2005/8/layout/hChevron3"/>
    <dgm:cxn modelId="{0B5A13A8-6748-554B-8080-AE3136AE2179}" type="presOf" srcId="{08644E5C-ADCB-8F48-A546-8C0D8EBF9299}" destId="{DCF19E21-6A47-E54D-9626-E70855BE2B2B}" srcOrd="0" destOrd="0" presId="urn:microsoft.com/office/officeart/2005/8/layout/hChevron3"/>
    <dgm:cxn modelId="{EA7458BE-E322-FE44-8D6E-664262BF811A}" type="presOf" srcId="{92D199A4-FDAF-FE47-8E43-DC57F6EA12BC}" destId="{0CBD7B15-E233-634C-87C8-F9B70DD32DC2}" srcOrd="0" destOrd="0" presId="urn:microsoft.com/office/officeart/2005/8/layout/hChevron3"/>
    <dgm:cxn modelId="{05FADBC5-C0AC-094A-A13F-7D3AECBA817B}" srcId="{BBB2591D-EBE6-C44A-8339-310C2D2FBC19}" destId="{B37ADD4C-74FF-3D4E-BE3F-5924EA8E8462}" srcOrd="2" destOrd="0" parTransId="{6387DBFC-E35A-6244-BD2E-AB85E293E036}" sibTransId="{E0F64CF4-6B26-2342-9755-A4F31A3A103B}"/>
    <dgm:cxn modelId="{414F0DC9-BCD4-D44D-AFFD-E943C9410BCA}" srcId="{BBB2591D-EBE6-C44A-8339-310C2D2FBC19}" destId="{B93DD960-9691-B042-B258-114DC50F3831}" srcOrd="0" destOrd="0" parTransId="{C6DC132E-42BE-3248-838A-155F6D009715}" sibTransId="{2C587E5F-6A2E-8B4B-B0F5-AEF53CA41B4C}"/>
    <dgm:cxn modelId="{BC4050D5-CACF-8A42-AAA0-C84AD905CD3D}" type="presOf" srcId="{B4E57336-4155-E646-8B40-E6607E66D626}" destId="{E5C42DA3-1C28-4445-A41E-99F3FB38942B}" srcOrd="0" destOrd="0" presId="urn:microsoft.com/office/officeart/2005/8/layout/hChevron3"/>
    <dgm:cxn modelId="{EBDB06E8-60B5-7F40-A31E-24F404BDD796}" type="presOf" srcId="{BBB2591D-EBE6-C44A-8339-310C2D2FBC19}" destId="{30630BDA-C4AC-4F4E-B5A8-2B3F6F4997D0}" srcOrd="0" destOrd="0" presId="urn:microsoft.com/office/officeart/2005/8/layout/hChevron3"/>
    <dgm:cxn modelId="{D10387F7-A4AB-BB4D-8375-ACEC5C76830D}" srcId="{BBB2591D-EBE6-C44A-8339-310C2D2FBC19}" destId="{B4E57336-4155-E646-8B40-E6607E66D626}" srcOrd="4" destOrd="0" parTransId="{FDD5FBA6-25D7-AF42-AAFE-DF852B6D4091}" sibTransId="{B03EF364-B418-CF4C-BD42-0FE91A031D58}"/>
    <dgm:cxn modelId="{292C37F8-5FF7-724C-B470-2592EEB58371}" srcId="{BBB2591D-EBE6-C44A-8339-310C2D2FBC19}" destId="{5B3450DA-CA1F-1444-8CD5-3F82CC7BDC97}" srcOrd="1" destOrd="0" parTransId="{223F4C64-4C1A-574F-AAF8-3228C5FAF8AC}" sibTransId="{1849E93D-66AE-0B4A-8D34-3CC06C8E2DA9}"/>
    <dgm:cxn modelId="{3D2A3A0B-CC35-3341-8E86-2341F8CE8D2A}" type="presParOf" srcId="{30630BDA-C4AC-4F4E-B5A8-2B3F6F4997D0}" destId="{E17E7553-6000-484A-9313-946BFC352BF5}" srcOrd="0" destOrd="0" presId="urn:microsoft.com/office/officeart/2005/8/layout/hChevron3"/>
    <dgm:cxn modelId="{41F0F249-ED5A-E746-A629-3B20A38E511A}" type="presParOf" srcId="{30630BDA-C4AC-4F4E-B5A8-2B3F6F4997D0}" destId="{CBB6428F-4EBD-B94F-AD6D-CE7F64F7A5DE}" srcOrd="1" destOrd="0" presId="urn:microsoft.com/office/officeart/2005/8/layout/hChevron3"/>
    <dgm:cxn modelId="{C9CCB222-23A0-2342-9D3F-BE5B7613C9C4}" type="presParOf" srcId="{30630BDA-C4AC-4F4E-B5A8-2B3F6F4997D0}" destId="{EA0FC3CC-FA48-E24A-80E9-BBC7121B94C8}" srcOrd="2" destOrd="0" presId="urn:microsoft.com/office/officeart/2005/8/layout/hChevron3"/>
    <dgm:cxn modelId="{ECAEDE8C-29F6-F04A-A1CB-A3E6E5D45A9C}" type="presParOf" srcId="{30630BDA-C4AC-4F4E-B5A8-2B3F6F4997D0}" destId="{8C4F8D0F-F331-9047-90F7-E85F3B1B3D58}" srcOrd="3" destOrd="0" presId="urn:microsoft.com/office/officeart/2005/8/layout/hChevron3"/>
    <dgm:cxn modelId="{4DFA34C5-2B50-F84A-9A80-5CFFC07A5E4A}" type="presParOf" srcId="{30630BDA-C4AC-4F4E-B5A8-2B3F6F4997D0}" destId="{A2D9EDE4-14CE-8F4A-84AA-7C14EE43E9C3}" srcOrd="4" destOrd="0" presId="urn:microsoft.com/office/officeart/2005/8/layout/hChevron3"/>
    <dgm:cxn modelId="{09258094-08D5-D84E-B105-3B958055FB5B}" type="presParOf" srcId="{30630BDA-C4AC-4F4E-B5A8-2B3F6F4997D0}" destId="{C200AF38-C664-E141-BC34-770349AE60D8}" srcOrd="5" destOrd="0" presId="urn:microsoft.com/office/officeart/2005/8/layout/hChevron3"/>
    <dgm:cxn modelId="{FDA002EC-DF91-FE47-B1D8-5E28296D823E}" type="presParOf" srcId="{30630BDA-C4AC-4F4E-B5A8-2B3F6F4997D0}" destId="{DCF19E21-6A47-E54D-9626-E70855BE2B2B}" srcOrd="6" destOrd="0" presId="urn:microsoft.com/office/officeart/2005/8/layout/hChevron3"/>
    <dgm:cxn modelId="{EC1F6650-9EF8-604F-AF24-BA55A9BAB46A}" type="presParOf" srcId="{30630BDA-C4AC-4F4E-B5A8-2B3F6F4997D0}" destId="{72DC93AF-D8A5-8C47-A4B4-612ADB18D689}" srcOrd="7" destOrd="0" presId="urn:microsoft.com/office/officeart/2005/8/layout/hChevron3"/>
    <dgm:cxn modelId="{65E19E3F-680F-0949-9858-7F0DD1F7F301}" type="presParOf" srcId="{30630BDA-C4AC-4F4E-B5A8-2B3F6F4997D0}" destId="{E5C42DA3-1C28-4445-A41E-99F3FB38942B}" srcOrd="8" destOrd="0" presId="urn:microsoft.com/office/officeart/2005/8/layout/hChevron3"/>
    <dgm:cxn modelId="{8011A918-B0D9-364B-A8A5-0FDC2603BEE3}" type="presParOf" srcId="{30630BDA-C4AC-4F4E-B5A8-2B3F6F4997D0}" destId="{E4DCAE7C-CBD3-CF47-A7E2-E5A8D5264F68}" srcOrd="9" destOrd="0" presId="urn:microsoft.com/office/officeart/2005/8/layout/hChevron3"/>
    <dgm:cxn modelId="{BBE23579-D118-F048-843F-FC304C071E99}" type="presParOf" srcId="{30630BDA-C4AC-4F4E-B5A8-2B3F6F4997D0}" destId="{0CBD7B15-E233-634C-87C8-F9B70DD32DC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E7553-6000-484A-9313-946BFC352BF5}">
      <dsp:nvSpPr>
        <dsp:cNvPr id="0" name=""/>
        <dsp:cNvSpPr/>
      </dsp:nvSpPr>
      <dsp:spPr>
        <a:xfrm>
          <a:off x="1054" y="77207"/>
          <a:ext cx="1726778" cy="69071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 Rounded MT Bold" panose="020F0704030504030204" pitchFamily="34" charset="77"/>
            </a:rPr>
            <a:t>Dataset</a:t>
          </a:r>
        </a:p>
      </dsp:txBody>
      <dsp:txXfrm>
        <a:off x="1054" y="77207"/>
        <a:ext cx="1554100" cy="690711"/>
      </dsp:txXfrm>
    </dsp:sp>
    <dsp:sp modelId="{EA0FC3CC-FA48-E24A-80E9-BBC7121B94C8}">
      <dsp:nvSpPr>
        <dsp:cNvPr id="0" name=""/>
        <dsp:cNvSpPr/>
      </dsp:nvSpPr>
      <dsp:spPr>
        <a:xfrm>
          <a:off x="1382476" y="77207"/>
          <a:ext cx="1726778" cy="69071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 Rounded MT Bold" panose="020F0704030504030204" pitchFamily="34" charset="77"/>
            </a:rPr>
            <a:t>Input pipeline</a:t>
          </a:r>
        </a:p>
      </dsp:txBody>
      <dsp:txXfrm>
        <a:off x="1727832" y="77207"/>
        <a:ext cx="1036067" cy="690711"/>
      </dsp:txXfrm>
    </dsp:sp>
    <dsp:sp modelId="{A2D9EDE4-14CE-8F4A-84AA-7C14EE43E9C3}">
      <dsp:nvSpPr>
        <dsp:cNvPr id="0" name=""/>
        <dsp:cNvSpPr/>
      </dsp:nvSpPr>
      <dsp:spPr>
        <a:xfrm>
          <a:off x="2763899" y="77207"/>
          <a:ext cx="1726778" cy="69071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 Rounded MT Bold" panose="020F0704030504030204" pitchFamily="34" charset="77"/>
            </a:rPr>
            <a:t>Model</a:t>
          </a:r>
        </a:p>
      </dsp:txBody>
      <dsp:txXfrm>
        <a:off x="3109255" y="77207"/>
        <a:ext cx="1036067" cy="690711"/>
      </dsp:txXfrm>
    </dsp:sp>
    <dsp:sp modelId="{DCF19E21-6A47-E54D-9626-E70855BE2B2B}">
      <dsp:nvSpPr>
        <dsp:cNvPr id="0" name=""/>
        <dsp:cNvSpPr/>
      </dsp:nvSpPr>
      <dsp:spPr>
        <a:xfrm>
          <a:off x="4145322" y="77207"/>
          <a:ext cx="1726778" cy="69071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 Rounded MT Bold" panose="020F0704030504030204" pitchFamily="34" charset="77"/>
            </a:rPr>
            <a:t>Training</a:t>
          </a:r>
        </a:p>
      </dsp:txBody>
      <dsp:txXfrm>
        <a:off x="4490678" y="77207"/>
        <a:ext cx="1036067" cy="690711"/>
      </dsp:txXfrm>
    </dsp:sp>
    <dsp:sp modelId="{E5C42DA3-1C28-4445-A41E-99F3FB38942B}">
      <dsp:nvSpPr>
        <dsp:cNvPr id="0" name=""/>
        <dsp:cNvSpPr/>
      </dsp:nvSpPr>
      <dsp:spPr>
        <a:xfrm>
          <a:off x="5526744" y="77207"/>
          <a:ext cx="1726778" cy="69071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 Rounded MT Bold" panose="020F0704030504030204" pitchFamily="34" charset="77"/>
            </a:rPr>
            <a:t>Testing</a:t>
          </a:r>
        </a:p>
      </dsp:txBody>
      <dsp:txXfrm>
        <a:off x="5872100" y="77207"/>
        <a:ext cx="1036067" cy="690711"/>
      </dsp:txXfrm>
    </dsp:sp>
    <dsp:sp modelId="{0CBD7B15-E233-634C-87C8-F9B70DD32DC2}">
      <dsp:nvSpPr>
        <dsp:cNvPr id="0" name=""/>
        <dsp:cNvSpPr/>
      </dsp:nvSpPr>
      <dsp:spPr>
        <a:xfrm>
          <a:off x="6908167" y="77207"/>
          <a:ext cx="1726778" cy="69071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 Rounded MT Bold" panose="020F0704030504030204" pitchFamily="34" charset="77"/>
            </a:rPr>
            <a:t>Develop</a:t>
          </a:r>
        </a:p>
      </dsp:txBody>
      <dsp:txXfrm>
        <a:off x="7253523" y="77207"/>
        <a:ext cx="1036067" cy="690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F4AA-F334-3047-B7F4-4D3DB2B2E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F7A27-ECA5-4D45-8220-E426B1ED6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899AA-CB36-8141-B0BC-B067C02C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FC03-4EA0-2F4A-9415-147AF18AA777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8D181-DDC1-C04A-8142-24E15B5A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7DC24-58B1-E94D-850A-476D6919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680A-03C2-FB4D-9C91-79CF95F6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4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E1AB-3825-2F47-B2BE-41E16D9D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CF677-755B-1B48-92C0-FB72F3513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B3232-C663-E541-816B-9CD05770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FC03-4EA0-2F4A-9415-147AF18AA777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B59B8-37AD-BE46-9BA8-7B6B8F00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AEC85-EEEE-694A-9B9C-AACC0BD4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680A-03C2-FB4D-9C91-79CF95F6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3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BF05B-B8CC-524E-8DFD-0552CBC15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1E02C-808E-0E44-B1EE-444A3BA8C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C8DB8-6459-8641-9D7E-A349177F4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FC03-4EA0-2F4A-9415-147AF18AA777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D94F7-9EC8-5C4B-B67C-B4DDC8D4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C3FC3-F5D3-C843-B34F-A9E0C690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680A-03C2-FB4D-9C91-79CF95F6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0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8894-E179-4846-802B-FD3336F4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A3244-1018-A643-8AB3-E5D72EA6D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A53E0-44B8-1446-9EA2-85407AB6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FC03-4EA0-2F4A-9415-147AF18AA777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3B216-5510-6642-8A8F-23ADC6F9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DF762-B4F6-F549-B813-FEC8CD27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680A-03C2-FB4D-9C91-79CF95F6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6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23BE-3365-3940-B004-FAC6F476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E04DE-78AF-8946-8688-0D134BC4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0E5C3-A958-A942-AD3E-FEDCF6D8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FC03-4EA0-2F4A-9415-147AF18AA777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03DD3-61EC-9149-B5A9-40730414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206C-F814-5741-AB1B-89BDB12D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680A-03C2-FB4D-9C91-79CF95F6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1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494D-209E-E042-B2BE-48A5D67B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3AF17-D16C-FD45-9DCD-5103C66E9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57C79-9391-904A-A2B2-58CC93243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EB115-EA7D-0142-9623-4B50532B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FC03-4EA0-2F4A-9415-147AF18AA777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D046D-3588-5A47-95E3-996CB920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13A37-C093-3C4E-9622-82B160B2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680A-03C2-FB4D-9C91-79CF95F6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8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E7EF-78F8-3345-B280-97CEEF0D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2E8A7-6F81-6143-AC2D-EB6581E0A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18DB1-B470-9D45-AE5C-09AB8A15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9E597-DE2C-6645-9E25-BFEDDE9A1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52C15-FF77-D543-B3DF-E1D2E3324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FC7C0-4DDB-E841-8F24-F7BFC82F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FC03-4EA0-2F4A-9415-147AF18AA777}" type="datetimeFigureOut">
              <a:rPr lang="en-US" smtClean="0"/>
              <a:t>9/5/18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9CA8B-A62F-5A48-9A59-5A8AB9BD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31C45-ED0A-8E4E-9703-A8EE9200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680A-03C2-FB4D-9C91-79CF95F6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0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9CF0-32C5-A140-8CE2-5758CBF0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288B5-593B-F24F-AFF0-087FEBBC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FC03-4EA0-2F4A-9415-147AF18AA777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B122E-A943-BC41-9CAE-44B99904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0CA9F-A84A-6F4B-8364-A2380A17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680A-03C2-FB4D-9C91-79CF95F6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0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50996-24BE-C145-BBFC-3E473156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FC03-4EA0-2F4A-9415-147AF18AA777}" type="datetimeFigureOut">
              <a:rPr lang="en-US" smtClean="0"/>
              <a:t>9/5/18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B3632-F7D4-294D-B002-56632D57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92746-01A9-0041-AA7B-8D9E6375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680A-03C2-FB4D-9C91-79CF95F6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8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5F06-91C3-8C41-B8B1-2F3F237E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1294-AD19-CB44-8B0C-DCF73EB58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1EB5D-347B-9C4A-8353-2E8D4461A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90CC9-957D-6741-82BA-C3933A2F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FC03-4EA0-2F4A-9415-147AF18AA777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7A179-94CC-EA4D-AB4F-08C25C45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65181-07CC-9442-B225-C564B588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680A-03C2-FB4D-9C91-79CF95F6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3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14FF-4F87-AD45-9885-206231F2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FCA8-8173-984B-B993-DCCE9E09E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D3058-125F-FE44-A91B-0ADE1A2F9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C90C4-7E58-1047-B2B9-51DB22FF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FC03-4EA0-2F4A-9415-147AF18AA777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CC115-D038-6849-A8A0-FE238730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CFA49-1BC4-9341-A004-03B9C07A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680A-03C2-FB4D-9C91-79CF95F6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2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8DD22-7B2F-0D41-9676-2E965F60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CD84F-C4E9-DC45-BCBB-12A39742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75624-3207-0241-B7DE-6EE25EC85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CFC03-4EA0-2F4A-9415-147AF18AA777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C8AF1-DA97-A24B-9D42-18C535EBA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B666D-AE55-6A4C-B79B-CD3B40C8A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E680A-03C2-FB4D-9C91-79CF95F6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4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C1CBB6A-568D-F645-8BEB-3FB6857C44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1994111"/>
              </p:ext>
            </p:extLst>
          </p:nvPr>
        </p:nvGraphicFramePr>
        <p:xfrm>
          <a:off x="1505528" y="221673"/>
          <a:ext cx="8636000" cy="845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93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Wenyuan Li</dc:creator>
  <cp:lastModifiedBy>Wenyuan Li</cp:lastModifiedBy>
  <cp:revision>2</cp:revision>
  <dcterms:created xsi:type="dcterms:W3CDTF">2018-09-06T00:30:44Z</dcterms:created>
  <dcterms:modified xsi:type="dcterms:W3CDTF">2018-09-06T01:09:57Z</dcterms:modified>
</cp:coreProperties>
</file>