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E344-20BA-4FCE-8FBD-99C8FBB3D23A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8051-A41A-4748-AB44-9F0B87C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870" y="0"/>
            <a:ext cx="9697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4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893" y="0"/>
            <a:ext cx="9673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573" y="0"/>
            <a:ext cx="969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8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79" y="0"/>
            <a:ext cx="9692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35" y="0"/>
            <a:ext cx="9677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51" y="0"/>
            <a:ext cx="9674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(Wenyuan) Qiu</dc:creator>
  <cp:lastModifiedBy>William (Wenyuan) Qiu</cp:lastModifiedBy>
  <cp:revision>1</cp:revision>
  <dcterms:created xsi:type="dcterms:W3CDTF">2021-08-07T14:18:28Z</dcterms:created>
  <dcterms:modified xsi:type="dcterms:W3CDTF">2021-08-07T14:26:27Z</dcterms:modified>
</cp:coreProperties>
</file>