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8DEE-F504-1E95-9D77-4163C238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F80-3952-8830-3557-7A29CBA2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A9BA-B8A3-FD62-45E8-CCFE0367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95F5-6559-353A-E863-7D824F2C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538A-2468-E3A9-7C73-85C396B0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8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65F6-D414-D829-DA10-10AC40FE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D559-EF64-9CD8-C7C6-D28EAF99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79D7-EBE2-75A6-9EA7-A516FF49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3103-F317-CC85-9D87-B82EBEA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C77A-CCEA-B912-0329-1696135D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F6C3A-B370-0673-6568-E3B0E3C86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E8C6-F117-4DDA-CC0E-721A73134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0B5E-29CF-0EA0-21BA-72F2F9F1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5493-0F9B-ACCD-CEC2-F2A4DDA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F025-592B-450F-9618-543E7E6D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A041-F830-E089-1498-9562B007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206-CC6E-3CB4-67FF-56A673F1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2542-D11E-29B5-4E0E-8182CDC3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917D-A4A2-8584-66E0-1F628CA8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FAA5-1715-A2CA-DDF2-DD66FE03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25C6-11ED-246C-F4C1-FC14927F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5DB37-73DD-B75D-414D-EFC14C7F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672D-F9C9-4D14-4A31-06895FA6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6956-AC3E-0FE2-8901-B4307F0A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731C-4F69-3B4B-8EAE-04C917E3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4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1871-2114-6F5D-6795-016DFE9F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6169-B18E-9507-2ABF-FC049B07E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B3D08-0690-FFFB-A0D6-BD435DD8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15AE6-8230-9FA2-3C35-27D24BD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DA4ED-E8A8-BC64-B09D-BB9CCC23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D0C6-32F5-3E9F-E953-B5518FB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CA7E-E4FE-6A6F-F6C3-8AD478D3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2D90-263C-7618-FF6B-7C6F283A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600EB-9557-1AE0-795B-4960B8BF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88BA2-A25F-FE80-990F-9D74978F7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C0A5E-C58E-47D9-B3F0-F67F989A4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02472-1D9A-3087-BD71-8FF27835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5153A-F07B-DC61-407D-5629E92F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3065-1F28-2AA2-DBBA-938824EE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AF4C-2C5C-43A8-F273-BA289C1F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B50A5-003C-9C66-AE17-DEFDCBC5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2935D-DBC0-370C-BC3D-270F29DF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3DD9-04C3-2A43-2D57-04116C98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0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E3F17-38D3-71D1-DDBE-939BC953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D132C-270D-BA13-07E1-4651C1C3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CA6E-7224-B33F-F3DC-883F679A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96D6-2DC7-A941-4CA7-13EF956B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920D-0584-569C-C471-6F053AE4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542D8-AC76-628A-E235-880F1F07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04EA-12DC-7E75-17F2-9789CC83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7BA9-32D2-650E-0485-74867ACC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A5DE-2924-7E96-92A4-651B0472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3713-AC0B-0042-6F8A-FB1A2FCA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44140-7C4A-969D-7FB5-FB2F0C0C0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0E2FE-1617-9673-2E2D-49CF7AD5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CC60-49F0-9371-ECA4-3CC6DE17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C37A8-A9D7-E79C-7951-65BEBADD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01D4-3F87-5A59-D781-4796DA9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6A44-AE38-4283-4C09-C10E8C9D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1B4E-56E3-1880-E450-FF1D328C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B515-6B8B-ADDE-1519-57C94018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4582-530A-478C-8EEE-7123BBD5D064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48F4-9774-7F33-5F85-1639E4374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A9E0-AE29-AA16-88B7-960610AD1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3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33B36-BEDC-2576-4ACF-5976AEE023CA}"/>
              </a:ext>
            </a:extLst>
          </p:cNvPr>
          <p:cNvGrpSpPr/>
          <p:nvPr/>
        </p:nvGrpSpPr>
        <p:grpSpPr>
          <a:xfrm>
            <a:off x="3327051" y="133140"/>
            <a:ext cx="8393495" cy="6591720"/>
            <a:chOff x="985785" y="120579"/>
            <a:chExt cx="8908492" cy="6996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802933-D200-25AD-7EC5-32EA1B6BB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785" y="120579"/>
              <a:ext cx="4286250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5C1879-350E-0783-7583-EE446718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839" y="120579"/>
              <a:ext cx="4330438" cy="342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BB0E64-6832-688A-6687-3A98848F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5785" y="3549579"/>
              <a:ext cx="4105078" cy="3429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A68D3B-D80F-1BC9-8608-45BDC377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3839" y="3687744"/>
              <a:ext cx="4105079" cy="342900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DAD14A-75D2-ABCC-A239-F21D06A6100B}"/>
              </a:ext>
            </a:extLst>
          </p:cNvPr>
          <p:cNvSpPr txBox="1"/>
          <p:nvPr/>
        </p:nvSpPr>
        <p:spPr>
          <a:xfrm>
            <a:off x="205432" y="330200"/>
            <a:ext cx="29841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</a:t>
            </a:r>
            <a:r>
              <a:rPr lang="en-US" altLang="zh-CN"/>
              <a:t>orrelation between delta log likelihood of model vs negative log-enrichment of the deep mutational scanning data (score_experiment).</a:t>
            </a:r>
          </a:p>
          <a:p>
            <a:endParaRPr lang="en-US"/>
          </a:p>
          <a:p>
            <a:r>
              <a:rPr lang="en-US"/>
              <a:t>Esm1f and antifold correlates well;</a:t>
            </a:r>
          </a:p>
          <a:p>
            <a:endParaRPr lang="en-US"/>
          </a:p>
          <a:p>
            <a:r>
              <a:rPr lang="en-US"/>
              <a:t>Pyrosetta doesn’t correlate much with any other models showing here, and experimental data.</a:t>
            </a:r>
          </a:p>
          <a:p>
            <a:endParaRPr lang="en-US"/>
          </a:p>
          <a:p>
            <a:r>
              <a:rPr lang="en-US"/>
              <a:t>Structure from Abodybuilder2 or pdb (1MLC, antibody-antigen complex -&gt; remove antigen), before and after pyrosetta relax (recycle=5, Cartesian relax on side chain only), doesn’t show much difference in correlation.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0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7AC6933-AEE6-151B-19FD-1F8F99383C7F}"/>
              </a:ext>
            </a:extLst>
          </p:cNvPr>
          <p:cNvGrpSpPr/>
          <p:nvPr/>
        </p:nvGrpSpPr>
        <p:grpSpPr>
          <a:xfrm>
            <a:off x="188657" y="132571"/>
            <a:ext cx="4667256" cy="6592857"/>
            <a:chOff x="245807" y="265143"/>
            <a:chExt cx="6410632" cy="9055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BEC7EC-B9CB-064C-CC7E-7D5B094D2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807" y="2512169"/>
              <a:ext cx="6410632" cy="22470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1F0CBF-CB65-8277-80E3-952BA7800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07" y="265143"/>
              <a:ext cx="6410632" cy="22470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F10B4D-FB54-2EFE-F02C-253F639D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807" y="7073627"/>
              <a:ext cx="6410632" cy="22470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90F3C4-84F2-917B-4AA0-3F7F216DA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807" y="4792898"/>
              <a:ext cx="6410632" cy="224702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219F3CF-3C25-5AED-E29E-F53C5890E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258" y="2370514"/>
            <a:ext cx="6558396" cy="22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3C8A16-5583-29A7-5EC6-2E7F3CBF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964"/>
            <a:ext cx="6096000" cy="213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A596B-649A-71FA-B5F7-930400AE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814"/>
            <a:ext cx="6096000" cy="213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F359F0-69F8-8831-6092-52B94964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7964"/>
            <a:ext cx="6096000" cy="2135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9DA85D-A716-D9A2-5B6C-6672A7144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8384"/>
            <a:ext cx="6096000" cy="2133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CA138D-161A-A96E-2E58-18849D39E078}"/>
              </a:ext>
            </a:extLst>
          </p:cNvPr>
          <p:cNvCxnSpPr>
            <a:cxnSpLocks/>
          </p:cNvCxnSpPr>
          <p:nvPr/>
        </p:nvCxnSpPr>
        <p:spPr>
          <a:xfrm>
            <a:off x="498078" y="42308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17DB9D-9964-53CE-C76E-30B8574663D8}"/>
              </a:ext>
            </a:extLst>
          </p:cNvPr>
          <p:cNvCxnSpPr>
            <a:cxnSpLocks/>
          </p:cNvCxnSpPr>
          <p:nvPr/>
        </p:nvCxnSpPr>
        <p:spPr>
          <a:xfrm>
            <a:off x="1171972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82414E-BBB6-A9EA-CB71-59DB6F044B01}"/>
              </a:ext>
            </a:extLst>
          </p:cNvPr>
          <p:cNvCxnSpPr>
            <a:cxnSpLocks/>
          </p:cNvCxnSpPr>
          <p:nvPr/>
        </p:nvCxnSpPr>
        <p:spPr>
          <a:xfrm>
            <a:off x="2026840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7F91E0-9ABF-6A18-C555-3119DC9F99A5}"/>
              </a:ext>
            </a:extLst>
          </p:cNvPr>
          <p:cNvCxnSpPr>
            <a:cxnSpLocks/>
          </p:cNvCxnSpPr>
          <p:nvPr/>
        </p:nvCxnSpPr>
        <p:spPr>
          <a:xfrm>
            <a:off x="3560365" y="42308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32CE60-831C-8313-31B1-B9237A9C7049}"/>
              </a:ext>
            </a:extLst>
          </p:cNvPr>
          <p:cNvCxnSpPr>
            <a:cxnSpLocks/>
          </p:cNvCxnSpPr>
          <p:nvPr/>
        </p:nvCxnSpPr>
        <p:spPr>
          <a:xfrm>
            <a:off x="4379515" y="42308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9C867D-D3D7-0EEA-C1D7-26190200A64B}"/>
              </a:ext>
            </a:extLst>
          </p:cNvPr>
          <p:cNvCxnSpPr>
            <a:cxnSpLocks/>
          </p:cNvCxnSpPr>
          <p:nvPr/>
        </p:nvCxnSpPr>
        <p:spPr>
          <a:xfrm>
            <a:off x="4936728" y="42308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09C9E9-C7EE-8E04-5F40-79A2A33D6355}"/>
              </a:ext>
            </a:extLst>
          </p:cNvPr>
          <p:cNvCxnSpPr>
            <a:cxnSpLocks/>
          </p:cNvCxnSpPr>
          <p:nvPr/>
        </p:nvCxnSpPr>
        <p:spPr>
          <a:xfrm>
            <a:off x="498078" y="64406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E187B1-B415-7434-AE95-C9A9986D4009}"/>
              </a:ext>
            </a:extLst>
          </p:cNvPr>
          <p:cNvCxnSpPr>
            <a:cxnSpLocks/>
          </p:cNvCxnSpPr>
          <p:nvPr/>
        </p:nvCxnSpPr>
        <p:spPr>
          <a:xfrm>
            <a:off x="1171972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936701-4AF3-E4C5-9D93-6EB2972C6E8C}"/>
              </a:ext>
            </a:extLst>
          </p:cNvPr>
          <p:cNvCxnSpPr>
            <a:cxnSpLocks/>
          </p:cNvCxnSpPr>
          <p:nvPr/>
        </p:nvCxnSpPr>
        <p:spPr>
          <a:xfrm>
            <a:off x="2026840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39725-DCC5-2141-025E-BB3358E7768E}"/>
              </a:ext>
            </a:extLst>
          </p:cNvPr>
          <p:cNvCxnSpPr>
            <a:cxnSpLocks/>
          </p:cNvCxnSpPr>
          <p:nvPr/>
        </p:nvCxnSpPr>
        <p:spPr>
          <a:xfrm>
            <a:off x="3560365" y="64406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A7C29-3DAA-56E3-2F5E-1A250D5DD07B}"/>
              </a:ext>
            </a:extLst>
          </p:cNvPr>
          <p:cNvCxnSpPr>
            <a:cxnSpLocks/>
          </p:cNvCxnSpPr>
          <p:nvPr/>
        </p:nvCxnSpPr>
        <p:spPr>
          <a:xfrm>
            <a:off x="4379515" y="64406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DC9784-6589-DF1C-020B-82C48E4E0AB1}"/>
              </a:ext>
            </a:extLst>
          </p:cNvPr>
          <p:cNvCxnSpPr>
            <a:cxnSpLocks/>
          </p:cNvCxnSpPr>
          <p:nvPr/>
        </p:nvCxnSpPr>
        <p:spPr>
          <a:xfrm>
            <a:off x="4936728" y="64406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284B51-B8EC-0CD2-7194-5301DC7D7BEF}"/>
              </a:ext>
            </a:extLst>
          </p:cNvPr>
          <p:cNvCxnSpPr>
            <a:cxnSpLocks/>
          </p:cNvCxnSpPr>
          <p:nvPr/>
        </p:nvCxnSpPr>
        <p:spPr>
          <a:xfrm>
            <a:off x="6586934" y="64406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2D6A79-F777-BE20-12A8-8DE6E695BB33}"/>
              </a:ext>
            </a:extLst>
          </p:cNvPr>
          <p:cNvCxnSpPr>
            <a:cxnSpLocks/>
          </p:cNvCxnSpPr>
          <p:nvPr/>
        </p:nvCxnSpPr>
        <p:spPr>
          <a:xfrm>
            <a:off x="7260828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3FEEEE-59A2-1F5A-7A11-64984A2BEE97}"/>
              </a:ext>
            </a:extLst>
          </p:cNvPr>
          <p:cNvCxnSpPr>
            <a:cxnSpLocks/>
          </p:cNvCxnSpPr>
          <p:nvPr/>
        </p:nvCxnSpPr>
        <p:spPr>
          <a:xfrm>
            <a:off x="8115696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10FDAF-8304-8C97-B3A3-0F56C5EB5180}"/>
              </a:ext>
            </a:extLst>
          </p:cNvPr>
          <p:cNvCxnSpPr>
            <a:cxnSpLocks/>
          </p:cNvCxnSpPr>
          <p:nvPr/>
        </p:nvCxnSpPr>
        <p:spPr>
          <a:xfrm>
            <a:off x="9649221" y="64406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33E11B-497E-3CFB-328A-6EE7C59B4E38}"/>
              </a:ext>
            </a:extLst>
          </p:cNvPr>
          <p:cNvCxnSpPr>
            <a:cxnSpLocks/>
          </p:cNvCxnSpPr>
          <p:nvPr/>
        </p:nvCxnSpPr>
        <p:spPr>
          <a:xfrm>
            <a:off x="10468371" y="64406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D7B9B6-C625-6674-B118-0E192A3582DC}"/>
              </a:ext>
            </a:extLst>
          </p:cNvPr>
          <p:cNvCxnSpPr>
            <a:cxnSpLocks/>
          </p:cNvCxnSpPr>
          <p:nvPr/>
        </p:nvCxnSpPr>
        <p:spPr>
          <a:xfrm>
            <a:off x="11025584" y="64406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C4E613-3161-D1FA-482A-BF5A399C6C89}"/>
              </a:ext>
            </a:extLst>
          </p:cNvPr>
          <p:cNvCxnSpPr>
            <a:cxnSpLocks/>
          </p:cNvCxnSpPr>
          <p:nvPr/>
        </p:nvCxnSpPr>
        <p:spPr>
          <a:xfrm>
            <a:off x="6586934" y="42308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D598CB-16B0-0175-C366-ACB972879974}"/>
              </a:ext>
            </a:extLst>
          </p:cNvPr>
          <p:cNvCxnSpPr>
            <a:cxnSpLocks/>
          </p:cNvCxnSpPr>
          <p:nvPr/>
        </p:nvCxnSpPr>
        <p:spPr>
          <a:xfrm>
            <a:off x="7260828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FB37BA-AB02-DCE5-BECE-6E9C92C80838}"/>
              </a:ext>
            </a:extLst>
          </p:cNvPr>
          <p:cNvCxnSpPr>
            <a:cxnSpLocks/>
          </p:cNvCxnSpPr>
          <p:nvPr/>
        </p:nvCxnSpPr>
        <p:spPr>
          <a:xfrm>
            <a:off x="8115696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53057-015D-5CC9-C154-6E4D1708103E}"/>
              </a:ext>
            </a:extLst>
          </p:cNvPr>
          <p:cNvCxnSpPr>
            <a:cxnSpLocks/>
          </p:cNvCxnSpPr>
          <p:nvPr/>
        </p:nvCxnSpPr>
        <p:spPr>
          <a:xfrm>
            <a:off x="9649221" y="42308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509EBA-2835-8CCE-3DEB-728114C9A500}"/>
              </a:ext>
            </a:extLst>
          </p:cNvPr>
          <p:cNvCxnSpPr>
            <a:cxnSpLocks/>
          </p:cNvCxnSpPr>
          <p:nvPr/>
        </p:nvCxnSpPr>
        <p:spPr>
          <a:xfrm>
            <a:off x="10468371" y="42308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3C3EC1-DC6E-F620-452F-84ABB0A76131}"/>
              </a:ext>
            </a:extLst>
          </p:cNvPr>
          <p:cNvCxnSpPr>
            <a:cxnSpLocks/>
          </p:cNvCxnSpPr>
          <p:nvPr/>
        </p:nvCxnSpPr>
        <p:spPr>
          <a:xfrm>
            <a:off x="11025584" y="42308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ECF0F-0829-84E9-7098-72D2ADBCA553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5C6C529-C455-B239-0BA9-3E8C65B9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6EFCBC-7C37-C29F-020D-7A224EC84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440FC7-EE72-E213-E42E-F1B1441DA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D6517A-051E-3AAF-7950-8F143A3BB19C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96ADF1-77F9-7201-0BCF-153CDBF1D772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ABC0CE-4704-F88F-7823-F8AB56544B9E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1DC267C-2EF1-B812-89A0-9424E6563F5D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96DDCD-178A-7135-9D60-88052DAE7B1C}"/>
              </a:ext>
            </a:extLst>
          </p:cNvPr>
          <p:cNvSpPr txBox="1"/>
          <p:nvPr/>
        </p:nvSpPr>
        <p:spPr>
          <a:xfrm>
            <a:off x="0" y="-36191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8C2075-1020-F372-E5BB-3AC30DC8ADD3}"/>
              </a:ext>
            </a:extLst>
          </p:cNvPr>
          <p:cNvSpPr txBox="1"/>
          <p:nvPr/>
        </p:nvSpPr>
        <p:spPr>
          <a:xfrm>
            <a:off x="-1" y="2076652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329D1D-4292-653F-A6DD-008B01A73837}"/>
              </a:ext>
            </a:extLst>
          </p:cNvPr>
          <p:cNvSpPr txBox="1"/>
          <p:nvPr/>
        </p:nvSpPr>
        <p:spPr>
          <a:xfrm>
            <a:off x="6281737" y="616686"/>
            <a:ext cx="4929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Abodybuilder2, before 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0708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7C4F42C-0E11-EAE9-6CBD-A037FA52B8B5}"/>
              </a:ext>
            </a:extLst>
          </p:cNvPr>
          <p:cNvGrpSpPr/>
          <p:nvPr/>
        </p:nvGrpSpPr>
        <p:grpSpPr>
          <a:xfrm>
            <a:off x="112059" y="2360630"/>
            <a:ext cx="11967882" cy="4354614"/>
            <a:chOff x="0" y="1293830"/>
            <a:chExt cx="12568516" cy="45731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94F969-DB52-33B7-9E53-B72D50CC7183}"/>
                </a:ext>
              </a:extLst>
            </p:cNvPr>
            <p:cNvGrpSpPr/>
            <p:nvPr/>
          </p:nvGrpSpPr>
          <p:grpSpPr>
            <a:xfrm>
              <a:off x="0" y="1293830"/>
              <a:ext cx="12568516" cy="4573160"/>
              <a:chOff x="0" y="1293830"/>
              <a:chExt cx="12568516" cy="457316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BCB4073-61B3-DA1E-F774-EA2A78D73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93830"/>
                <a:ext cx="6248400" cy="218854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33BCC4-ECD9-A2E3-BB75-D3A70C761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3678441"/>
                <a:ext cx="6248399" cy="218854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A891A7C-9F17-9887-FB1D-60D143D6D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0117" y="1293830"/>
                <a:ext cx="6248399" cy="2188549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72B7D2-AC89-7DBD-8C6B-8500F40B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1941" y="3643316"/>
              <a:ext cx="6096000" cy="2135170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BA1738-1028-4488-3095-699B30013C77}"/>
              </a:ext>
            </a:extLst>
          </p:cNvPr>
          <p:cNvCxnSpPr>
            <a:cxnSpLocks/>
          </p:cNvCxnSpPr>
          <p:nvPr/>
        </p:nvCxnSpPr>
        <p:spPr>
          <a:xfrm>
            <a:off x="586978" y="4110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74E2F6-87ED-5B46-6EBD-3EF4526EA6FB}"/>
              </a:ext>
            </a:extLst>
          </p:cNvPr>
          <p:cNvCxnSpPr>
            <a:cxnSpLocks/>
          </p:cNvCxnSpPr>
          <p:nvPr/>
        </p:nvCxnSpPr>
        <p:spPr>
          <a:xfrm>
            <a:off x="1260872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67A254-8529-E583-D2BA-2D6C1E8FCB9B}"/>
              </a:ext>
            </a:extLst>
          </p:cNvPr>
          <p:cNvCxnSpPr>
            <a:cxnSpLocks/>
          </p:cNvCxnSpPr>
          <p:nvPr/>
        </p:nvCxnSpPr>
        <p:spPr>
          <a:xfrm>
            <a:off x="2115740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049771-A791-D971-7453-301142FEEAA8}"/>
              </a:ext>
            </a:extLst>
          </p:cNvPr>
          <p:cNvCxnSpPr>
            <a:cxnSpLocks/>
          </p:cNvCxnSpPr>
          <p:nvPr/>
        </p:nvCxnSpPr>
        <p:spPr>
          <a:xfrm>
            <a:off x="3649265" y="4110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DE5493-91D6-808B-61CF-607800D9B3D7}"/>
              </a:ext>
            </a:extLst>
          </p:cNvPr>
          <p:cNvCxnSpPr>
            <a:cxnSpLocks/>
          </p:cNvCxnSpPr>
          <p:nvPr/>
        </p:nvCxnSpPr>
        <p:spPr>
          <a:xfrm>
            <a:off x="4468415" y="4110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6A3C39-7AB5-EEC4-9A11-086F1BA64034}"/>
              </a:ext>
            </a:extLst>
          </p:cNvPr>
          <p:cNvCxnSpPr>
            <a:cxnSpLocks/>
          </p:cNvCxnSpPr>
          <p:nvPr/>
        </p:nvCxnSpPr>
        <p:spPr>
          <a:xfrm>
            <a:off x="5025628" y="4110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E97EAD-D592-3E79-6A36-F767AA8CAD5C}"/>
              </a:ext>
            </a:extLst>
          </p:cNvPr>
          <p:cNvCxnSpPr>
            <a:cxnSpLocks/>
          </p:cNvCxnSpPr>
          <p:nvPr/>
        </p:nvCxnSpPr>
        <p:spPr>
          <a:xfrm>
            <a:off x="586978" y="6390480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795853-9E23-C7BB-8369-A6170140214D}"/>
              </a:ext>
            </a:extLst>
          </p:cNvPr>
          <p:cNvCxnSpPr>
            <a:cxnSpLocks/>
          </p:cNvCxnSpPr>
          <p:nvPr/>
        </p:nvCxnSpPr>
        <p:spPr>
          <a:xfrm>
            <a:off x="1260872" y="6390480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3DCCD-F2E9-7065-D7E3-20BF30593DF6}"/>
              </a:ext>
            </a:extLst>
          </p:cNvPr>
          <p:cNvCxnSpPr>
            <a:cxnSpLocks/>
          </p:cNvCxnSpPr>
          <p:nvPr/>
        </p:nvCxnSpPr>
        <p:spPr>
          <a:xfrm>
            <a:off x="2115740" y="6390480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F0668D-0403-9015-EEE7-3B043164483F}"/>
              </a:ext>
            </a:extLst>
          </p:cNvPr>
          <p:cNvCxnSpPr>
            <a:cxnSpLocks/>
          </p:cNvCxnSpPr>
          <p:nvPr/>
        </p:nvCxnSpPr>
        <p:spPr>
          <a:xfrm>
            <a:off x="3649265" y="6390480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30A218-3E9E-09DD-F13A-21142D021943}"/>
              </a:ext>
            </a:extLst>
          </p:cNvPr>
          <p:cNvCxnSpPr>
            <a:cxnSpLocks/>
          </p:cNvCxnSpPr>
          <p:nvPr/>
        </p:nvCxnSpPr>
        <p:spPr>
          <a:xfrm>
            <a:off x="4468415" y="6390480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25150C-7B30-BC83-FF9D-49BADB30940B}"/>
              </a:ext>
            </a:extLst>
          </p:cNvPr>
          <p:cNvCxnSpPr>
            <a:cxnSpLocks/>
          </p:cNvCxnSpPr>
          <p:nvPr/>
        </p:nvCxnSpPr>
        <p:spPr>
          <a:xfrm>
            <a:off x="5025628" y="6390480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998D0-5C55-26A7-9FF9-BFB55602908F}"/>
              </a:ext>
            </a:extLst>
          </p:cNvPr>
          <p:cNvCxnSpPr>
            <a:cxnSpLocks/>
          </p:cNvCxnSpPr>
          <p:nvPr/>
        </p:nvCxnSpPr>
        <p:spPr>
          <a:xfrm>
            <a:off x="6581774" y="4110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604EA1-E6B4-9DFA-7CF8-579B08C6EEB1}"/>
              </a:ext>
            </a:extLst>
          </p:cNvPr>
          <p:cNvCxnSpPr>
            <a:cxnSpLocks/>
          </p:cNvCxnSpPr>
          <p:nvPr/>
        </p:nvCxnSpPr>
        <p:spPr>
          <a:xfrm>
            <a:off x="7255668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DDD000-DF9B-39DB-C86C-112420DBC3D8}"/>
              </a:ext>
            </a:extLst>
          </p:cNvPr>
          <p:cNvCxnSpPr>
            <a:cxnSpLocks/>
          </p:cNvCxnSpPr>
          <p:nvPr/>
        </p:nvCxnSpPr>
        <p:spPr>
          <a:xfrm>
            <a:off x="8110536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DD3C85-1D46-54B3-FEF0-E773A389C05A}"/>
              </a:ext>
            </a:extLst>
          </p:cNvPr>
          <p:cNvCxnSpPr>
            <a:cxnSpLocks/>
          </p:cNvCxnSpPr>
          <p:nvPr/>
        </p:nvCxnSpPr>
        <p:spPr>
          <a:xfrm>
            <a:off x="9644061" y="4110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8172AC-987F-F60E-BC0A-A297498115F5}"/>
              </a:ext>
            </a:extLst>
          </p:cNvPr>
          <p:cNvCxnSpPr>
            <a:cxnSpLocks/>
          </p:cNvCxnSpPr>
          <p:nvPr/>
        </p:nvCxnSpPr>
        <p:spPr>
          <a:xfrm>
            <a:off x="10463211" y="4110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BE8EB6-8588-5387-BA62-F29D1607154F}"/>
              </a:ext>
            </a:extLst>
          </p:cNvPr>
          <p:cNvCxnSpPr>
            <a:cxnSpLocks/>
          </p:cNvCxnSpPr>
          <p:nvPr/>
        </p:nvCxnSpPr>
        <p:spPr>
          <a:xfrm>
            <a:off x="11020424" y="4110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6748F5-A337-F037-B421-7287B01A6249}"/>
              </a:ext>
            </a:extLst>
          </p:cNvPr>
          <p:cNvCxnSpPr>
            <a:cxnSpLocks/>
          </p:cNvCxnSpPr>
          <p:nvPr/>
        </p:nvCxnSpPr>
        <p:spPr>
          <a:xfrm>
            <a:off x="6673452" y="63166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D01261-B353-0140-68C4-72065E0C0E9A}"/>
              </a:ext>
            </a:extLst>
          </p:cNvPr>
          <p:cNvCxnSpPr>
            <a:cxnSpLocks/>
          </p:cNvCxnSpPr>
          <p:nvPr/>
        </p:nvCxnSpPr>
        <p:spPr>
          <a:xfrm>
            <a:off x="7347346" y="63166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81C55A-86BE-6443-BA67-4A0DE678FAC4}"/>
              </a:ext>
            </a:extLst>
          </p:cNvPr>
          <p:cNvCxnSpPr>
            <a:cxnSpLocks/>
          </p:cNvCxnSpPr>
          <p:nvPr/>
        </p:nvCxnSpPr>
        <p:spPr>
          <a:xfrm>
            <a:off x="8202214" y="63166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3546E0-FF40-96BB-DB0B-555C0CDF2218}"/>
              </a:ext>
            </a:extLst>
          </p:cNvPr>
          <p:cNvCxnSpPr>
            <a:cxnSpLocks/>
          </p:cNvCxnSpPr>
          <p:nvPr/>
        </p:nvCxnSpPr>
        <p:spPr>
          <a:xfrm>
            <a:off x="9735739" y="63166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598FB0-4566-7F75-59CC-5B2738DA2897}"/>
              </a:ext>
            </a:extLst>
          </p:cNvPr>
          <p:cNvCxnSpPr>
            <a:cxnSpLocks/>
          </p:cNvCxnSpPr>
          <p:nvPr/>
        </p:nvCxnSpPr>
        <p:spPr>
          <a:xfrm>
            <a:off x="10554889" y="63166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6A7C21-9A75-4239-679C-DEAFD760BB74}"/>
              </a:ext>
            </a:extLst>
          </p:cNvPr>
          <p:cNvCxnSpPr>
            <a:cxnSpLocks/>
          </p:cNvCxnSpPr>
          <p:nvPr/>
        </p:nvCxnSpPr>
        <p:spPr>
          <a:xfrm>
            <a:off x="11112102" y="63166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A72EC5-F3A0-AA1E-DACA-8E91E610E6C4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2AA312E-A078-8FC8-1ED1-B14291FD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C6A636-DC55-1F2C-ADF7-E0C410C569C5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F79763-900B-D1A3-BC3C-43BF90DFC2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41F4E4-9392-809E-63E1-7FF53234D7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D7CDB2-9854-5224-8A86-9F0DF5EBC857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8330E3-B2B1-C353-3266-B57BB098F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AAC1B8-0284-4428-D9FC-9A3E900116D1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9CF4B65-2D91-0EDB-B970-1B5F1A41D09F}"/>
              </a:ext>
            </a:extLst>
          </p:cNvPr>
          <p:cNvSpPr txBox="1"/>
          <p:nvPr/>
        </p:nvSpPr>
        <p:spPr>
          <a:xfrm>
            <a:off x="6281737" y="616686"/>
            <a:ext cx="4929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Abodybuilder2, after_relax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6425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075E86-842A-D639-D28B-CBF2A00D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" y="2248423"/>
            <a:ext cx="6095995" cy="2135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7AD53-BB3F-38AF-26BD-E7AF74F8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539448"/>
            <a:ext cx="6095995" cy="2135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E22B1-0F0A-9675-316B-CC71366FB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2" y="2248423"/>
            <a:ext cx="6095994" cy="2135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35BB9F-A34B-23F2-70DC-CE3EA9F7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2" y="4541018"/>
            <a:ext cx="6095994" cy="21335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1E8F2-7652-84E6-F572-0870B9D73C7F}"/>
              </a:ext>
            </a:extLst>
          </p:cNvPr>
          <p:cNvCxnSpPr>
            <a:cxnSpLocks/>
          </p:cNvCxnSpPr>
          <p:nvPr/>
        </p:nvCxnSpPr>
        <p:spPr>
          <a:xfrm>
            <a:off x="499275" y="4051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484F8-8583-E542-5C51-53AAF7E9CD63}"/>
              </a:ext>
            </a:extLst>
          </p:cNvPr>
          <p:cNvCxnSpPr>
            <a:cxnSpLocks/>
          </p:cNvCxnSpPr>
          <p:nvPr/>
        </p:nvCxnSpPr>
        <p:spPr>
          <a:xfrm>
            <a:off x="1173169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B1E5A7-12CA-32D0-180A-9B4C21566BAB}"/>
              </a:ext>
            </a:extLst>
          </p:cNvPr>
          <p:cNvCxnSpPr>
            <a:cxnSpLocks/>
          </p:cNvCxnSpPr>
          <p:nvPr/>
        </p:nvCxnSpPr>
        <p:spPr>
          <a:xfrm>
            <a:off x="2028037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8E4043-19C7-0317-B932-E1A235627D8F}"/>
              </a:ext>
            </a:extLst>
          </p:cNvPr>
          <p:cNvCxnSpPr>
            <a:cxnSpLocks/>
          </p:cNvCxnSpPr>
          <p:nvPr/>
        </p:nvCxnSpPr>
        <p:spPr>
          <a:xfrm>
            <a:off x="3561562" y="4051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CCA83C-4830-44E1-7F09-EF55033F63A9}"/>
              </a:ext>
            </a:extLst>
          </p:cNvPr>
          <p:cNvCxnSpPr>
            <a:cxnSpLocks/>
          </p:cNvCxnSpPr>
          <p:nvPr/>
        </p:nvCxnSpPr>
        <p:spPr>
          <a:xfrm>
            <a:off x="4380712" y="4051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33DD0E-622D-8827-A22C-7B2C1C29AB4A}"/>
              </a:ext>
            </a:extLst>
          </p:cNvPr>
          <p:cNvCxnSpPr>
            <a:cxnSpLocks/>
          </p:cNvCxnSpPr>
          <p:nvPr/>
        </p:nvCxnSpPr>
        <p:spPr>
          <a:xfrm>
            <a:off x="4937925" y="4051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BDC0ED-90D8-5874-FF4C-F2F59C37404B}"/>
              </a:ext>
            </a:extLst>
          </p:cNvPr>
          <p:cNvCxnSpPr>
            <a:cxnSpLocks/>
          </p:cNvCxnSpPr>
          <p:nvPr/>
        </p:nvCxnSpPr>
        <p:spPr>
          <a:xfrm>
            <a:off x="6494071" y="4051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FCBEC3-434D-0378-1B5C-E7FA0525F8DE}"/>
              </a:ext>
            </a:extLst>
          </p:cNvPr>
          <p:cNvCxnSpPr>
            <a:cxnSpLocks/>
          </p:cNvCxnSpPr>
          <p:nvPr/>
        </p:nvCxnSpPr>
        <p:spPr>
          <a:xfrm>
            <a:off x="7167965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D577A1-B906-432E-06F8-1CD947D3F544}"/>
              </a:ext>
            </a:extLst>
          </p:cNvPr>
          <p:cNvCxnSpPr>
            <a:cxnSpLocks/>
          </p:cNvCxnSpPr>
          <p:nvPr/>
        </p:nvCxnSpPr>
        <p:spPr>
          <a:xfrm>
            <a:off x="8022833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82D0B7-89C7-C616-4979-FD1C32415484}"/>
              </a:ext>
            </a:extLst>
          </p:cNvPr>
          <p:cNvCxnSpPr>
            <a:cxnSpLocks/>
          </p:cNvCxnSpPr>
          <p:nvPr/>
        </p:nvCxnSpPr>
        <p:spPr>
          <a:xfrm>
            <a:off x="9556358" y="4051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9B9B01-47BA-9AE9-D7A5-42AE0A55B906}"/>
              </a:ext>
            </a:extLst>
          </p:cNvPr>
          <p:cNvCxnSpPr>
            <a:cxnSpLocks/>
          </p:cNvCxnSpPr>
          <p:nvPr/>
        </p:nvCxnSpPr>
        <p:spPr>
          <a:xfrm>
            <a:off x="10375508" y="4051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5E74E-5466-15B0-572A-51F67856DD86}"/>
              </a:ext>
            </a:extLst>
          </p:cNvPr>
          <p:cNvCxnSpPr>
            <a:cxnSpLocks/>
          </p:cNvCxnSpPr>
          <p:nvPr/>
        </p:nvCxnSpPr>
        <p:spPr>
          <a:xfrm>
            <a:off x="10932721" y="4051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D58D61-BE67-FDEC-2564-9AAD5E0181BF}"/>
              </a:ext>
            </a:extLst>
          </p:cNvPr>
          <p:cNvCxnSpPr>
            <a:cxnSpLocks/>
          </p:cNvCxnSpPr>
          <p:nvPr/>
        </p:nvCxnSpPr>
        <p:spPr>
          <a:xfrm>
            <a:off x="499275" y="632941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64D350-3836-3FD2-4C8F-67F37109AA0C}"/>
              </a:ext>
            </a:extLst>
          </p:cNvPr>
          <p:cNvCxnSpPr>
            <a:cxnSpLocks/>
          </p:cNvCxnSpPr>
          <p:nvPr/>
        </p:nvCxnSpPr>
        <p:spPr>
          <a:xfrm>
            <a:off x="1173169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E04D47-F535-E53C-8082-1268C541DC32}"/>
              </a:ext>
            </a:extLst>
          </p:cNvPr>
          <p:cNvCxnSpPr>
            <a:cxnSpLocks/>
          </p:cNvCxnSpPr>
          <p:nvPr/>
        </p:nvCxnSpPr>
        <p:spPr>
          <a:xfrm>
            <a:off x="2028037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089AE3-BBFE-BCD2-B949-DCD17795BBB0}"/>
              </a:ext>
            </a:extLst>
          </p:cNvPr>
          <p:cNvCxnSpPr>
            <a:cxnSpLocks/>
          </p:cNvCxnSpPr>
          <p:nvPr/>
        </p:nvCxnSpPr>
        <p:spPr>
          <a:xfrm>
            <a:off x="3561562" y="632941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924128-78D3-93CD-2A7C-0BE8CDCB6FC4}"/>
              </a:ext>
            </a:extLst>
          </p:cNvPr>
          <p:cNvCxnSpPr>
            <a:cxnSpLocks/>
          </p:cNvCxnSpPr>
          <p:nvPr/>
        </p:nvCxnSpPr>
        <p:spPr>
          <a:xfrm>
            <a:off x="4380712" y="632941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8A83B3-43A3-CD05-BAC3-A9DDA17E4246}"/>
              </a:ext>
            </a:extLst>
          </p:cNvPr>
          <p:cNvCxnSpPr>
            <a:cxnSpLocks/>
          </p:cNvCxnSpPr>
          <p:nvPr/>
        </p:nvCxnSpPr>
        <p:spPr>
          <a:xfrm>
            <a:off x="4937925" y="632941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4097CB-99B1-C935-996F-07EF005726C6}"/>
              </a:ext>
            </a:extLst>
          </p:cNvPr>
          <p:cNvCxnSpPr>
            <a:cxnSpLocks/>
          </p:cNvCxnSpPr>
          <p:nvPr/>
        </p:nvCxnSpPr>
        <p:spPr>
          <a:xfrm>
            <a:off x="6494071" y="632941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15D811-89C6-74D4-E561-644343DC044E}"/>
              </a:ext>
            </a:extLst>
          </p:cNvPr>
          <p:cNvCxnSpPr>
            <a:cxnSpLocks/>
          </p:cNvCxnSpPr>
          <p:nvPr/>
        </p:nvCxnSpPr>
        <p:spPr>
          <a:xfrm>
            <a:off x="7167965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634FE6-DA21-8156-CACD-12F408530914}"/>
              </a:ext>
            </a:extLst>
          </p:cNvPr>
          <p:cNvCxnSpPr>
            <a:cxnSpLocks/>
          </p:cNvCxnSpPr>
          <p:nvPr/>
        </p:nvCxnSpPr>
        <p:spPr>
          <a:xfrm>
            <a:off x="8022833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571D98-D826-4091-AC21-E7EA38F11FA4}"/>
              </a:ext>
            </a:extLst>
          </p:cNvPr>
          <p:cNvCxnSpPr>
            <a:cxnSpLocks/>
          </p:cNvCxnSpPr>
          <p:nvPr/>
        </p:nvCxnSpPr>
        <p:spPr>
          <a:xfrm>
            <a:off x="9556358" y="632941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73B560-F77F-E620-EE92-962757650161}"/>
              </a:ext>
            </a:extLst>
          </p:cNvPr>
          <p:cNvCxnSpPr>
            <a:cxnSpLocks/>
          </p:cNvCxnSpPr>
          <p:nvPr/>
        </p:nvCxnSpPr>
        <p:spPr>
          <a:xfrm>
            <a:off x="10375508" y="632941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390E3B-46FB-D0A2-28F7-F20BC5E2786D}"/>
              </a:ext>
            </a:extLst>
          </p:cNvPr>
          <p:cNvCxnSpPr>
            <a:cxnSpLocks/>
          </p:cNvCxnSpPr>
          <p:nvPr/>
        </p:nvCxnSpPr>
        <p:spPr>
          <a:xfrm>
            <a:off x="10932721" y="632941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5ECBDB-7EA9-D340-A5C2-A088AE65AFA2}"/>
              </a:ext>
            </a:extLst>
          </p:cNvPr>
          <p:cNvGrpSpPr/>
          <p:nvPr/>
        </p:nvGrpSpPr>
        <p:grpSpPr>
          <a:xfrm>
            <a:off x="0" y="112468"/>
            <a:ext cx="6104971" cy="2135170"/>
            <a:chOff x="0" y="147193"/>
            <a:chExt cx="6061856" cy="21200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364F537-EA60-6067-FBCD-A45E71DE1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21B4A5-D92F-6F2A-6D60-25553622DE94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191048-C940-C792-A226-AAB1DC73612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A4CD22-761A-9C43-425F-1EC64A40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BB5F5F-EAC6-8264-BEA9-F2AFA55B107A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A516C81-945B-08AC-7E4F-EB8137BD518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8985A0-C261-F0CA-70E3-CB84FD5FE8A8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1430F0-D799-26EE-CF4C-15C34CE01C6C}"/>
              </a:ext>
            </a:extLst>
          </p:cNvPr>
          <p:cNvSpPr txBox="1"/>
          <p:nvPr/>
        </p:nvSpPr>
        <p:spPr>
          <a:xfrm>
            <a:off x="6281737" y="616686"/>
            <a:ext cx="5557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Pdb structure, remove bound antigen, before_relax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6952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DA4093-7F5C-8534-2B28-FBACB69C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" y="2431805"/>
            <a:ext cx="6061856" cy="2123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DBF30-9981-A0BB-E165-1D26C994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2830"/>
            <a:ext cx="6096000" cy="213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52612-8915-D7DF-23F7-C089D6A6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72" y="2445975"/>
            <a:ext cx="6025835" cy="2109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CAF3A-1330-B43A-692A-AE50B133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51" y="4734789"/>
            <a:ext cx="6061856" cy="21232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1B9140-3F1D-2E7A-1BA3-3B18E0965027}"/>
              </a:ext>
            </a:extLst>
          </p:cNvPr>
          <p:cNvCxnSpPr>
            <a:cxnSpLocks/>
          </p:cNvCxnSpPr>
          <p:nvPr/>
        </p:nvCxnSpPr>
        <p:spPr>
          <a:xfrm>
            <a:off x="604050" y="423201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0C2429-8BA3-916C-EDC8-12739BF782D5}"/>
              </a:ext>
            </a:extLst>
          </p:cNvPr>
          <p:cNvCxnSpPr>
            <a:cxnSpLocks/>
          </p:cNvCxnSpPr>
          <p:nvPr/>
        </p:nvCxnSpPr>
        <p:spPr>
          <a:xfrm>
            <a:off x="1277944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F8BEA1-D946-052F-F99A-D3FB5914D2BA}"/>
              </a:ext>
            </a:extLst>
          </p:cNvPr>
          <p:cNvCxnSpPr>
            <a:cxnSpLocks/>
          </p:cNvCxnSpPr>
          <p:nvPr/>
        </p:nvCxnSpPr>
        <p:spPr>
          <a:xfrm>
            <a:off x="2132812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3CBDF6-6B1D-B372-3F5D-A328C04C8864}"/>
              </a:ext>
            </a:extLst>
          </p:cNvPr>
          <p:cNvCxnSpPr>
            <a:cxnSpLocks/>
          </p:cNvCxnSpPr>
          <p:nvPr/>
        </p:nvCxnSpPr>
        <p:spPr>
          <a:xfrm>
            <a:off x="3666337" y="423201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6B6995-E17F-590E-FD64-801422D459E9}"/>
              </a:ext>
            </a:extLst>
          </p:cNvPr>
          <p:cNvCxnSpPr>
            <a:cxnSpLocks/>
          </p:cNvCxnSpPr>
          <p:nvPr/>
        </p:nvCxnSpPr>
        <p:spPr>
          <a:xfrm>
            <a:off x="4485487" y="423201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62252A-4A77-6CD7-3BFA-DF52EA441CF8}"/>
              </a:ext>
            </a:extLst>
          </p:cNvPr>
          <p:cNvCxnSpPr>
            <a:cxnSpLocks/>
          </p:cNvCxnSpPr>
          <p:nvPr/>
        </p:nvCxnSpPr>
        <p:spPr>
          <a:xfrm>
            <a:off x="5042700" y="423201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7E3E52-96E2-5E71-50CC-82FCFE40D516}"/>
              </a:ext>
            </a:extLst>
          </p:cNvPr>
          <p:cNvCxnSpPr>
            <a:cxnSpLocks/>
          </p:cNvCxnSpPr>
          <p:nvPr/>
        </p:nvCxnSpPr>
        <p:spPr>
          <a:xfrm>
            <a:off x="6598846" y="423201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8F76DD-A12A-26EF-E941-481944D79C94}"/>
              </a:ext>
            </a:extLst>
          </p:cNvPr>
          <p:cNvCxnSpPr>
            <a:cxnSpLocks/>
          </p:cNvCxnSpPr>
          <p:nvPr/>
        </p:nvCxnSpPr>
        <p:spPr>
          <a:xfrm>
            <a:off x="7272740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645B2D-99F1-C788-56CA-9F906039EF48}"/>
              </a:ext>
            </a:extLst>
          </p:cNvPr>
          <p:cNvCxnSpPr>
            <a:cxnSpLocks/>
          </p:cNvCxnSpPr>
          <p:nvPr/>
        </p:nvCxnSpPr>
        <p:spPr>
          <a:xfrm>
            <a:off x="8127608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72921B-3708-C3E9-575F-0407340E2ACB}"/>
              </a:ext>
            </a:extLst>
          </p:cNvPr>
          <p:cNvCxnSpPr>
            <a:cxnSpLocks/>
          </p:cNvCxnSpPr>
          <p:nvPr/>
        </p:nvCxnSpPr>
        <p:spPr>
          <a:xfrm>
            <a:off x="9661133" y="423201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B52A5E-EA46-FF5F-3BC3-B1FB195FC4B6}"/>
              </a:ext>
            </a:extLst>
          </p:cNvPr>
          <p:cNvCxnSpPr>
            <a:cxnSpLocks/>
          </p:cNvCxnSpPr>
          <p:nvPr/>
        </p:nvCxnSpPr>
        <p:spPr>
          <a:xfrm>
            <a:off x="10480283" y="423201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247771-6124-D9AD-44AD-E8446CB8DA24}"/>
              </a:ext>
            </a:extLst>
          </p:cNvPr>
          <p:cNvCxnSpPr>
            <a:cxnSpLocks/>
          </p:cNvCxnSpPr>
          <p:nvPr/>
        </p:nvCxnSpPr>
        <p:spPr>
          <a:xfrm>
            <a:off x="11037496" y="423201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325463-5BE6-5855-3DED-DC6F5D5EF096}"/>
              </a:ext>
            </a:extLst>
          </p:cNvPr>
          <p:cNvCxnSpPr>
            <a:cxnSpLocks/>
          </p:cNvCxnSpPr>
          <p:nvPr/>
        </p:nvCxnSpPr>
        <p:spPr>
          <a:xfrm>
            <a:off x="559600" y="65243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417850-8D9A-C10A-3EAB-88449A005748}"/>
              </a:ext>
            </a:extLst>
          </p:cNvPr>
          <p:cNvCxnSpPr>
            <a:cxnSpLocks/>
          </p:cNvCxnSpPr>
          <p:nvPr/>
        </p:nvCxnSpPr>
        <p:spPr>
          <a:xfrm>
            <a:off x="1233494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FED829-F103-43E9-85EC-B0A06974B084}"/>
              </a:ext>
            </a:extLst>
          </p:cNvPr>
          <p:cNvCxnSpPr>
            <a:cxnSpLocks/>
          </p:cNvCxnSpPr>
          <p:nvPr/>
        </p:nvCxnSpPr>
        <p:spPr>
          <a:xfrm>
            <a:off x="2088362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DFEC0A-884D-72E4-B046-E6F8C58DCF6A}"/>
              </a:ext>
            </a:extLst>
          </p:cNvPr>
          <p:cNvCxnSpPr>
            <a:cxnSpLocks/>
          </p:cNvCxnSpPr>
          <p:nvPr/>
        </p:nvCxnSpPr>
        <p:spPr>
          <a:xfrm>
            <a:off x="3621887" y="65243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E0D4E3-0E14-CD6B-E3E0-784BD1281009}"/>
              </a:ext>
            </a:extLst>
          </p:cNvPr>
          <p:cNvCxnSpPr>
            <a:cxnSpLocks/>
          </p:cNvCxnSpPr>
          <p:nvPr/>
        </p:nvCxnSpPr>
        <p:spPr>
          <a:xfrm>
            <a:off x="4441037" y="65243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807047-0043-A975-C5C3-F9E09F982CB9}"/>
              </a:ext>
            </a:extLst>
          </p:cNvPr>
          <p:cNvCxnSpPr>
            <a:cxnSpLocks/>
          </p:cNvCxnSpPr>
          <p:nvPr/>
        </p:nvCxnSpPr>
        <p:spPr>
          <a:xfrm>
            <a:off x="4998250" y="65243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9BF51-5328-9052-5BB6-028FF58BB526}"/>
              </a:ext>
            </a:extLst>
          </p:cNvPr>
          <p:cNvCxnSpPr>
            <a:cxnSpLocks/>
          </p:cNvCxnSpPr>
          <p:nvPr/>
        </p:nvCxnSpPr>
        <p:spPr>
          <a:xfrm>
            <a:off x="6554396" y="65243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68D85F-F975-2070-15BD-632757172ACF}"/>
              </a:ext>
            </a:extLst>
          </p:cNvPr>
          <p:cNvCxnSpPr>
            <a:cxnSpLocks/>
          </p:cNvCxnSpPr>
          <p:nvPr/>
        </p:nvCxnSpPr>
        <p:spPr>
          <a:xfrm>
            <a:off x="7228290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FCCCD-7D9D-38C1-2C23-9BB7CFE53382}"/>
              </a:ext>
            </a:extLst>
          </p:cNvPr>
          <p:cNvCxnSpPr>
            <a:cxnSpLocks/>
          </p:cNvCxnSpPr>
          <p:nvPr/>
        </p:nvCxnSpPr>
        <p:spPr>
          <a:xfrm>
            <a:off x="8083158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2F2583-7CAE-4B2E-DB12-CB927A95D5DF}"/>
              </a:ext>
            </a:extLst>
          </p:cNvPr>
          <p:cNvCxnSpPr>
            <a:cxnSpLocks/>
          </p:cNvCxnSpPr>
          <p:nvPr/>
        </p:nvCxnSpPr>
        <p:spPr>
          <a:xfrm>
            <a:off x="9616683" y="65243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6502A5-6AED-FE36-013B-CE6978365416}"/>
              </a:ext>
            </a:extLst>
          </p:cNvPr>
          <p:cNvCxnSpPr>
            <a:cxnSpLocks/>
          </p:cNvCxnSpPr>
          <p:nvPr/>
        </p:nvCxnSpPr>
        <p:spPr>
          <a:xfrm>
            <a:off x="10435833" y="65243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DE9881-3C43-F050-C202-3D825FFD58BD}"/>
              </a:ext>
            </a:extLst>
          </p:cNvPr>
          <p:cNvCxnSpPr>
            <a:cxnSpLocks/>
          </p:cNvCxnSpPr>
          <p:nvPr/>
        </p:nvCxnSpPr>
        <p:spPr>
          <a:xfrm>
            <a:off x="10993046" y="65243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A81EE7-3502-7528-DB65-8FA74BE34EEF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7D0CEF6-376A-F190-2E01-AE644BDC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E6257-7593-EA1D-4018-47BD6ECD4ABD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2AFA77-097B-1B98-8D67-A4D3AC826EB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B24060-A985-8E8E-5A83-6547C77889C3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FCC7DC-2A51-9142-C0FF-D30AFE67B360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E457C-E6BE-55BE-C56E-EC439C39B765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12602E-BB24-582F-9482-AD17AC65DEEC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0C35219-9CDE-1BA9-A53E-B0ACC0235A5A}"/>
              </a:ext>
            </a:extLst>
          </p:cNvPr>
          <p:cNvSpPr txBox="1"/>
          <p:nvPr/>
        </p:nvSpPr>
        <p:spPr>
          <a:xfrm>
            <a:off x="6281737" y="616686"/>
            <a:ext cx="5557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Pdb structure, remove bound antigen, after_relax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155405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7CC2E-400F-75E3-DBFA-A50A203D5A8D}"/>
              </a:ext>
            </a:extLst>
          </p:cNvPr>
          <p:cNvSpPr txBox="1"/>
          <p:nvPr/>
        </p:nvSpPr>
        <p:spPr>
          <a:xfrm>
            <a:off x="855406" y="747252"/>
            <a:ext cx="10076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</a:t>
            </a:r>
            <a:r>
              <a:rPr lang="en-US" altLang="zh-CN"/>
              <a:t>nstead of using z-score, I used signed log to transform the delta log likelihood data to preserve the original sign (using z-score will loss it). To make the positive value more visualizable, different weights were applied for different model plots.</a:t>
            </a:r>
          </a:p>
          <a:p>
            <a:endParaRPr lang="en-US"/>
          </a:p>
          <a:p>
            <a:r>
              <a:rPr lang="en-US"/>
              <a:t>For ablang2 and antifold: </a:t>
            </a:r>
          </a:p>
          <a:p>
            <a:r>
              <a:rPr lang="en-GB"/>
              <a:t>val = np.sign(x) * np.log1p(np.abs(x))</a:t>
            </a:r>
          </a:p>
          <a:p>
            <a:r>
              <a:rPr lang="en-GB"/>
              <a:t>return val * 3 if x &gt; 0 else val * 0.5</a:t>
            </a:r>
          </a:p>
          <a:p>
            <a:endParaRPr lang="en-GB"/>
          </a:p>
          <a:p>
            <a:r>
              <a:rPr lang="en-GB"/>
              <a:t>For esm1f:</a:t>
            </a:r>
          </a:p>
          <a:p>
            <a:r>
              <a:rPr lang="en-GB"/>
              <a:t>val = np.sign(x) * np.log1p(np.abs(x))</a:t>
            </a:r>
          </a:p>
          <a:p>
            <a:r>
              <a:rPr lang="en-GB"/>
              <a:t>Return val * 450 if x &gt; 0 else val * 50</a:t>
            </a:r>
          </a:p>
          <a:p>
            <a:endParaRPr lang="en-GB"/>
          </a:p>
          <a:p>
            <a:r>
              <a:rPr lang="en-GB"/>
              <a:t>For pyrosetta:</a:t>
            </a:r>
          </a:p>
          <a:p>
            <a:r>
              <a:rPr lang="en-GB"/>
              <a:t>val = np.sign(x) * np.log1p(np.abs(x))</a:t>
            </a:r>
          </a:p>
          <a:p>
            <a:r>
              <a:rPr lang="en-GB"/>
              <a:t>Return val * 8 if x &gt; 0 else val * 0.5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4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81F738-A10A-F6E2-376A-1A129361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11" y="28814"/>
            <a:ext cx="4020011" cy="3400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06BF2-CCD1-C9DA-DF06-0CFB48EB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922" y="117304"/>
            <a:ext cx="4020012" cy="3400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324A95-544C-4396-213F-0ACF923E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10" y="3429000"/>
            <a:ext cx="4020012" cy="3400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FA0A7D-8BAC-9D1F-6E5D-396CC9D12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922" y="3340510"/>
            <a:ext cx="4020012" cy="34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D4FA22-ECBB-3991-FE56-5680A5616774}"/>
              </a:ext>
            </a:extLst>
          </p:cNvPr>
          <p:cNvGrpSpPr/>
          <p:nvPr/>
        </p:nvGrpSpPr>
        <p:grpSpPr>
          <a:xfrm>
            <a:off x="6504631" y="110733"/>
            <a:ext cx="4736896" cy="6636534"/>
            <a:chOff x="188019" y="2297916"/>
            <a:chExt cx="6001991" cy="84089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3DEE48-711C-39B6-A524-5C20E2F5667C}"/>
                </a:ext>
              </a:extLst>
            </p:cNvPr>
            <p:cNvGrpSpPr/>
            <p:nvPr/>
          </p:nvGrpSpPr>
          <p:grpSpPr>
            <a:xfrm>
              <a:off x="188019" y="2297916"/>
              <a:ext cx="6001990" cy="4204485"/>
              <a:chOff x="-177800" y="176230"/>
              <a:chExt cx="12192000" cy="85406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90B6986-2C3A-9652-5B47-477FAAE31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7800" y="176230"/>
                <a:ext cx="12192000" cy="427034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D42B843-8063-C6CD-8A73-D853C5B03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77800" y="4446570"/>
                <a:ext cx="12192000" cy="427034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60121B-5E29-1C1F-1349-AA0BA945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019" y="6502402"/>
              <a:ext cx="6001991" cy="21022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4D11C4-F1AC-67DE-9041-3EC60657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019" y="8604645"/>
              <a:ext cx="6001991" cy="210224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868BF-2A50-0E8A-93DB-999296072B48}"/>
              </a:ext>
            </a:extLst>
          </p:cNvPr>
          <p:cNvGrpSpPr/>
          <p:nvPr/>
        </p:nvGrpSpPr>
        <p:grpSpPr>
          <a:xfrm>
            <a:off x="691453" y="36754"/>
            <a:ext cx="4905865" cy="6784492"/>
            <a:chOff x="6781800" y="110733"/>
            <a:chExt cx="4905865" cy="678449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95CB719-898C-2296-D082-0B948E41C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1800" y="110733"/>
              <a:ext cx="4905865" cy="17183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0487301-1F6D-64FC-3AE7-F2B6805F7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81800" y="1740276"/>
              <a:ext cx="4905865" cy="17183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4ABE8E-3B0B-F39D-456E-8B57476BD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1800" y="3458592"/>
              <a:ext cx="4905865" cy="171831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99E255-59F6-1A18-7038-CE1F0091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1800" y="5176909"/>
              <a:ext cx="4905865" cy="1718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74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736675A-EA2F-E6EB-95A7-9A68ACDC5C93}"/>
              </a:ext>
            </a:extLst>
          </p:cNvPr>
          <p:cNvGrpSpPr/>
          <p:nvPr/>
        </p:nvGrpSpPr>
        <p:grpSpPr>
          <a:xfrm>
            <a:off x="610069" y="0"/>
            <a:ext cx="4878673" cy="6835166"/>
            <a:chOff x="186813" y="448256"/>
            <a:chExt cx="5466736" cy="7659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73DAED-CA10-F730-C014-52B1F0B5D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813" y="448256"/>
              <a:ext cx="5466735" cy="1914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83CDB2-DD6C-9537-A4D9-AB0EBC5C0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814" y="2363021"/>
              <a:ext cx="5466735" cy="1914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DE3091-71AC-3B1F-D489-2F5E7FD41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814" y="4277786"/>
              <a:ext cx="5466735" cy="19147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8529F3-5B71-7EB8-FE77-A8FC0256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813" y="6192551"/>
              <a:ext cx="5466735" cy="191476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00AA557-E431-C1AB-5BBD-1577295AD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961" y="0"/>
            <a:ext cx="4878672" cy="1708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6D953C-1FCF-BFF6-EB5A-34CE73A49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960" y="1618295"/>
            <a:ext cx="4878672" cy="17087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A0B452-5862-CF32-FC30-40418E3A3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959" y="3327087"/>
            <a:ext cx="4878673" cy="17087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DE9971-6A65-01F7-23F0-E999E1D199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9959" y="5035879"/>
            <a:ext cx="4878672" cy="17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4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wenyue dai</dc:creator>
  <cp:lastModifiedBy>wenyue dai</cp:lastModifiedBy>
  <cp:revision>13</cp:revision>
  <dcterms:created xsi:type="dcterms:W3CDTF">2025-07-17T18:12:22Z</dcterms:created>
  <dcterms:modified xsi:type="dcterms:W3CDTF">2025-07-20T14:11:49Z</dcterms:modified>
</cp:coreProperties>
</file>