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56" r:id="rId5"/>
    <p:sldId id="257" r:id="rId6"/>
    <p:sldId id="261" r:id="rId7"/>
  </p:sldIdLst>
  <p:sldSz cx="7920038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60" y="-3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708486"/>
            <a:ext cx="6732032" cy="3634458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5483102"/>
            <a:ext cx="5940029" cy="2520438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5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555801"/>
            <a:ext cx="1707758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555801"/>
            <a:ext cx="5024274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1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2602603"/>
            <a:ext cx="6831033" cy="4342500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6986185"/>
            <a:ext cx="6831033" cy="228361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82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82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58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779007"/>
            <a:ext cx="3366016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779007"/>
            <a:ext cx="3366016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20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55804"/>
            <a:ext cx="6831033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559104"/>
            <a:ext cx="3350547" cy="1254177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3813281"/>
            <a:ext cx="3350547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559104"/>
            <a:ext cx="3367048" cy="1254177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3813281"/>
            <a:ext cx="3367048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2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95960"/>
            <a:ext cx="2554418" cy="243586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503083"/>
            <a:ext cx="4009519" cy="7418740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131820"/>
            <a:ext cx="2554418" cy="5802084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6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95960"/>
            <a:ext cx="2554418" cy="243586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503083"/>
            <a:ext cx="4009519" cy="7418740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131820"/>
            <a:ext cx="2554418" cy="5802084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9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555804"/>
            <a:ext cx="6831033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779007"/>
            <a:ext cx="6831033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9675780"/>
            <a:ext cx="1782009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7A0B0-5F22-47A9-81F5-05E2962FF5E4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9675780"/>
            <a:ext cx="2673013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9675780"/>
            <a:ext cx="1782009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9505A-7742-41BA-9876-E5ACA19D2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5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6138AFB-ECCE-76B6-4E50-99A217593FA0}"/>
              </a:ext>
            </a:extLst>
          </p:cNvPr>
          <p:cNvSpPr/>
          <p:nvPr/>
        </p:nvSpPr>
        <p:spPr>
          <a:xfrm>
            <a:off x="-787093" y="-764575"/>
            <a:ext cx="17511764" cy="11203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6BBDA2-B51C-746D-90DC-3F59D5AD0492}"/>
              </a:ext>
            </a:extLst>
          </p:cNvPr>
          <p:cNvGrpSpPr/>
          <p:nvPr/>
        </p:nvGrpSpPr>
        <p:grpSpPr>
          <a:xfrm>
            <a:off x="8136677" y="166261"/>
            <a:ext cx="8353157" cy="10151036"/>
            <a:chOff x="39217" y="72412"/>
            <a:chExt cx="8087119" cy="9827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CA46A8-D94A-BE6F-2409-6E183DCA29A5}"/>
                </a:ext>
              </a:extLst>
            </p:cNvPr>
            <p:cNvSpPr txBox="1"/>
            <p:nvPr/>
          </p:nvSpPr>
          <p:spPr>
            <a:xfrm>
              <a:off x="71405" y="193524"/>
              <a:ext cx="100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M8</a:t>
              </a:r>
            </a:p>
            <a:p>
              <a:r>
                <a:rPr lang="en-GB" b="1"/>
                <a:t>My </a:t>
              </a:r>
            </a:p>
            <a:p>
              <a:r>
                <a:rPr lang="en-GB" b="1"/>
                <a:t>version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C56A5E-B08E-B49C-04BC-9A3E7717D983}"/>
                </a:ext>
              </a:extLst>
            </p:cNvPr>
            <p:cNvSpPr txBox="1"/>
            <p:nvPr/>
          </p:nvSpPr>
          <p:spPr>
            <a:xfrm>
              <a:off x="1072320" y="72412"/>
              <a:ext cx="7054016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Pattern:  [0, 0, 3, 3, 3, 3, 0, 0, 3, 3, 3, 3, 0, 0, 3, 3, 3, 3, 0, 0, 3, 3, 3, 3, 0, 0, 3, 3, 3, 3, 0, 0, 3, 3, 3, 3, 0, 0, 3, 3, 3, 3, 0, 0, 3, 3, 3, 3, 0, 0, 3, 3, 3, 3, 3, 3, 3, 3, 3, 3, 3, 3, 3, 3, 3, 3, 3, 3, 3, 3, 3, 3, 3, 3, 3, 3, 3, 3, 3, 3, 3, 3, 3, 3, 3, 3, 3, 3, 3, 3, 3, 3, 3, 3, 3, 3, 3, 3, 3, 3, 3, 3, 3, 3, 3, 3, 3, 3, 3, 3, 3, 3, 3, 3, 3, 3, 3, 3, 3, 3, 3, 3, 3, 3, 3, 3, 3, 3, 3, 3, 3, 3, 3, 3, 3, 3, 3, 3, 3, 3, 3, 0, 0, 3, 3, 3, 3, 0, 0, 3, 3, 3, 3, 0, 0, 3, 3, 3, 3, 0, 0, 3, 3, 3, 3, 0, 0, 3, 3, 3, 3, 0, 0, 3, 3, 3, 3, 0, 0, 3, 3, 3, 3, 0, 0, 3, 3, 3, 3, 0, 0, 3]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65D792-8148-5DD2-32D4-AA6EB3F24124}"/>
                </a:ext>
              </a:extLst>
            </p:cNvPr>
            <p:cNvGrpSpPr/>
            <p:nvPr/>
          </p:nvGrpSpPr>
          <p:grpSpPr>
            <a:xfrm>
              <a:off x="127758" y="1578519"/>
              <a:ext cx="7664522" cy="2143139"/>
              <a:chOff x="0" y="1915585"/>
              <a:chExt cx="23638449" cy="6609738"/>
            </a:xfrm>
          </p:grpSpPr>
          <p:pic>
            <p:nvPicPr>
              <p:cNvPr id="7" name="Picture 6" descr="A graph of a cap angle distribution&#10;&#10;Description automatically generated">
                <a:extLst>
                  <a:ext uri="{FF2B5EF4-FFF2-40B4-BE49-F238E27FC236}">
                    <a16:creationId xmlns:a16="http://schemas.microsoft.com/office/drawing/2014/main" id="{BEE25CBC-991A-1152-A4DE-E9698A54E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15585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8" name="Picture 7" descr="A graph with numbers and a line&#10;&#10;Description automatically generated">
                <a:extLst>
                  <a:ext uri="{FF2B5EF4-FFF2-40B4-BE49-F238E27FC236}">
                    <a16:creationId xmlns:a16="http://schemas.microsoft.com/office/drawing/2014/main" id="{66707779-8892-ABCF-E8DD-07CBE0CB5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898" y="1917093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9" name="Picture 8" descr="A graph of a cap distribution&#10;&#10;Description automatically generated">
                <a:extLst>
                  <a:ext uri="{FF2B5EF4-FFF2-40B4-BE49-F238E27FC236}">
                    <a16:creationId xmlns:a16="http://schemas.microsoft.com/office/drawing/2014/main" id="{F4029385-D4C5-978C-11C6-3DA05C5FB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18411" y="1915585"/>
                <a:ext cx="7920038" cy="6608230"/>
              </a:xfrm>
              <a:prstGeom prst="rect">
                <a:avLst/>
              </a:prstGeom>
            </p:spPr>
          </p:pic>
        </p:grpSp>
        <p:pic>
          <p:nvPicPr>
            <p:cNvPr id="10" name="Picture 9" descr="A chart of a cap and a cap&#10;&#10;Description automatically generated with medium confidence">
              <a:extLst>
                <a:ext uri="{FF2B5EF4-FFF2-40B4-BE49-F238E27FC236}">
                  <a16:creationId xmlns:a16="http://schemas.microsoft.com/office/drawing/2014/main" id="{2ED207AD-E157-F80C-2C61-CC365C54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717" y="3779375"/>
              <a:ext cx="2567055" cy="2007341"/>
            </a:xfrm>
            <a:prstGeom prst="rect">
              <a:avLst/>
            </a:prstGeom>
          </p:spPr>
        </p:pic>
        <p:pic>
          <p:nvPicPr>
            <p:cNvPr id="11" name="Picture 10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9C2006A7-8FD1-0EBC-A65D-B8FEE75E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772" y="3702839"/>
              <a:ext cx="2567055" cy="2064635"/>
            </a:xfrm>
            <a:prstGeom prst="rect">
              <a:avLst/>
            </a:prstGeom>
          </p:spPr>
        </p:pic>
        <p:pic>
          <p:nvPicPr>
            <p:cNvPr id="12" name="Picture 11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E99D79D8-6849-54D9-4E48-45718A7DB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7" y="3702839"/>
              <a:ext cx="2567055" cy="200734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180B5A-953F-E3CA-B529-D10A0520AD70}"/>
                </a:ext>
              </a:extLst>
            </p:cNvPr>
            <p:cNvGrpSpPr/>
            <p:nvPr/>
          </p:nvGrpSpPr>
          <p:grpSpPr>
            <a:xfrm>
              <a:off x="77211" y="5718673"/>
              <a:ext cx="7635056" cy="2153441"/>
              <a:chOff x="0" y="1915585"/>
              <a:chExt cx="23643974" cy="6668701"/>
            </a:xfrm>
          </p:grpSpPr>
          <p:pic>
            <p:nvPicPr>
              <p:cNvPr id="14" name="Picture 13" descr="A graph of a number of angles&#10;&#10;Description automatically generated">
                <a:extLst>
                  <a:ext uri="{FF2B5EF4-FFF2-40B4-BE49-F238E27FC236}">
                    <a16:creationId xmlns:a16="http://schemas.microsoft.com/office/drawing/2014/main" id="{4DAE7674-30CF-A6DE-C552-30E60341D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15585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15" name="Picture 14" descr="A graph of a number of cap distribution&#10;&#10;Description automatically generated with medium confidence">
                <a:extLst>
                  <a:ext uri="{FF2B5EF4-FFF2-40B4-BE49-F238E27FC236}">
                    <a16:creationId xmlns:a16="http://schemas.microsoft.com/office/drawing/2014/main" id="{30ED59E3-F476-BEDA-811E-D1DF4BF2F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898" y="1976056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16" name="Picture 15" descr="A graph of a number of numbers and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7D188BEB-8978-8162-BBDE-3E92F2A2A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3936" y="1916660"/>
                <a:ext cx="7920038" cy="660823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3BDF78-00E9-0691-413A-EAC8ADA5E0F0}"/>
                </a:ext>
              </a:extLst>
            </p:cNvPr>
            <p:cNvGrpSpPr/>
            <p:nvPr/>
          </p:nvGrpSpPr>
          <p:grpSpPr>
            <a:xfrm>
              <a:off x="41587" y="7835515"/>
              <a:ext cx="7663584" cy="2064635"/>
              <a:chOff x="0" y="1876199"/>
              <a:chExt cx="23644154" cy="6369938"/>
            </a:xfrm>
          </p:grpSpPr>
          <p:pic>
            <p:nvPicPr>
              <p:cNvPr id="18" name="Picture 17" descr="A chart with a number of colored dots&#10;&#10;Description automatically generated with medium confidence">
                <a:extLst>
                  <a:ext uri="{FF2B5EF4-FFF2-40B4-BE49-F238E27FC236}">
                    <a16:creationId xmlns:a16="http://schemas.microsoft.com/office/drawing/2014/main" id="{3108D558-B866-2126-3A50-81267D90C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06725"/>
                <a:ext cx="7920038" cy="6025949"/>
              </a:xfrm>
              <a:prstGeom prst="rect">
                <a:avLst/>
              </a:prstGeom>
            </p:spPr>
          </p:pic>
          <p:pic>
            <p:nvPicPr>
              <p:cNvPr id="19" name="Picture 18" descr="A diagram of a cap and angle&#10;&#10;Description automatically generated with medium confidence">
                <a:extLst>
                  <a:ext uri="{FF2B5EF4-FFF2-40B4-BE49-F238E27FC236}">
                    <a16:creationId xmlns:a16="http://schemas.microsoft.com/office/drawing/2014/main" id="{E01CA648-8930-5408-957E-FCF6C948E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146" y="1919450"/>
                <a:ext cx="7920038" cy="6193171"/>
              </a:xfrm>
              <a:prstGeom prst="rect">
                <a:avLst/>
              </a:prstGeom>
            </p:spPr>
          </p:pic>
          <p:pic>
            <p:nvPicPr>
              <p:cNvPr id="20" name="Picture 19" descr="A chart with a number of colored dots&#10;&#10;Description automatically generated with medium confidence">
                <a:extLst>
                  <a:ext uri="{FF2B5EF4-FFF2-40B4-BE49-F238E27FC236}">
                    <a16:creationId xmlns:a16="http://schemas.microsoft.com/office/drawing/2014/main" id="{5398B424-D172-5A63-015B-6FF68041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4116" y="1876199"/>
                <a:ext cx="7920038" cy="6369938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D2EDE6-39DF-6062-C443-E99B50974D0B}"/>
              </a:ext>
            </a:extLst>
          </p:cNvPr>
          <p:cNvGrpSpPr/>
          <p:nvPr/>
        </p:nvGrpSpPr>
        <p:grpSpPr>
          <a:xfrm>
            <a:off x="-22122" y="203253"/>
            <a:ext cx="7874884" cy="10208884"/>
            <a:chOff x="8200322" y="36992"/>
            <a:chExt cx="7874884" cy="10208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6754E6-91C4-73B3-37C9-145E8BC69E02}"/>
                </a:ext>
              </a:extLst>
            </p:cNvPr>
            <p:cNvSpPr txBox="1"/>
            <p:nvPr/>
          </p:nvSpPr>
          <p:spPr>
            <a:xfrm>
              <a:off x="8200322" y="230422"/>
              <a:ext cx="10174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M7</a:t>
              </a:r>
            </a:p>
            <a:p>
              <a:r>
                <a:rPr lang="en-GB" b="1"/>
                <a:t>Tomasz </a:t>
              </a:r>
            </a:p>
            <a:p>
              <a:r>
                <a:rPr lang="en-GB" b="1"/>
                <a:t>version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F09CD9-79F4-6B82-E4D7-3131C16B4B74}"/>
                </a:ext>
              </a:extLst>
            </p:cNvPr>
            <p:cNvSpPr txBox="1"/>
            <p:nvPr/>
          </p:nvSpPr>
          <p:spPr>
            <a:xfrm>
              <a:off x="9217780" y="36992"/>
              <a:ext cx="6831175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Pattern:  [3, 3, 3, 3, 3, 3, 3, 3, 3, 3, 3, 3, 3, 3, 3, 3, 3, 3, 3, 3, 3, 3, 3, 3, 3, 3, 3, 3, 3, 3, 3, 3, 3, 3, 3, 3, 3, 3, 3, 3, 3, 3, 3, 3, 0, 0, 0, 0, 0, 0, 0, 3, 3, 3, 3, 3, 3, 3, 3, 3, 3, 3, 3, 3, 3, 3, 3, 3, 3, 3, 3, 3, 3, 3, 3, 3, 3, 3, 3, 3, 3, 3, 3, 3, 3, 3, 3, 3, 3, 3, 3, 3, 3, 3, 3, 3, 3, 3, 3, 3, 3, 3, 3, 3, 3, 3, 3, 3, 3, 3, 3, 3, 3, 3, 3, 3, 3, 3, 3, 3, 3, 3, 3, 3, 3, 3, 3, 3, 3, 3, 3, 3, 3, 3, 3, 3, 3, 3, 3, 3, 0, 0, 0, 0, 0, 0, 0, 3, 3, 3, 3, 3, 3, 3, 3, 3, 3, 3, 3, 3, 3, 3, 3, 3, 3, 3, 3, 3, 3, 3, 3, 3, 3, 3, 3, 3, 3, 3, 3, 3, 3, 3, 3, 3, 3, 3, 3, 3, 3, 3]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412FB6-9230-3A26-06C6-DBBFCECAB420}"/>
                </a:ext>
              </a:extLst>
            </p:cNvPr>
            <p:cNvGrpSpPr/>
            <p:nvPr/>
          </p:nvGrpSpPr>
          <p:grpSpPr>
            <a:xfrm>
              <a:off x="8273040" y="1591841"/>
              <a:ext cx="7726198" cy="2210506"/>
              <a:chOff x="0" y="1750518"/>
              <a:chExt cx="23674144" cy="6773297"/>
            </a:xfrm>
          </p:grpSpPr>
          <p:pic>
            <p:nvPicPr>
              <p:cNvPr id="25" name="Picture 24" descr="A graph of a cap angle distribution&#10;&#10;Description automatically generated">
                <a:extLst>
                  <a:ext uri="{FF2B5EF4-FFF2-40B4-BE49-F238E27FC236}">
                    <a16:creationId xmlns:a16="http://schemas.microsoft.com/office/drawing/2014/main" id="{F11E7BBE-BB59-9FDD-662F-E051601FF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15585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26" name="Picture 25" descr="A graph with numbers and a line&#10;&#10;Description automatically generated">
                <a:extLst>
                  <a:ext uri="{FF2B5EF4-FFF2-40B4-BE49-F238E27FC236}">
                    <a16:creationId xmlns:a16="http://schemas.microsoft.com/office/drawing/2014/main" id="{B40B7028-790B-F57B-24FF-4763A07ED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4069" y="1750518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27" name="Picture 26" descr="A graph with numbers and a line graph&#10;&#10;Description automatically generated">
                <a:extLst>
                  <a:ext uri="{FF2B5EF4-FFF2-40B4-BE49-F238E27FC236}">
                    <a16:creationId xmlns:a16="http://schemas.microsoft.com/office/drawing/2014/main" id="{5D781528-277A-D666-3824-EA9846270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4106" y="1753207"/>
                <a:ext cx="7920038" cy="660823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FD19483-ADF9-7F43-F988-A5795AD862B9}"/>
                </a:ext>
              </a:extLst>
            </p:cNvPr>
            <p:cNvGrpSpPr/>
            <p:nvPr/>
          </p:nvGrpSpPr>
          <p:grpSpPr>
            <a:xfrm>
              <a:off x="8273041" y="3856219"/>
              <a:ext cx="7655812" cy="2081212"/>
              <a:chOff x="0" y="1877464"/>
              <a:chExt cx="23685429" cy="6438821"/>
            </a:xfrm>
          </p:grpSpPr>
          <p:pic>
            <p:nvPicPr>
              <p:cNvPr id="29" name="Picture 28" descr="A chart with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05203E4B-0C00-376E-6B90-373B4A762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123114"/>
                <a:ext cx="7920038" cy="6193171"/>
              </a:xfrm>
              <a:prstGeom prst="rect">
                <a:avLst/>
              </a:prstGeom>
            </p:spPr>
          </p:pic>
          <p:pic>
            <p:nvPicPr>
              <p:cNvPr id="30" name="Picture 29" descr="A chart of a cap and a cap&#10;&#10;Description automatically generated with medium confidence">
                <a:extLst>
                  <a:ext uri="{FF2B5EF4-FFF2-40B4-BE49-F238E27FC236}">
                    <a16:creationId xmlns:a16="http://schemas.microsoft.com/office/drawing/2014/main" id="{834A9E32-9DB5-3195-D67F-DA0A4DB23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7714" y="2069623"/>
                <a:ext cx="7920038" cy="6193171"/>
              </a:xfrm>
              <a:prstGeom prst="rect">
                <a:avLst/>
              </a:prstGeom>
            </p:spPr>
          </p:pic>
          <p:pic>
            <p:nvPicPr>
              <p:cNvPr id="31" name="Picture 30" descr="A chart with a number of numbers and a number of objects&#10;&#10;Description automatically generated with medium confidence">
                <a:extLst>
                  <a:ext uri="{FF2B5EF4-FFF2-40B4-BE49-F238E27FC236}">
                    <a16:creationId xmlns:a16="http://schemas.microsoft.com/office/drawing/2014/main" id="{D334667D-BFC6-E0C1-2D05-225F96747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5391" y="1877464"/>
                <a:ext cx="7920038" cy="6369938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EB80835-523D-01B4-8102-6A06EEC6FFA9}"/>
                </a:ext>
              </a:extLst>
            </p:cNvPr>
            <p:cNvGrpSpPr/>
            <p:nvPr/>
          </p:nvGrpSpPr>
          <p:grpSpPr>
            <a:xfrm>
              <a:off x="8273040" y="5888485"/>
              <a:ext cx="7655813" cy="2206233"/>
              <a:chOff x="0" y="1714921"/>
              <a:chExt cx="23627428" cy="6808894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31DB890-57A2-3D97-0F67-2CFA64A51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915585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34" name="Picture 33" descr="A graph with numbers and a tall tower&#10;&#10;Description automatically generated">
                <a:extLst>
                  <a:ext uri="{FF2B5EF4-FFF2-40B4-BE49-F238E27FC236}">
                    <a16:creationId xmlns:a16="http://schemas.microsoft.com/office/drawing/2014/main" id="{CE00A91F-17E4-E086-0791-B3C504A96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1948" y="1728589"/>
                <a:ext cx="7920038" cy="6608230"/>
              </a:xfrm>
              <a:prstGeom prst="rect">
                <a:avLst/>
              </a:prstGeom>
            </p:spPr>
          </p:pic>
          <p:pic>
            <p:nvPicPr>
              <p:cNvPr id="35" name="Picture 34" descr="A graph with numbers and a line graph&#10;&#10;Description automatically generated">
                <a:extLst>
                  <a:ext uri="{FF2B5EF4-FFF2-40B4-BE49-F238E27FC236}">
                    <a16:creationId xmlns:a16="http://schemas.microsoft.com/office/drawing/2014/main" id="{B38EE9B3-81AA-42D1-9F09-F980E8CDF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7390" y="1714921"/>
                <a:ext cx="7920038" cy="660823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FC2C251-6421-1F19-5A87-0C3A62241C3C}"/>
                </a:ext>
              </a:extLst>
            </p:cNvPr>
            <p:cNvGrpSpPr/>
            <p:nvPr/>
          </p:nvGrpSpPr>
          <p:grpSpPr>
            <a:xfrm>
              <a:off x="8200322" y="8071299"/>
              <a:ext cx="7874884" cy="2174577"/>
              <a:chOff x="0" y="2123114"/>
              <a:chExt cx="23684442" cy="6540242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E22D206F-CAD5-A580-2AD1-B901CDE6A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123114"/>
                <a:ext cx="7920038" cy="6193171"/>
              </a:xfrm>
              <a:prstGeom prst="rect">
                <a:avLst/>
              </a:prstGeom>
            </p:spPr>
          </p:pic>
          <p:pic>
            <p:nvPicPr>
              <p:cNvPr id="38" name="Picture 37" descr="A chart with a number of points&#10;&#10;Description automatically generated with medium confidence">
                <a:extLst>
                  <a:ext uri="{FF2B5EF4-FFF2-40B4-BE49-F238E27FC236}">
                    <a16:creationId xmlns:a16="http://schemas.microsoft.com/office/drawing/2014/main" id="{62A75741-1151-BF64-3AB5-A2F6889F5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5128" y="2465413"/>
                <a:ext cx="7920038" cy="6025949"/>
              </a:xfrm>
              <a:prstGeom prst="rect">
                <a:avLst/>
              </a:prstGeom>
            </p:spPr>
          </p:pic>
          <p:pic>
            <p:nvPicPr>
              <p:cNvPr id="39" name="Picture 38" descr="A chart with a number of colored dots&#10;&#10;Description automatically generated with medium confidence">
                <a:extLst>
                  <a:ext uri="{FF2B5EF4-FFF2-40B4-BE49-F238E27FC236}">
                    <a16:creationId xmlns:a16="http://schemas.microsoft.com/office/drawing/2014/main" id="{915A79A1-8424-9E46-D5D5-2B69B27B1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4404" y="2293418"/>
                <a:ext cx="7920038" cy="6369938"/>
              </a:xfrm>
              <a:prstGeom prst="rect">
                <a:avLst/>
              </a:prstGeom>
            </p:spPr>
          </p:pic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201AA48-35C8-DB43-41D0-1EC47F49CCC0}"/>
              </a:ext>
            </a:extLst>
          </p:cNvPr>
          <p:cNvSpPr txBox="1"/>
          <p:nvPr/>
        </p:nvSpPr>
        <p:spPr>
          <a:xfrm>
            <a:off x="3422195" y="-733940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M7 </a:t>
            </a:r>
            <a:endParaRPr lang="en-GB" sz="36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1903A8-D91B-7F85-1B6F-FD136354D11E}"/>
              </a:ext>
            </a:extLst>
          </p:cNvPr>
          <p:cNvSpPr txBox="1"/>
          <p:nvPr/>
        </p:nvSpPr>
        <p:spPr>
          <a:xfrm>
            <a:off x="11942384" y="-764575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M8 </a:t>
            </a:r>
            <a:endParaRPr lang="en-GB" sz="36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37371-2D19-3A17-B1F5-E3CA0F3654E7}"/>
              </a:ext>
            </a:extLst>
          </p:cNvPr>
          <p:cNvSpPr txBox="1"/>
          <p:nvPr/>
        </p:nvSpPr>
        <p:spPr>
          <a:xfrm rot="16200000">
            <a:off x="-1157867" y="3261065"/>
            <a:ext cx="1387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N cap</a:t>
            </a:r>
            <a:endParaRPr lang="en-GB" sz="36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B2B17F-E28B-BA0F-B2AF-CE0209C6D627}"/>
              </a:ext>
            </a:extLst>
          </p:cNvPr>
          <p:cNvSpPr txBox="1"/>
          <p:nvPr/>
        </p:nvSpPr>
        <p:spPr>
          <a:xfrm rot="16200000">
            <a:off x="-1071579" y="7689194"/>
            <a:ext cx="137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/>
              <a:t>C cap</a:t>
            </a:r>
            <a:endParaRPr lang="en-GB" sz="3600" b="1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5034E-8249-2B0B-ED41-0F6EEC88338B}"/>
              </a:ext>
            </a:extLst>
          </p:cNvPr>
          <p:cNvCxnSpPr/>
          <p:nvPr/>
        </p:nvCxnSpPr>
        <p:spPr>
          <a:xfrm>
            <a:off x="0" y="-33794"/>
            <a:ext cx="770640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57FA95-3D81-F0AA-5CB1-B81666C65B24}"/>
              </a:ext>
            </a:extLst>
          </p:cNvPr>
          <p:cNvCxnSpPr/>
          <p:nvPr/>
        </p:nvCxnSpPr>
        <p:spPr>
          <a:xfrm>
            <a:off x="8222571" y="-10102"/>
            <a:ext cx="7706409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431708-4FFC-001D-AE96-41A277330069}"/>
              </a:ext>
            </a:extLst>
          </p:cNvPr>
          <p:cNvCxnSpPr>
            <a:cxnSpLocks/>
          </p:cNvCxnSpPr>
          <p:nvPr/>
        </p:nvCxnSpPr>
        <p:spPr>
          <a:xfrm>
            <a:off x="-22122" y="1596791"/>
            <a:ext cx="0" cy="421742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4BC1B4-3DD5-5C9B-630E-7D099CE0F105}"/>
              </a:ext>
            </a:extLst>
          </p:cNvPr>
          <p:cNvCxnSpPr>
            <a:cxnSpLocks/>
          </p:cNvCxnSpPr>
          <p:nvPr/>
        </p:nvCxnSpPr>
        <p:spPr>
          <a:xfrm>
            <a:off x="-22122" y="6128850"/>
            <a:ext cx="0" cy="421742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8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A041-4CC7-CA6C-C5EE-F12A46D14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9893DA-DB41-FE8A-21BD-178F9F685A59}"/>
              </a:ext>
            </a:extLst>
          </p:cNvPr>
          <p:cNvSpPr txBox="1"/>
          <p:nvPr/>
        </p:nvSpPr>
        <p:spPr>
          <a:xfrm>
            <a:off x="71405" y="193524"/>
            <a:ext cx="100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M8</a:t>
            </a:r>
          </a:p>
          <a:p>
            <a:r>
              <a:rPr lang="en-GB" b="1"/>
              <a:t>My </a:t>
            </a:r>
          </a:p>
          <a:p>
            <a:r>
              <a:rPr lang="en-GB" b="1"/>
              <a:t>version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031DFF-DE05-75AE-E51D-6A64068F4882}"/>
              </a:ext>
            </a:extLst>
          </p:cNvPr>
          <p:cNvSpPr txBox="1"/>
          <p:nvPr/>
        </p:nvSpPr>
        <p:spPr>
          <a:xfrm>
            <a:off x="1072320" y="72412"/>
            <a:ext cx="7054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Pattern:  [0, 0, 3, 3, 3, 3, 0, 0, 3, 3, 3, 3, 0, 0, 3, 3, 3, 3, 0, 0, 3, 3, 3, 3, 0, 0, 3, 3, 3, 3, 0, 0, 3, 3, 3, 3, 0, 0, 3, 3, 3, 3, 0, 0, 3, 3, 3, 3, 0, 0, 3, 3, 3, 3, 3, 3, 3, 3, 3, 3, 3, 3, 3, 3, 3, 3, 3, 3, 3, 3, 3, 3, 3, 3, 3, 3, 3, 3, 3, 3, 3, 3, 3, 3, 3, 3, 3, 3, 3, 3, 3, 3, 3, 3, 3, 3, 3, 3, 3, 3, 3, 3, 3, 3, 3, 3, 3, 3, 3, 3, 3, 3, 3, 3, 3, 3, 3, 3, 3, 3, 3, 3, 3, 3, 3, 3, 3, 3, 3, 3, 3, 3, 3, 3, 3, 3, 3, 3, 3, 3, 3, 0, 0, 3, 3, 3, 3, 0, 0, 3, 3, 3, 3, 0, 0, 3, 3, 3, 3, 0, 0, 3, 3, 3, 3, 0, 0, 3, 3, 3, 3, 0, 0, 3, 3, 3, 3, 0, 0, 3, 3, 3, 3, 0, 0, 3, 3, 3, 3, 0, 0, 3]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D69B2E-2FF7-A1A7-4201-7139604DFBC0}"/>
              </a:ext>
            </a:extLst>
          </p:cNvPr>
          <p:cNvGrpSpPr/>
          <p:nvPr/>
        </p:nvGrpSpPr>
        <p:grpSpPr>
          <a:xfrm>
            <a:off x="127758" y="1578519"/>
            <a:ext cx="7664522" cy="2143139"/>
            <a:chOff x="0" y="1915585"/>
            <a:chExt cx="23638449" cy="6609738"/>
          </a:xfrm>
        </p:grpSpPr>
        <p:pic>
          <p:nvPicPr>
            <p:cNvPr id="27" name="Picture 26" descr="A graph of a cap angle distribution&#10;&#10;Description automatically generated">
              <a:extLst>
                <a:ext uri="{FF2B5EF4-FFF2-40B4-BE49-F238E27FC236}">
                  <a16:creationId xmlns:a16="http://schemas.microsoft.com/office/drawing/2014/main" id="{6DD081F0-BF7D-7626-1160-9D2FCAE0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31" name="Picture 30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BFC9311E-7138-B029-1BA1-716A4E4DC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898" y="1917093"/>
              <a:ext cx="7920038" cy="6608230"/>
            </a:xfrm>
            <a:prstGeom prst="rect">
              <a:avLst/>
            </a:prstGeom>
          </p:spPr>
        </p:pic>
        <p:pic>
          <p:nvPicPr>
            <p:cNvPr id="35" name="Picture 34" descr="A graph of a cap distribution&#10;&#10;Description automatically generated">
              <a:extLst>
                <a:ext uri="{FF2B5EF4-FFF2-40B4-BE49-F238E27FC236}">
                  <a16:creationId xmlns:a16="http://schemas.microsoft.com/office/drawing/2014/main" id="{EA708DE2-6E84-7FCC-259E-A0A61ACB6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8411" y="1915585"/>
              <a:ext cx="7920038" cy="6608230"/>
            </a:xfrm>
            <a:prstGeom prst="rect">
              <a:avLst/>
            </a:prstGeom>
          </p:spPr>
        </p:pic>
      </p:grpSp>
      <p:pic>
        <p:nvPicPr>
          <p:cNvPr id="43" name="Picture 42" descr="A chart of a cap and a cap&#10;&#10;Description automatically generated with medium confidence">
            <a:extLst>
              <a:ext uri="{FF2B5EF4-FFF2-40B4-BE49-F238E27FC236}">
                <a16:creationId xmlns:a16="http://schemas.microsoft.com/office/drawing/2014/main" id="{5B9BF481-AEBF-9EE6-A5A2-22DEA7C19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17" y="3779375"/>
            <a:ext cx="2567055" cy="2007341"/>
          </a:xfrm>
          <a:prstGeom prst="rect">
            <a:avLst/>
          </a:prstGeom>
        </p:spPr>
      </p:pic>
      <p:pic>
        <p:nvPicPr>
          <p:cNvPr id="45" name="Picture 44" descr="A chart with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563D687A-306C-16D6-AE6B-45A052D1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72" y="3702839"/>
            <a:ext cx="2567055" cy="2064635"/>
          </a:xfrm>
          <a:prstGeom prst="rect">
            <a:avLst/>
          </a:prstGeom>
        </p:spPr>
      </p:pic>
      <p:pic>
        <p:nvPicPr>
          <p:cNvPr id="47" name="Picture 46" descr="A chart with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349C50E0-087B-00D8-98AA-9D90AE759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" y="3702839"/>
            <a:ext cx="2567055" cy="200734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A17DDCD-88BA-B8BA-FB72-DFC3A876C4F2}"/>
              </a:ext>
            </a:extLst>
          </p:cNvPr>
          <p:cNvGrpSpPr/>
          <p:nvPr/>
        </p:nvGrpSpPr>
        <p:grpSpPr>
          <a:xfrm>
            <a:off x="77211" y="5718673"/>
            <a:ext cx="7635056" cy="2153441"/>
            <a:chOff x="0" y="1915585"/>
            <a:chExt cx="23643974" cy="6668701"/>
          </a:xfrm>
        </p:grpSpPr>
        <p:pic>
          <p:nvPicPr>
            <p:cNvPr id="50" name="Picture 49" descr="A graph of a number of angles&#10;&#10;Description automatically generated">
              <a:extLst>
                <a:ext uri="{FF2B5EF4-FFF2-40B4-BE49-F238E27FC236}">
                  <a16:creationId xmlns:a16="http://schemas.microsoft.com/office/drawing/2014/main" id="{761580D2-AF1B-7C90-AD32-09398107D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52" name="Picture 51" descr="A graph of a number of cap distribution&#10;&#10;Description automatically generated with medium confidence">
              <a:extLst>
                <a:ext uri="{FF2B5EF4-FFF2-40B4-BE49-F238E27FC236}">
                  <a16:creationId xmlns:a16="http://schemas.microsoft.com/office/drawing/2014/main" id="{BCF609C9-7DC3-4A66-3C9C-5A7782B9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898" y="1976056"/>
              <a:ext cx="7920038" cy="6608230"/>
            </a:xfrm>
            <a:prstGeom prst="rect">
              <a:avLst/>
            </a:prstGeom>
          </p:spPr>
        </p:pic>
        <p:pic>
          <p:nvPicPr>
            <p:cNvPr id="54" name="Picture 53" descr="A graph of a number of numbers and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776EA28F-D653-BFE5-8D49-E72108CC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3936" y="1916660"/>
              <a:ext cx="7920038" cy="66082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99F669A-3494-8F9A-558A-EEE86382CFDD}"/>
              </a:ext>
            </a:extLst>
          </p:cNvPr>
          <p:cNvGrpSpPr/>
          <p:nvPr/>
        </p:nvGrpSpPr>
        <p:grpSpPr>
          <a:xfrm>
            <a:off x="41587" y="7835515"/>
            <a:ext cx="7663584" cy="2064635"/>
            <a:chOff x="0" y="1876199"/>
            <a:chExt cx="23644154" cy="6369938"/>
          </a:xfrm>
        </p:grpSpPr>
        <p:pic>
          <p:nvPicPr>
            <p:cNvPr id="57" name="Picture 56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78680A53-BFFD-31F5-A3B6-1EEE92557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06725"/>
              <a:ext cx="7920038" cy="6025949"/>
            </a:xfrm>
            <a:prstGeom prst="rect">
              <a:avLst/>
            </a:prstGeom>
          </p:spPr>
        </p:pic>
        <p:pic>
          <p:nvPicPr>
            <p:cNvPr id="59" name="Picture 58" descr="A diagram of a cap and angle&#10;&#10;Description automatically generated with medium confidence">
              <a:extLst>
                <a:ext uri="{FF2B5EF4-FFF2-40B4-BE49-F238E27FC236}">
                  <a16:creationId xmlns:a16="http://schemas.microsoft.com/office/drawing/2014/main" id="{F13517D3-AA3A-CA08-E10A-053EAB3BC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146" y="1919450"/>
              <a:ext cx="7920038" cy="6193171"/>
            </a:xfrm>
            <a:prstGeom prst="rect">
              <a:avLst/>
            </a:prstGeom>
          </p:spPr>
        </p:pic>
        <p:pic>
          <p:nvPicPr>
            <p:cNvPr id="61" name="Picture 60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2A6FB8DA-64F7-CCE4-6122-5E113EA62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4116" y="1876199"/>
              <a:ext cx="7920038" cy="6369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5070-FEFD-A9A3-58F0-7938D9B2B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E439D-AB01-BDD2-4661-E1D895056882}"/>
              </a:ext>
            </a:extLst>
          </p:cNvPr>
          <p:cNvSpPr txBox="1"/>
          <p:nvPr/>
        </p:nvSpPr>
        <p:spPr>
          <a:xfrm>
            <a:off x="71405" y="193524"/>
            <a:ext cx="1017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M7</a:t>
            </a:r>
          </a:p>
          <a:p>
            <a:r>
              <a:rPr lang="en-GB" b="1"/>
              <a:t>Tomasz </a:t>
            </a:r>
          </a:p>
          <a:p>
            <a:r>
              <a:rPr lang="en-GB" b="1"/>
              <a:t>version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2241F-2641-567C-45EB-827879F4D388}"/>
              </a:ext>
            </a:extLst>
          </p:cNvPr>
          <p:cNvSpPr txBox="1"/>
          <p:nvPr/>
        </p:nvSpPr>
        <p:spPr>
          <a:xfrm>
            <a:off x="1088862" y="-6531"/>
            <a:ext cx="6831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Pattern:  [3, 3, 3, 3, 3, 3, 3, 3, 3, 3, 3, 3, 3, 3, 3, 3, 3, 3, 3, 3, 3, 3, 3, 3, 3, 3, 3, 3, 3, 3, 3, 3, 3, 3, 3, 3, 3, 3, 3, 3, 3, 3, 3, 3, 0, 0, 0, 0, 0, 0, 0, 3, 3, 3, 3, 3, 3, 3, 3, 3, 3, 3, 3, 3, 3, 3, 3, 3, 3, 3, 3, 3, 3, 3, 3, 3, 3, 3, 3, 3, 3, 3, 3, 3, 3, 3, 3, 3, 3, 3, 3, 3, 3, 3, 3, 3, 3, 3, 3, 3, 3, 3, 3, 3, 3, 3, 3, 3, 3, 3, 3, 3, 3, 3, 3, 3, 3, 3, 3, 3, 3, 3, 3, 3, 3, 3, 3, 3, 3, 3, 3, 3, 3, 3, 3, 3, 3, 3, 3, 3, 0, 0, 0, 0, 0, 0, 0, 3, 3, 3, 3, 3, 3, 3, 3, 3, 3, 3, 3, 3, 3, 3, 3, 3, 3, 3, 3, 3, 3, 3, 3, 3, 3, 3, 3, 3, 3, 3, 3, 3, 3, 3, 3, 3, 3, 3, 3, 3, 3, 3]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926999-7943-E8F5-347B-86210BB61235}"/>
              </a:ext>
            </a:extLst>
          </p:cNvPr>
          <p:cNvGrpSpPr/>
          <p:nvPr/>
        </p:nvGrpSpPr>
        <p:grpSpPr>
          <a:xfrm>
            <a:off x="144123" y="1785365"/>
            <a:ext cx="7726198" cy="2210506"/>
            <a:chOff x="0" y="1750518"/>
            <a:chExt cx="23674144" cy="6773297"/>
          </a:xfrm>
        </p:grpSpPr>
        <p:pic>
          <p:nvPicPr>
            <p:cNvPr id="3" name="Picture 2" descr="A graph of a cap angle distribution&#10;&#10;Description automatically generated">
              <a:extLst>
                <a:ext uri="{FF2B5EF4-FFF2-40B4-BE49-F238E27FC236}">
                  <a16:creationId xmlns:a16="http://schemas.microsoft.com/office/drawing/2014/main" id="{EA4BF9E7-3885-02A4-D936-66280B261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7" name="Picture 6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5B720540-B7DC-3AB3-C228-9CED8A531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69" y="1750518"/>
              <a:ext cx="7920038" cy="6608230"/>
            </a:xfrm>
            <a:prstGeom prst="rect">
              <a:avLst/>
            </a:prstGeom>
          </p:spPr>
        </p:pic>
        <p:pic>
          <p:nvPicPr>
            <p:cNvPr id="20" name="Picture 19" descr="A graph with numbers and a line graph&#10;&#10;Description automatically generated">
              <a:extLst>
                <a:ext uri="{FF2B5EF4-FFF2-40B4-BE49-F238E27FC236}">
                  <a16:creationId xmlns:a16="http://schemas.microsoft.com/office/drawing/2014/main" id="{BE5C33AA-6712-32C1-0922-05D1B17C9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4106" y="1753207"/>
              <a:ext cx="7920038" cy="66082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7178EF6-342D-09E4-C51F-C4EAB6638504}"/>
              </a:ext>
            </a:extLst>
          </p:cNvPr>
          <p:cNvGrpSpPr/>
          <p:nvPr/>
        </p:nvGrpSpPr>
        <p:grpSpPr>
          <a:xfrm>
            <a:off x="144124" y="4049743"/>
            <a:ext cx="7655812" cy="2081212"/>
            <a:chOff x="0" y="1877464"/>
            <a:chExt cx="23685429" cy="6438821"/>
          </a:xfrm>
        </p:grpSpPr>
        <p:pic>
          <p:nvPicPr>
            <p:cNvPr id="27" name="Picture 26" descr="A chart with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8D6B2310-1265-B648-9024-4ED88827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23114"/>
              <a:ext cx="7920038" cy="6193171"/>
            </a:xfrm>
            <a:prstGeom prst="rect">
              <a:avLst/>
            </a:prstGeom>
          </p:spPr>
        </p:pic>
        <p:pic>
          <p:nvPicPr>
            <p:cNvPr id="32" name="Picture 31" descr="A chart of a cap and a cap&#10;&#10;Description automatically generated with medium confidence">
              <a:extLst>
                <a:ext uri="{FF2B5EF4-FFF2-40B4-BE49-F238E27FC236}">
                  <a16:creationId xmlns:a16="http://schemas.microsoft.com/office/drawing/2014/main" id="{0BDE6EBB-D571-8418-3B9D-7040BE05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714" y="2069623"/>
              <a:ext cx="7920038" cy="6193171"/>
            </a:xfrm>
            <a:prstGeom prst="rect">
              <a:avLst/>
            </a:prstGeom>
          </p:spPr>
        </p:pic>
        <p:pic>
          <p:nvPicPr>
            <p:cNvPr id="34" name="Picture 33" descr="A chart with a number of numbers and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0401F77C-4154-FEA3-6963-084D8627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5391" y="1877464"/>
              <a:ext cx="7920038" cy="636993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EB09DF-6609-C190-1307-9DF9C747371F}"/>
              </a:ext>
            </a:extLst>
          </p:cNvPr>
          <p:cNvGrpSpPr/>
          <p:nvPr/>
        </p:nvGrpSpPr>
        <p:grpSpPr>
          <a:xfrm>
            <a:off x="144123" y="6082009"/>
            <a:ext cx="7655813" cy="2206233"/>
            <a:chOff x="0" y="1714921"/>
            <a:chExt cx="23627428" cy="680889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C4FFF9-7E9A-DAF9-7673-1632B240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39" name="Picture 38" descr="A graph with numbers and a tall tower&#10;&#10;Description automatically generated">
              <a:extLst>
                <a:ext uri="{FF2B5EF4-FFF2-40B4-BE49-F238E27FC236}">
                  <a16:creationId xmlns:a16="http://schemas.microsoft.com/office/drawing/2014/main" id="{A4461FC6-9F59-B00C-A938-9315C0C8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948" y="1728589"/>
              <a:ext cx="7920038" cy="6608230"/>
            </a:xfrm>
            <a:prstGeom prst="rect">
              <a:avLst/>
            </a:prstGeom>
          </p:spPr>
        </p:pic>
        <p:pic>
          <p:nvPicPr>
            <p:cNvPr id="41" name="Picture 40" descr="A graph with numbers and a line graph&#10;&#10;Description automatically generated">
              <a:extLst>
                <a:ext uri="{FF2B5EF4-FFF2-40B4-BE49-F238E27FC236}">
                  <a16:creationId xmlns:a16="http://schemas.microsoft.com/office/drawing/2014/main" id="{38C083DA-D2F4-B8C5-E9F0-3C8CA8BE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7390" y="1714921"/>
              <a:ext cx="7920038" cy="660823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6BCCC5-132E-DD8D-73ED-4B3E0CA7EF2A}"/>
              </a:ext>
            </a:extLst>
          </p:cNvPr>
          <p:cNvGrpSpPr/>
          <p:nvPr/>
        </p:nvGrpSpPr>
        <p:grpSpPr>
          <a:xfrm>
            <a:off x="71405" y="8264823"/>
            <a:ext cx="7874884" cy="2174577"/>
            <a:chOff x="0" y="2123114"/>
            <a:chExt cx="23684442" cy="654024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FEA667B-EAC5-C45F-CAB7-C2825AE7B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23114"/>
              <a:ext cx="7920038" cy="6193171"/>
            </a:xfrm>
            <a:prstGeom prst="rect">
              <a:avLst/>
            </a:prstGeom>
          </p:spPr>
        </p:pic>
        <p:pic>
          <p:nvPicPr>
            <p:cNvPr id="46" name="Picture 45" descr="A chart with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F1D629FB-A0F6-D10F-E668-298F0C6CA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128" y="2465413"/>
              <a:ext cx="7920038" cy="6025949"/>
            </a:xfrm>
            <a:prstGeom prst="rect">
              <a:avLst/>
            </a:prstGeom>
          </p:spPr>
        </p:pic>
        <p:pic>
          <p:nvPicPr>
            <p:cNvPr id="48" name="Picture 47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35F316DD-12B4-FF9E-78D8-999AB6DB1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404" y="2293418"/>
              <a:ext cx="7920038" cy="6369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31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EB066DF-AAFC-CDC0-0A00-870402F9891A}"/>
              </a:ext>
            </a:extLst>
          </p:cNvPr>
          <p:cNvSpPr txBox="1"/>
          <p:nvPr/>
        </p:nvSpPr>
        <p:spPr>
          <a:xfrm>
            <a:off x="71405" y="193524"/>
            <a:ext cx="100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M8</a:t>
            </a:r>
          </a:p>
          <a:p>
            <a:r>
              <a:rPr lang="en-GB" b="1"/>
              <a:t>My </a:t>
            </a:r>
          </a:p>
          <a:p>
            <a:r>
              <a:rPr lang="en-GB" b="1"/>
              <a:t>version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64D1B9-F7C0-B0FE-0991-A88E1B2E97B1}"/>
              </a:ext>
            </a:extLst>
          </p:cNvPr>
          <p:cNvSpPr txBox="1"/>
          <p:nvPr/>
        </p:nvSpPr>
        <p:spPr>
          <a:xfrm>
            <a:off x="1072320" y="72412"/>
            <a:ext cx="7054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Pattern:  [0, 0, 3, 3, 3, 3, 0, 0, 3, 3, 3, 3, 0, 0, 3, 3, 3, 3, 0, 0, 3, 3, 3, 3, 0, 0, 3, 3, 3, 3, 0, 0, 3, 3, 3, 3, 0, 0, 3, 3, 3, 3, 0, 0, 3, 3, 3, 3, 0, 0, 3, 3, 3, 3, 3, 3, 3, 3, 3, 3, 3, 3, 3, 3, 3, 3, 3, 3, 3, 3, 3, 3, 3, 3, 3, 3, 3, 3, 3, 3, 3, 3, 3, 3, 3, 3, 3, 3, 3, 3, 3, 3, 3, 3, 3, 3, 3, 3, 3, 3, 3, 3, 3, 3, 3, 3, 3, 3, 3, 3, 3, 3, 3, 3, 3, 3, 3, 3, 3, 3, 3, 3, 3, 3, 3, 3, 3, 3, 3, 3, 3, 3, 3, 3, 3, 3, 3, 3, 3, 3, 3, 0, 0, 3, 3, 3, 3, 0, 0, 3, 3, 3, 3, 0, 0, 3, 3, 3, 3, 0, 0, 3, 3, 3, 3, 0, 0, 3, 3, 3, 3, 0, 0, 3, 3, 3, 3, 0, 0, 3, 3, 3, 3, 0, 0, 3, 3, 3, 3, 0, 0, 3]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BCECBE-A246-6C9E-5228-9BFB0F59EFC1}"/>
              </a:ext>
            </a:extLst>
          </p:cNvPr>
          <p:cNvGrpSpPr/>
          <p:nvPr/>
        </p:nvGrpSpPr>
        <p:grpSpPr>
          <a:xfrm>
            <a:off x="127758" y="1578519"/>
            <a:ext cx="7664522" cy="2143139"/>
            <a:chOff x="0" y="1915585"/>
            <a:chExt cx="23638449" cy="6609738"/>
          </a:xfrm>
        </p:grpSpPr>
        <p:pic>
          <p:nvPicPr>
            <p:cNvPr id="27" name="Picture 26" descr="A graph of a cap angle distribution&#10;&#10;Description automatically generated">
              <a:extLst>
                <a:ext uri="{FF2B5EF4-FFF2-40B4-BE49-F238E27FC236}">
                  <a16:creationId xmlns:a16="http://schemas.microsoft.com/office/drawing/2014/main" id="{863D8234-5BE4-86DE-AA42-21DDDCB1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31" name="Picture 30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CA47D859-9D35-C6C5-0258-EA4442AE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898" y="1917093"/>
              <a:ext cx="7920038" cy="6608230"/>
            </a:xfrm>
            <a:prstGeom prst="rect">
              <a:avLst/>
            </a:prstGeom>
          </p:spPr>
        </p:pic>
        <p:pic>
          <p:nvPicPr>
            <p:cNvPr id="35" name="Picture 34" descr="A graph of a cap distribution&#10;&#10;Description automatically generated">
              <a:extLst>
                <a:ext uri="{FF2B5EF4-FFF2-40B4-BE49-F238E27FC236}">
                  <a16:creationId xmlns:a16="http://schemas.microsoft.com/office/drawing/2014/main" id="{7B601A5C-A463-38C2-AB1B-B08B0ED71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8411" y="1915585"/>
              <a:ext cx="7920038" cy="6608230"/>
            </a:xfrm>
            <a:prstGeom prst="rect">
              <a:avLst/>
            </a:prstGeom>
          </p:spPr>
        </p:pic>
      </p:grpSp>
      <p:pic>
        <p:nvPicPr>
          <p:cNvPr id="43" name="Picture 42" descr="A chart of a cap and a cap&#10;&#10;Description automatically generated with medium confidence">
            <a:extLst>
              <a:ext uri="{FF2B5EF4-FFF2-40B4-BE49-F238E27FC236}">
                <a16:creationId xmlns:a16="http://schemas.microsoft.com/office/drawing/2014/main" id="{03A14EEE-EC41-E1B1-D2C9-ABD455F9A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17" y="3779375"/>
            <a:ext cx="2567055" cy="2007341"/>
          </a:xfrm>
          <a:prstGeom prst="rect">
            <a:avLst/>
          </a:prstGeom>
        </p:spPr>
      </p:pic>
      <p:pic>
        <p:nvPicPr>
          <p:cNvPr id="45" name="Picture 44" descr="A chart with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C797521B-4CB2-EFF1-437B-4961B1207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72" y="3702839"/>
            <a:ext cx="2567055" cy="2064635"/>
          </a:xfrm>
          <a:prstGeom prst="rect">
            <a:avLst/>
          </a:prstGeom>
        </p:spPr>
      </p:pic>
      <p:pic>
        <p:nvPicPr>
          <p:cNvPr id="47" name="Picture 46" descr="A chart with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24C2E68B-69A8-6FB0-6C6A-583BACD42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7" y="3702839"/>
            <a:ext cx="2567055" cy="200734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38DD8CB-F58D-A387-39BF-F6AE8DEAE1B5}"/>
              </a:ext>
            </a:extLst>
          </p:cNvPr>
          <p:cNvGrpSpPr/>
          <p:nvPr/>
        </p:nvGrpSpPr>
        <p:grpSpPr>
          <a:xfrm>
            <a:off x="77211" y="5718673"/>
            <a:ext cx="7635056" cy="2153441"/>
            <a:chOff x="0" y="1915585"/>
            <a:chExt cx="23643974" cy="6668701"/>
          </a:xfrm>
        </p:grpSpPr>
        <p:pic>
          <p:nvPicPr>
            <p:cNvPr id="50" name="Picture 49" descr="A graph of a number of angles&#10;&#10;Description automatically generated">
              <a:extLst>
                <a:ext uri="{FF2B5EF4-FFF2-40B4-BE49-F238E27FC236}">
                  <a16:creationId xmlns:a16="http://schemas.microsoft.com/office/drawing/2014/main" id="{0718312E-9C23-4F06-A581-A9BC8B1E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52" name="Picture 51" descr="A graph of a number of cap distribution&#10;&#10;Description automatically generated with medium confidence">
              <a:extLst>
                <a:ext uri="{FF2B5EF4-FFF2-40B4-BE49-F238E27FC236}">
                  <a16:creationId xmlns:a16="http://schemas.microsoft.com/office/drawing/2014/main" id="{35EE4640-BE9B-6C66-320A-F243D413B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898" y="1976056"/>
              <a:ext cx="7920038" cy="6608230"/>
            </a:xfrm>
            <a:prstGeom prst="rect">
              <a:avLst/>
            </a:prstGeom>
          </p:spPr>
        </p:pic>
        <p:pic>
          <p:nvPicPr>
            <p:cNvPr id="54" name="Picture 53" descr="A graph of a number of numbers and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57558F86-9529-F31F-C5F2-806F0D21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3936" y="1916660"/>
              <a:ext cx="7920038" cy="66082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C8266B-C0BE-9E42-B79E-7C78448F1544}"/>
              </a:ext>
            </a:extLst>
          </p:cNvPr>
          <p:cNvGrpSpPr/>
          <p:nvPr/>
        </p:nvGrpSpPr>
        <p:grpSpPr>
          <a:xfrm>
            <a:off x="41587" y="7835515"/>
            <a:ext cx="7663584" cy="2064635"/>
            <a:chOff x="0" y="1876199"/>
            <a:chExt cx="23644154" cy="6369938"/>
          </a:xfrm>
        </p:grpSpPr>
        <p:pic>
          <p:nvPicPr>
            <p:cNvPr id="57" name="Picture 56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5CF1428C-765E-85FE-05D0-890BB3ABD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06725"/>
              <a:ext cx="7920038" cy="6025949"/>
            </a:xfrm>
            <a:prstGeom prst="rect">
              <a:avLst/>
            </a:prstGeom>
          </p:spPr>
        </p:pic>
        <p:pic>
          <p:nvPicPr>
            <p:cNvPr id="59" name="Picture 58" descr="A diagram of a cap and angle&#10;&#10;Description automatically generated with medium confidence">
              <a:extLst>
                <a:ext uri="{FF2B5EF4-FFF2-40B4-BE49-F238E27FC236}">
                  <a16:creationId xmlns:a16="http://schemas.microsoft.com/office/drawing/2014/main" id="{C86581AE-D828-C135-7224-2E3C348D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146" y="1919450"/>
              <a:ext cx="7920038" cy="6193171"/>
            </a:xfrm>
            <a:prstGeom prst="rect">
              <a:avLst/>
            </a:prstGeom>
          </p:spPr>
        </p:pic>
        <p:pic>
          <p:nvPicPr>
            <p:cNvPr id="61" name="Picture 60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81002A2A-F09F-6EB0-A48D-473D3E3C2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4116" y="1876199"/>
              <a:ext cx="7920038" cy="63699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9838CA-75DE-A3E0-54E2-77C53218BEF4}"/>
              </a:ext>
            </a:extLst>
          </p:cNvPr>
          <p:cNvSpPr/>
          <p:nvPr/>
        </p:nvSpPr>
        <p:spPr>
          <a:xfrm>
            <a:off x="1285875" y="4892040"/>
            <a:ext cx="405765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F530D-C1E9-2538-08B3-4B3F9ACEB5B4}"/>
              </a:ext>
            </a:extLst>
          </p:cNvPr>
          <p:cNvSpPr/>
          <p:nvPr/>
        </p:nvSpPr>
        <p:spPr>
          <a:xfrm>
            <a:off x="3737399" y="4966147"/>
            <a:ext cx="304800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5AB46-5916-E152-69AB-872DAF40EB71}"/>
              </a:ext>
            </a:extLst>
          </p:cNvPr>
          <p:cNvSpPr/>
          <p:nvPr/>
        </p:nvSpPr>
        <p:spPr>
          <a:xfrm>
            <a:off x="6356808" y="4101004"/>
            <a:ext cx="463091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E0AF4-7664-7E6E-3595-D363DC4ADD9F}"/>
              </a:ext>
            </a:extLst>
          </p:cNvPr>
          <p:cNvSpPr/>
          <p:nvPr/>
        </p:nvSpPr>
        <p:spPr>
          <a:xfrm>
            <a:off x="1285875" y="8971604"/>
            <a:ext cx="342900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FACC5-223D-265D-49F0-721AFD1DF8AC}"/>
              </a:ext>
            </a:extLst>
          </p:cNvPr>
          <p:cNvSpPr/>
          <p:nvPr/>
        </p:nvSpPr>
        <p:spPr>
          <a:xfrm>
            <a:off x="3599186" y="8971604"/>
            <a:ext cx="301302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56ECB-EA0B-38CE-2858-ABFFC5BD95D8}"/>
              </a:ext>
            </a:extLst>
          </p:cNvPr>
          <p:cNvSpPr/>
          <p:nvPr/>
        </p:nvSpPr>
        <p:spPr>
          <a:xfrm>
            <a:off x="6270992" y="8262938"/>
            <a:ext cx="301302" cy="39052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2D272-A68F-DD3B-2F0C-738F8C9A806B}"/>
              </a:ext>
            </a:extLst>
          </p:cNvPr>
          <p:cNvSpPr/>
          <p:nvPr/>
        </p:nvSpPr>
        <p:spPr>
          <a:xfrm>
            <a:off x="572514" y="1831656"/>
            <a:ext cx="415705" cy="87416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0CAE8-FB6E-C65B-CD97-0A0381C15FD1}"/>
              </a:ext>
            </a:extLst>
          </p:cNvPr>
          <p:cNvSpPr/>
          <p:nvPr/>
        </p:nvSpPr>
        <p:spPr>
          <a:xfrm>
            <a:off x="4252377" y="1808796"/>
            <a:ext cx="525363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FDFA0-DEA5-808C-7E7B-A7620B52321D}"/>
              </a:ext>
            </a:extLst>
          </p:cNvPr>
          <p:cNvSpPr/>
          <p:nvPr/>
        </p:nvSpPr>
        <p:spPr>
          <a:xfrm>
            <a:off x="6654672" y="1785937"/>
            <a:ext cx="538608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BFA22-2000-AB70-6A1D-935A305CF71C}"/>
              </a:ext>
            </a:extLst>
          </p:cNvPr>
          <p:cNvSpPr/>
          <p:nvPr/>
        </p:nvSpPr>
        <p:spPr>
          <a:xfrm>
            <a:off x="491156" y="6006543"/>
            <a:ext cx="1006174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DB3B1-B29D-8DB3-29D3-321F497B888F}"/>
              </a:ext>
            </a:extLst>
          </p:cNvPr>
          <p:cNvSpPr/>
          <p:nvPr/>
        </p:nvSpPr>
        <p:spPr>
          <a:xfrm>
            <a:off x="4325520" y="6006543"/>
            <a:ext cx="356970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2F490-90F9-80D3-4826-0CFA4847E61B}"/>
              </a:ext>
            </a:extLst>
          </p:cNvPr>
          <p:cNvSpPr/>
          <p:nvPr/>
        </p:nvSpPr>
        <p:spPr>
          <a:xfrm>
            <a:off x="6580538" y="6006543"/>
            <a:ext cx="433671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D4824-A442-9624-3FBD-D23D9330DE03}"/>
              </a:ext>
            </a:extLst>
          </p:cNvPr>
          <p:cNvSpPr txBox="1"/>
          <p:nvPr/>
        </p:nvSpPr>
        <p:spPr>
          <a:xfrm>
            <a:off x="71405" y="193524"/>
            <a:ext cx="1017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M7</a:t>
            </a:r>
          </a:p>
          <a:p>
            <a:r>
              <a:rPr lang="en-GB" b="1"/>
              <a:t>Tomasz </a:t>
            </a:r>
          </a:p>
          <a:p>
            <a:r>
              <a:rPr lang="en-GB" b="1"/>
              <a:t>version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ED795-31ED-F864-7357-DF7DD0600586}"/>
              </a:ext>
            </a:extLst>
          </p:cNvPr>
          <p:cNvSpPr txBox="1"/>
          <p:nvPr/>
        </p:nvSpPr>
        <p:spPr>
          <a:xfrm>
            <a:off x="1088862" y="-6531"/>
            <a:ext cx="6831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Pattern:  [3, 3, 3, 3, 3, 3, 3, 3, 3, 3, 3, 3, 3, 3, 3, 3, 3, 3, 3, 3, 3, 3, 3, 3, 3, 3, 3, 3, 3, 3, 3, 3, 3, 3, 3, 3, 3, 3, 3, 3, 3, 3, 3, 3, 0, 0, 0, 0, 0, 0, 0, 3, 3, 3, 3, 3, 3, 3, 3, 3, 3, 3, 3, 3, 3, 3, 3, 3, 3, 3, 3, 3, 3, 3, 3, 3, 3, 3, 3, 3, 3, 3, 3, 3, 3, 3, 3, 3, 3, 3, 3, 3, 3, 3, 3, 3, 3, 3, 3, 3, 3, 3, 3, 3, 3, 3, 3, 3, 3, 3, 3, 3, 3, 3, 3, 3, 3, 3, 3, 3, 3, 3, 3, 3, 3, 3, 3, 3, 3, 3, 3, 3, 3, 3, 3, 3, 3, 3, 3, 3, 0, 0, 0, 0, 0, 0, 0, 3, 3, 3, 3, 3, 3, 3, 3, 3, 3, 3, 3, 3, 3, 3, 3, 3, 3, 3, 3, 3, 3, 3, 3, 3, 3, 3, 3, 3, 3, 3, 3, 3, 3, 3, 3, 3, 3, 3, 3, 3, 3, 3]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B50654-A789-666F-9575-2B791D7A4FEB}"/>
              </a:ext>
            </a:extLst>
          </p:cNvPr>
          <p:cNvGrpSpPr/>
          <p:nvPr/>
        </p:nvGrpSpPr>
        <p:grpSpPr>
          <a:xfrm>
            <a:off x="144123" y="1785365"/>
            <a:ext cx="7726198" cy="2210506"/>
            <a:chOff x="0" y="1750518"/>
            <a:chExt cx="23674144" cy="6773297"/>
          </a:xfrm>
        </p:grpSpPr>
        <p:pic>
          <p:nvPicPr>
            <p:cNvPr id="3" name="Picture 2" descr="A graph of a cap angle distribution&#10;&#10;Description automatically generated">
              <a:extLst>
                <a:ext uri="{FF2B5EF4-FFF2-40B4-BE49-F238E27FC236}">
                  <a16:creationId xmlns:a16="http://schemas.microsoft.com/office/drawing/2014/main" id="{EAB83863-0707-4494-0ABD-39FC6314E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7" name="Picture 6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F0A283FF-D823-0CC1-0D24-365BDA8D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69" y="1750518"/>
              <a:ext cx="7920038" cy="6608230"/>
            </a:xfrm>
            <a:prstGeom prst="rect">
              <a:avLst/>
            </a:prstGeom>
          </p:spPr>
        </p:pic>
        <p:pic>
          <p:nvPicPr>
            <p:cNvPr id="20" name="Picture 19" descr="A graph with numbers and a line graph&#10;&#10;Description automatically generated">
              <a:extLst>
                <a:ext uri="{FF2B5EF4-FFF2-40B4-BE49-F238E27FC236}">
                  <a16:creationId xmlns:a16="http://schemas.microsoft.com/office/drawing/2014/main" id="{C2DAEF3A-0057-6173-4F11-1C45E6C4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54106" y="1753207"/>
              <a:ext cx="7920038" cy="660823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EE822A-A91C-9132-E11A-AE47904BAF11}"/>
              </a:ext>
            </a:extLst>
          </p:cNvPr>
          <p:cNvGrpSpPr/>
          <p:nvPr/>
        </p:nvGrpSpPr>
        <p:grpSpPr>
          <a:xfrm>
            <a:off x="144124" y="4049743"/>
            <a:ext cx="7655812" cy="2081212"/>
            <a:chOff x="0" y="1877464"/>
            <a:chExt cx="23685429" cy="6438821"/>
          </a:xfrm>
        </p:grpSpPr>
        <p:pic>
          <p:nvPicPr>
            <p:cNvPr id="27" name="Picture 26" descr="A chart with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C3827B11-C678-843A-549F-AA91B555F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23114"/>
              <a:ext cx="7920038" cy="6193171"/>
            </a:xfrm>
            <a:prstGeom prst="rect">
              <a:avLst/>
            </a:prstGeom>
          </p:spPr>
        </p:pic>
        <p:pic>
          <p:nvPicPr>
            <p:cNvPr id="32" name="Picture 31" descr="A chart of a cap and a cap&#10;&#10;Description automatically generated with medium confidence">
              <a:extLst>
                <a:ext uri="{FF2B5EF4-FFF2-40B4-BE49-F238E27FC236}">
                  <a16:creationId xmlns:a16="http://schemas.microsoft.com/office/drawing/2014/main" id="{037160F2-4F23-B328-E6D6-1EDB4C8F1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714" y="2069623"/>
              <a:ext cx="7920038" cy="6193171"/>
            </a:xfrm>
            <a:prstGeom prst="rect">
              <a:avLst/>
            </a:prstGeom>
          </p:spPr>
        </p:pic>
        <p:pic>
          <p:nvPicPr>
            <p:cNvPr id="34" name="Picture 33" descr="A chart with a number of numbers and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94C26306-0E65-B5BC-01CF-AFF3B413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5391" y="1877464"/>
              <a:ext cx="7920038" cy="636993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69E1D-3701-5210-A12A-DDBDF67E7110}"/>
              </a:ext>
            </a:extLst>
          </p:cNvPr>
          <p:cNvGrpSpPr/>
          <p:nvPr/>
        </p:nvGrpSpPr>
        <p:grpSpPr>
          <a:xfrm>
            <a:off x="144123" y="6082009"/>
            <a:ext cx="7655813" cy="2206233"/>
            <a:chOff x="0" y="1714921"/>
            <a:chExt cx="23627428" cy="680889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F4D526-2655-2D2D-979A-4D3A5C24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15585"/>
              <a:ext cx="7920038" cy="6608230"/>
            </a:xfrm>
            <a:prstGeom prst="rect">
              <a:avLst/>
            </a:prstGeom>
          </p:spPr>
        </p:pic>
        <p:pic>
          <p:nvPicPr>
            <p:cNvPr id="39" name="Picture 38" descr="A graph with numbers and a tall tower&#10;&#10;Description automatically generated">
              <a:extLst>
                <a:ext uri="{FF2B5EF4-FFF2-40B4-BE49-F238E27FC236}">
                  <a16:creationId xmlns:a16="http://schemas.microsoft.com/office/drawing/2014/main" id="{C6933C24-8233-1DA2-C762-3AD61583F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1948" y="1728589"/>
              <a:ext cx="7920038" cy="6608230"/>
            </a:xfrm>
            <a:prstGeom prst="rect">
              <a:avLst/>
            </a:prstGeom>
          </p:spPr>
        </p:pic>
        <p:pic>
          <p:nvPicPr>
            <p:cNvPr id="41" name="Picture 40" descr="A graph with numbers and a line graph&#10;&#10;Description automatically generated">
              <a:extLst>
                <a:ext uri="{FF2B5EF4-FFF2-40B4-BE49-F238E27FC236}">
                  <a16:creationId xmlns:a16="http://schemas.microsoft.com/office/drawing/2014/main" id="{7A13FCC8-D804-0146-D5A0-456361BF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7390" y="1714921"/>
              <a:ext cx="7920038" cy="660823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43217F-3BFA-DE7A-F2ED-6CE40C3426B6}"/>
              </a:ext>
            </a:extLst>
          </p:cNvPr>
          <p:cNvGrpSpPr/>
          <p:nvPr/>
        </p:nvGrpSpPr>
        <p:grpSpPr>
          <a:xfrm>
            <a:off x="71405" y="8264823"/>
            <a:ext cx="7874884" cy="2174577"/>
            <a:chOff x="0" y="2123114"/>
            <a:chExt cx="23684442" cy="654024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35A13BA-CA70-5FC4-D95D-905EAD41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23114"/>
              <a:ext cx="7920038" cy="6193171"/>
            </a:xfrm>
            <a:prstGeom prst="rect">
              <a:avLst/>
            </a:prstGeom>
          </p:spPr>
        </p:pic>
        <p:pic>
          <p:nvPicPr>
            <p:cNvPr id="46" name="Picture 45" descr="A chart with a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91F65376-DB86-1D8F-E4D3-0E3ABD7B3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5128" y="2465413"/>
              <a:ext cx="7920038" cy="6025949"/>
            </a:xfrm>
            <a:prstGeom prst="rect">
              <a:avLst/>
            </a:prstGeom>
          </p:spPr>
        </p:pic>
        <p:pic>
          <p:nvPicPr>
            <p:cNvPr id="48" name="Picture 47" descr="A chart with a number of colored dots&#10;&#10;Description automatically generated with medium confidence">
              <a:extLst>
                <a:ext uri="{FF2B5EF4-FFF2-40B4-BE49-F238E27FC236}">
                  <a16:creationId xmlns:a16="http://schemas.microsoft.com/office/drawing/2014/main" id="{4215E708-FE6B-2E3C-65C3-7B73624E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404" y="2293418"/>
              <a:ext cx="7920038" cy="6369938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4411BD-7BA4-6876-44C9-CE16319A9B9E}"/>
              </a:ext>
            </a:extLst>
          </p:cNvPr>
          <p:cNvSpPr/>
          <p:nvPr/>
        </p:nvSpPr>
        <p:spPr>
          <a:xfrm>
            <a:off x="1446404" y="5348288"/>
            <a:ext cx="304800" cy="493206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D1384-48F7-EDBE-95A0-76C925C11819}"/>
              </a:ext>
            </a:extLst>
          </p:cNvPr>
          <p:cNvSpPr/>
          <p:nvPr/>
        </p:nvSpPr>
        <p:spPr>
          <a:xfrm>
            <a:off x="3708256" y="5341274"/>
            <a:ext cx="403934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EFF99-E134-C728-349C-417994E6731F}"/>
              </a:ext>
            </a:extLst>
          </p:cNvPr>
          <p:cNvSpPr/>
          <p:nvPr/>
        </p:nvSpPr>
        <p:spPr>
          <a:xfrm>
            <a:off x="6301473" y="4476750"/>
            <a:ext cx="454928" cy="27305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920CF-5DE1-B551-7E68-8A0AA9A43C92}"/>
              </a:ext>
            </a:extLst>
          </p:cNvPr>
          <p:cNvSpPr/>
          <p:nvPr/>
        </p:nvSpPr>
        <p:spPr>
          <a:xfrm>
            <a:off x="1316355" y="9299263"/>
            <a:ext cx="342900" cy="730561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62BD2-3D9D-156C-22A5-F5C6F2B91266}"/>
              </a:ext>
            </a:extLst>
          </p:cNvPr>
          <p:cNvSpPr/>
          <p:nvPr/>
        </p:nvSpPr>
        <p:spPr>
          <a:xfrm>
            <a:off x="3728668" y="9380423"/>
            <a:ext cx="383521" cy="700201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F37FB-1778-5C4C-4C97-FAD1ACB6DAED}"/>
              </a:ext>
            </a:extLst>
          </p:cNvPr>
          <p:cNvSpPr/>
          <p:nvPr/>
        </p:nvSpPr>
        <p:spPr>
          <a:xfrm>
            <a:off x="6455099" y="8867775"/>
            <a:ext cx="329876" cy="3048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9027AD-A470-4919-E382-32CD368E0C70}"/>
              </a:ext>
            </a:extLst>
          </p:cNvPr>
          <p:cNvSpPr/>
          <p:nvPr/>
        </p:nvSpPr>
        <p:spPr>
          <a:xfrm>
            <a:off x="580133" y="2093384"/>
            <a:ext cx="477141" cy="109272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6D7C5C-D2F3-DAA6-EBB3-E8C5729CE4FD}"/>
              </a:ext>
            </a:extLst>
          </p:cNvPr>
          <p:cNvSpPr/>
          <p:nvPr/>
        </p:nvSpPr>
        <p:spPr>
          <a:xfrm>
            <a:off x="4504449" y="2071266"/>
            <a:ext cx="346951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F0E43-BF8E-EE30-AAC4-B18F275D6440}"/>
              </a:ext>
            </a:extLst>
          </p:cNvPr>
          <p:cNvSpPr/>
          <p:nvPr/>
        </p:nvSpPr>
        <p:spPr>
          <a:xfrm>
            <a:off x="6662292" y="2047665"/>
            <a:ext cx="538608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98CD3-4360-8DB2-7978-41994B784B9F}"/>
              </a:ext>
            </a:extLst>
          </p:cNvPr>
          <p:cNvSpPr/>
          <p:nvPr/>
        </p:nvSpPr>
        <p:spPr>
          <a:xfrm>
            <a:off x="586406" y="6409538"/>
            <a:ext cx="1006174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31165-C596-B827-8754-4B3AC7114D59}"/>
              </a:ext>
            </a:extLst>
          </p:cNvPr>
          <p:cNvSpPr/>
          <p:nvPr/>
        </p:nvSpPr>
        <p:spPr>
          <a:xfrm>
            <a:off x="4420770" y="6334168"/>
            <a:ext cx="356970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387A15-A2AF-116C-39B6-95B6F54C4513}"/>
              </a:ext>
            </a:extLst>
          </p:cNvPr>
          <p:cNvSpPr/>
          <p:nvPr/>
        </p:nvSpPr>
        <p:spPr>
          <a:xfrm>
            <a:off x="6675788" y="6334168"/>
            <a:ext cx="433671" cy="45719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43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2336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Wenyue Dai</dc:creator>
  <cp:lastModifiedBy>Wenyue Dai</cp:lastModifiedBy>
  <cp:revision>17</cp:revision>
  <dcterms:created xsi:type="dcterms:W3CDTF">2024-11-02T09:45:38Z</dcterms:created>
  <dcterms:modified xsi:type="dcterms:W3CDTF">2024-11-02T21:23:17Z</dcterms:modified>
</cp:coreProperties>
</file>