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0" r:id="rId4"/>
    <p:sldId id="259" r:id="rId5"/>
    <p:sldId id="265" r:id="rId6"/>
    <p:sldId id="266" r:id="rId7"/>
    <p:sldId id="267" r:id="rId8"/>
    <p:sldId id="263" r:id="rId9"/>
    <p:sldId id="268" r:id="rId10"/>
    <p:sldId id="264" r:id="rId11"/>
    <p:sldId id="269" r:id="rId12"/>
    <p:sldId id="270" r:id="rId13"/>
    <p:sldId id="261" r:id="rId14"/>
    <p:sldId id="262" r:id="rId15"/>
    <p:sldId id="273" r:id="rId16"/>
    <p:sldId id="274" r:id="rId17"/>
    <p:sldId id="275" r:id="rId18"/>
    <p:sldId id="271" r:id="rId19"/>
    <p:sldId id="277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6F8"/>
    <a:srgbClr val="CF5E58"/>
    <a:srgbClr val="0F477B"/>
    <a:srgbClr val="0000FF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7" autoAdjust="0"/>
    <p:restoredTop sz="87557" autoAdjust="0"/>
  </p:normalViewPr>
  <p:slideViewPr>
    <p:cSldViewPr snapToGrid="0">
      <p:cViewPr varScale="1">
        <p:scale>
          <a:sx n="100" d="100"/>
          <a:sy n="100" d="100"/>
        </p:scale>
        <p:origin x="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A299E-E44E-4A83-A944-80F17B8C0D8C}" type="datetimeFigureOut">
              <a:rPr lang="en-HK" smtClean="0"/>
              <a:t>3/11/2018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0FA1D-0E83-483F-B7D0-BA17AC7862F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6311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8649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prune</a:t>
            </a:r>
            <a:r>
              <a:rPr lang="zh-CN" altLang="en-US" dirty="0"/>
              <a:t>完了再随机初始化？ 还是一开始就随机初始化，边</a:t>
            </a:r>
            <a:r>
              <a:rPr lang="en-US" altLang="zh-CN" dirty="0"/>
              <a:t>prune</a:t>
            </a:r>
            <a:r>
              <a:rPr lang="zh-CN" altLang="en-US" dirty="0"/>
              <a:t>边</a:t>
            </a:r>
            <a:r>
              <a:rPr lang="en-US" altLang="zh-CN" dirty="0"/>
              <a:t>train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6643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prune</a:t>
            </a:r>
            <a:r>
              <a:rPr lang="zh-CN" altLang="en-US" dirty="0"/>
              <a:t>完了再随机初始化？ 还是一开始就随机初始化，边</a:t>
            </a:r>
            <a:r>
              <a:rPr lang="en-US" altLang="zh-CN" dirty="0"/>
              <a:t>prune</a:t>
            </a:r>
            <a:r>
              <a:rPr lang="zh-CN" altLang="en-US" dirty="0"/>
              <a:t>边</a:t>
            </a:r>
            <a:r>
              <a:rPr lang="en-US" altLang="zh-CN" dirty="0"/>
              <a:t>train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98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8975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At least training from scratch does not underperform fine-tuning significantly.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9220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016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in </a:t>
            </a:r>
            <a:r>
              <a:rPr lang="en-US" dirty="0" err="1"/>
              <a:t>rnn</a:t>
            </a:r>
            <a:r>
              <a:rPr lang="en-US" dirty="0"/>
              <a:t>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865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zh-CN" altLang="en-US" dirty="0"/>
              <a:t>里面的某一维度是怎么去掉的？ 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h</a:t>
            </a:r>
            <a:r>
              <a:rPr lang="zh-CN" altLang="en-US" dirty="0"/>
              <a:t>里的某一维度被去掉，那对应 的</a:t>
            </a:r>
            <a:r>
              <a:rPr lang="en-US" altLang="zh-CN" dirty="0" err="1"/>
              <a:t>o,c,f,i</a:t>
            </a:r>
            <a:r>
              <a:rPr lang="zh-CN" altLang="en-US" dirty="0"/>
              <a:t>都可以被去掉；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先有鸡还是先有蛋的过程。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8666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8555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F5D6-8445-476C-9156-6D6F5396893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6441" y="6356353"/>
            <a:ext cx="4751778" cy="365125"/>
          </a:xfrm>
        </p:spPr>
        <p:txBody>
          <a:bodyPr/>
          <a:lstStyle/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323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81E3-00CF-41B2-BEE4-149E8CAC36F4}" type="datetime3">
              <a:rPr lang="en-HK" smtClean="0"/>
              <a:t>3 November 2018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62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1AA3-84FC-4FA3-8452-0BCC21966D21}" type="datetime3">
              <a:rPr lang="en-HK" smtClean="0"/>
              <a:t>3 November 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034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501F-EE37-421B-9B78-5DE57C7D3B1B}" type="datetime3">
              <a:rPr lang="en-HK" smtClean="0"/>
              <a:t>3 November 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473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F253-AB40-434B-A189-013572469538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111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E1FD-5854-4BF5-84C8-47C06F863D0A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70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>
            <a:lvl1pPr marL="648000" indent="-432000"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Subtitle-1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702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8B45-C217-4B26-A645-139A1E910E61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60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25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628650" y="988542"/>
            <a:ext cx="7886700" cy="5071600"/>
          </a:xfrm>
        </p:spPr>
        <p:txBody>
          <a:bodyPr>
            <a:normAutofit/>
          </a:bodyPr>
          <a:lstStyle>
            <a:lvl1pPr marL="216000" indent="-216000">
              <a:spcBef>
                <a:spcPts val="600"/>
              </a:spcBef>
              <a:buFont typeface="+mj-lt"/>
              <a:buAutoNum type="arabicPeriod"/>
              <a:defRPr sz="16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F5EB-FEFB-4C9C-80D5-EE35DB15E572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94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6F2-95E5-48B3-9774-39569FFC77B2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013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A785-0528-49ED-B6ED-D87429AA1E63}" type="datetime3">
              <a:rPr lang="en-HK" smtClean="0"/>
              <a:t>3 November 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39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2BA5-0D58-4B95-AA93-1148584B0E5D}" type="datetime3">
              <a:rPr lang="en-HK" smtClean="0"/>
              <a:t>3 November 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7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B39-BBF8-409C-B491-1BBD341A8592}" type="datetime3">
              <a:rPr lang="en-HK" smtClean="0"/>
              <a:t>3 November 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75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185735"/>
            <a:ext cx="842682" cy="6659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808" y="134471"/>
            <a:ext cx="7744385" cy="71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2726"/>
            <a:ext cx="7886700" cy="485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415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831E7A2-4F0B-4702-BBB3-AC9795E2346B}" type="datetime3">
              <a:rPr lang="en-HK" smtClean="0"/>
              <a:t>3 November 2018</a:t>
            </a:fld>
            <a:endParaRPr lang="en-H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666" y="6356352"/>
            <a:ext cx="468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0706" y="6356353"/>
            <a:ext cx="1074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563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4" r:id="rId3"/>
    <p:sldLayoutId id="2147483662" r:id="rId4"/>
    <p:sldLayoutId id="2147483675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67097"/>
            <a:ext cx="7772400" cy="1322944"/>
          </a:xfrm>
        </p:spPr>
        <p:txBody>
          <a:bodyPr>
            <a:normAutofit/>
          </a:bodyPr>
          <a:lstStyle/>
          <a:p>
            <a:r>
              <a:rPr lang="en-HK" sz="4400" dirty="0"/>
              <a:t>Weekly Paper 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79" y="4006908"/>
            <a:ext cx="7553445" cy="1632579"/>
          </a:xfrm>
        </p:spPr>
        <p:txBody>
          <a:bodyPr>
            <a:normAutofit/>
          </a:bodyPr>
          <a:lstStyle/>
          <a:p>
            <a:r>
              <a:rPr lang="en-HK" dirty="0"/>
              <a:t>Haoli</a:t>
            </a:r>
          </a:p>
          <a:p>
            <a:r>
              <a:rPr lang="en-HK" dirty="0"/>
              <a:t>2018-11-03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2F48-16B3-4D87-B04F-559DEFC507CB}" type="datetime3">
              <a:rPr lang="en-HK" smtClean="0"/>
              <a:t>3 November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8873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2708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Transfer Guided Pruning</a:t>
            </a:r>
          </a:p>
          <a:p>
            <a:pPr lvl="1"/>
            <a:r>
              <a:rPr lang="en-US" dirty="0"/>
              <a:t>Use the patterns found on CIFAR10 to apply on CIFAR100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Can we prune/find architectures on small datasets and apply on large datasets</a:t>
            </a:r>
          </a:p>
          <a:p>
            <a:pPr lvl="2"/>
            <a:r>
              <a:rPr lang="en-US" dirty="0"/>
              <a:t>Underlying correlation among datasets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the Value of Network Pruning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10</a:t>
            </a:fld>
            <a:endParaRPr lang="en-H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08" y="2410670"/>
            <a:ext cx="7332843" cy="28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1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431754"/>
          </a:xfrm>
        </p:spPr>
        <p:txBody>
          <a:bodyPr/>
          <a:lstStyle/>
          <a:p>
            <a:r>
              <a:rPr lang="en-HK" dirty="0"/>
              <a:t>Thoughts:</a:t>
            </a:r>
          </a:p>
          <a:p>
            <a:pPr lvl="1"/>
            <a:r>
              <a:rPr lang="en-HK" dirty="0"/>
              <a:t>Training from scratch is better than fine-tuning on pruned models?</a:t>
            </a:r>
          </a:p>
          <a:p>
            <a:pPr lvl="1"/>
            <a:r>
              <a:rPr lang="en-HK" dirty="0"/>
              <a:t>Pruning still relies on pre-training;</a:t>
            </a:r>
          </a:p>
          <a:p>
            <a:pPr lvl="1"/>
            <a:r>
              <a:rPr lang="en-HK" dirty="0"/>
              <a:t>What is the advantage of training from scratch? “Escape local minima from pre-trained models?”</a:t>
            </a:r>
          </a:p>
          <a:p>
            <a:pPr lvl="1"/>
            <a:r>
              <a:rPr lang="en-HK" dirty="0"/>
              <a:t>The comparison is a little bit unfair.  A lot of discussion on </a:t>
            </a:r>
            <a:r>
              <a:rPr lang="en-HK" i="1" u="sng" dirty="0">
                <a:solidFill>
                  <a:srgbClr val="0070C0"/>
                </a:solidFill>
              </a:rPr>
              <a:t>https://openreview.net/forum?id=rJlnB3C5Ym;</a:t>
            </a:r>
          </a:p>
          <a:p>
            <a:pPr lvl="1"/>
            <a:endParaRPr lang="en-HK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Rethinking the Value of Network Pruning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5373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Interesting directions</a:t>
            </a:r>
          </a:p>
          <a:p>
            <a:r>
              <a:rPr lang="en-HK" dirty="0"/>
              <a:t>Prune the model simultaneously while pre-train the model</a:t>
            </a:r>
          </a:p>
          <a:p>
            <a:pPr lvl="1"/>
            <a:r>
              <a:rPr lang="en-HK" dirty="0"/>
              <a:t>Speed up the pruning;</a:t>
            </a:r>
          </a:p>
          <a:p>
            <a:pPr lvl="1"/>
            <a:endParaRPr lang="en-HK" dirty="0"/>
          </a:p>
          <a:p>
            <a:r>
              <a:rPr lang="en-HK" dirty="0"/>
              <a:t>Transfer/Guided pruning</a:t>
            </a:r>
          </a:p>
          <a:p>
            <a:pPr lvl="1"/>
            <a:r>
              <a:rPr lang="en-HK" dirty="0"/>
              <a:t>Directly apply the architecture found on A to B;</a:t>
            </a:r>
          </a:p>
          <a:p>
            <a:pPr lvl="1"/>
            <a:r>
              <a:rPr lang="en-HK" dirty="0"/>
              <a:t>leverage the underlying correlation among datasets to help transfer pruning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Rethinking the Value of Network Pruning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924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Rethinking the Value of  Network Pruning</a:t>
            </a:r>
          </a:p>
          <a:p>
            <a:r>
              <a:rPr lang="en-US" b="1" dirty="0">
                <a:solidFill>
                  <a:srgbClr val="FF0000"/>
                </a:solidFill>
              </a:rPr>
              <a:t>RNN compression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3 November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8229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Much less attention has been paid to RNN;</a:t>
            </a:r>
          </a:p>
          <a:p>
            <a:r>
              <a:rPr lang="en-US" dirty="0"/>
              <a:t>Still investigating this direction…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Dependent structure; </a:t>
            </a:r>
            <a:r>
              <a:rPr lang="en-US" altLang="zh-CN" dirty="0"/>
              <a:t>Unlike CNN;</a:t>
            </a:r>
          </a:p>
          <a:p>
            <a:pPr lvl="1"/>
            <a:r>
              <a:rPr lang="en-US" dirty="0"/>
              <a:t>Dimension consistency: All gates, hidden states, cell states have the save dimension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RNN compression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4FFE-EE52-4D6C-A463-BFB7B9A7DDA6}" type="datetime3">
              <a:rPr lang="en-HK" smtClean="0"/>
              <a:t>3 November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14</a:t>
            </a:fld>
            <a:endParaRPr lang="en-HK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3963038"/>
            <a:ext cx="3971925" cy="189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344" y="5970059"/>
            <a:ext cx="877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LEARNING INTRINSIC SPARSE STRUCTURES WITHIN LONG SHORT-TERM MEMORY, ICLR 2018</a:t>
            </a:r>
          </a:p>
        </p:txBody>
      </p:sp>
    </p:spTree>
    <p:extLst>
      <p:ext uri="{BB962C8B-B14F-4D97-AF65-F5344CB8AC3E}">
        <p14:creationId xmlns:p14="http://schemas.microsoft.com/office/powerpoint/2010/main" val="143271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RNN compression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15</a:t>
            </a:fld>
            <a:endParaRPr lang="en-H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To resolve challenge 1</a:t>
            </a:r>
          </a:p>
          <a:p>
            <a:pPr lvl="1"/>
            <a:r>
              <a:rPr lang="en-US" altLang="zh-CN" dirty="0"/>
              <a:t>Non-structured pruning cannot lead to apparent acceleration</a:t>
            </a:r>
          </a:p>
          <a:p>
            <a:pPr lvl="1"/>
            <a:r>
              <a:rPr lang="en-US" altLang="zh-CN" dirty="0"/>
              <a:t>Prefer Structured pruning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0" y="3104296"/>
            <a:ext cx="7223268" cy="26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RNN compression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16</a:t>
            </a:fld>
            <a:endParaRPr lang="en-H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To resolve challenge 1</a:t>
            </a:r>
          </a:p>
          <a:p>
            <a:pPr lvl="1"/>
            <a:r>
              <a:rPr lang="en-US" altLang="zh-CN" dirty="0"/>
              <a:t>In CNN: channel pruning;</a:t>
            </a:r>
          </a:p>
          <a:p>
            <a:pPr lvl="1"/>
            <a:r>
              <a:rPr lang="en-US" altLang="zh-CN" dirty="0"/>
              <a:t>In RNN (or other dense connections): column-wise pruning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43" y="2813053"/>
            <a:ext cx="5991513" cy="35433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181600" y="5374640"/>
            <a:ext cx="1513840" cy="162560"/>
            <a:chOff x="5140960" y="5374640"/>
            <a:chExt cx="1513840" cy="16256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140960" y="5374640"/>
              <a:ext cx="1513840" cy="1625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140960" y="5374640"/>
              <a:ext cx="1513840" cy="1625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00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RNN compression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17</a:t>
            </a:fld>
            <a:endParaRPr lang="en-H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To resolve challenge 1</a:t>
            </a:r>
          </a:p>
          <a:p>
            <a:pPr lvl="1"/>
            <a:r>
              <a:rPr lang="en-US" altLang="zh-CN" dirty="0"/>
              <a:t>In CNN: channel pruning;</a:t>
            </a:r>
          </a:p>
          <a:p>
            <a:pPr lvl="1"/>
            <a:r>
              <a:rPr lang="en-US" altLang="zh-CN" dirty="0"/>
              <a:t>In RNN (or other dense connections): column-wise pruning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43954" y="2813462"/>
            <a:ext cx="4433570" cy="3043479"/>
            <a:chOff x="1534160" y="2920441"/>
            <a:chExt cx="4433570" cy="3043479"/>
          </a:xfrm>
        </p:grpSpPr>
        <p:sp>
          <p:nvSpPr>
            <p:cNvPr id="2" name="Rectangle 1"/>
            <p:cNvSpPr/>
            <p:nvPr/>
          </p:nvSpPr>
          <p:spPr>
            <a:xfrm>
              <a:off x="1534160" y="3271520"/>
              <a:ext cx="2702560" cy="1645920"/>
            </a:xfrm>
            <a:prstGeom prst="rect">
              <a:avLst/>
            </a:prstGeom>
            <a:solidFill>
              <a:srgbClr val="CF5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28870" y="3271520"/>
              <a:ext cx="213360" cy="2692400"/>
            </a:xfrm>
            <a:prstGeom prst="rect">
              <a:avLst/>
            </a:prstGeom>
            <a:solidFill>
              <a:srgbClr val="72A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42230" y="3271520"/>
              <a:ext cx="213360" cy="269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5590" y="3271520"/>
              <a:ext cx="213360" cy="269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4980" y="3271520"/>
              <a:ext cx="213360" cy="2692400"/>
            </a:xfrm>
            <a:prstGeom prst="rect">
              <a:avLst/>
            </a:prstGeom>
            <a:solidFill>
              <a:srgbClr val="72A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54370" y="3271520"/>
              <a:ext cx="213360" cy="269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2994" y="292044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48910" y="2920441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en-US" dirty="0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4429760" y="3972560"/>
              <a:ext cx="345440" cy="36576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17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RNN compression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18</a:t>
            </a:fld>
            <a:endParaRPr lang="en-H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1" y="1142047"/>
            <a:ext cx="6315075" cy="31718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To resolve challenge 2: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78" y="4527553"/>
            <a:ext cx="69913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76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RNN compression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19</a:t>
            </a:fld>
            <a:endParaRPr lang="en-H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To resolve challenge 2: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threshold to turn off weights to zeros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668367"/>
            <a:ext cx="389572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25" y="2872608"/>
            <a:ext cx="6076950" cy="1314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950" y="4276874"/>
            <a:ext cx="4000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7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Rethinking the Value of Network Pruning</a:t>
            </a:r>
          </a:p>
          <a:p>
            <a:r>
              <a:rPr lang="en-US" dirty="0"/>
              <a:t>RNN compression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3 November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1730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Anywhere else to compress?</a:t>
            </a:r>
          </a:p>
          <a:p>
            <a:pPr lvl="1"/>
            <a:r>
              <a:rPr lang="en-US" dirty="0"/>
              <a:t>The embedding layer (the vocabulary size is large)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Papers:</a:t>
            </a:r>
          </a:p>
          <a:p>
            <a:pPr marL="0" indent="0">
              <a:buNone/>
            </a:pPr>
            <a:r>
              <a:rPr lang="en-US" sz="1600" dirty="0"/>
              <a:t>[1] COMPRESSING WORD EMBEDDINGS VIA DEEP COMPOSITIONAL CODE LEARNING, ICLR 2018</a:t>
            </a:r>
          </a:p>
          <a:p>
            <a:pPr marL="0" indent="0">
              <a:buNone/>
            </a:pPr>
            <a:r>
              <a:rPr lang="en-US" sz="1600" dirty="0"/>
              <a:t>[2] Learning Compact Recurrent Neural Networks with Block-Term Tensor Decomposition, CVPR 2018</a:t>
            </a:r>
            <a:endParaRPr lang="en-US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compression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487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Rethinking the Value of  Network Pruning</a:t>
            </a:r>
          </a:p>
          <a:p>
            <a:r>
              <a:rPr lang="en-US" dirty="0"/>
              <a:t>RNN compression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3 November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725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similar paper: ICLR 2019 submission</a:t>
            </a:r>
          </a:p>
          <a:p>
            <a:pPr marL="0" indent="0" algn="ctr">
              <a:buNone/>
            </a:pPr>
            <a:r>
              <a:rPr lang="en-US" sz="2400" i="1" dirty="0"/>
              <a:t>Pruning neural networks: is it time to nip it in the bud?</a:t>
            </a:r>
            <a:endParaRPr lang="en-US" i="1" dirty="0"/>
          </a:p>
          <a:p>
            <a:r>
              <a:rPr lang="en-US" dirty="0"/>
              <a:t>Three observations:</a:t>
            </a:r>
          </a:p>
          <a:p>
            <a:pPr lvl="1"/>
            <a:r>
              <a:rPr lang="en-US" dirty="0"/>
              <a:t>Training a large, over-parameterized model is not necessary to obtain an efficient final model.</a:t>
            </a:r>
          </a:p>
          <a:p>
            <a:pPr lvl="1"/>
            <a:r>
              <a:rPr lang="en-US" dirty="0"/>
              <a:t>Learned “important” weights of the large model are not necessarily useful for the small pruned model.</a:t>
            </a:r>
          </a:p>
          <a:p>
            <a:pPr lvl="1"/>
            <a:r>
              <a:rPr lang="en-US" dirty="0"/>
              <a:t>Pruning is actually a type of architecture search.</a:t>
            </a:r>
          </a:p>
          <a:p>
            <a:r>
              <a:rPr lang="en-HK" dirty="0"/>
              <a:t>Empirical study</a:t>
            </a:r>
          </a:p>
          <a:p>
            <a:r>
              <a:rPr lang="en-HK" dirty="0"/>
              <a:t>Interesting insights on pruning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the Value of Network Pruning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4FFE-EE52-4D6C-A463-BFB7B9A7DDA6}" type="datetime3">
              <a:rPr lang="en-HK" smtClean="0"/>
              <a:t>3 November 2018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7218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rain-prune-</a:t>
            </a:r>
            <a:r>
              <a:rPr lang="en-US" dirty="0" err="1"/>
              <a:t>finetune</a:t>
            </a:r>
            <a:r>
              <a:rPr lang="en-US" dirty="0"/>
              <a:t> </a:t>
            </a:r>
            <a:r>
              <a:rPr lang="en-US" dirty="0" err="1"/>
              <a:t>v.s</a:t>
            </a:r>
            <a:r>
              <a:rPr lang="en-US" dirty="0"/>
              <a:t>. Train a pruned model from scratch </a:t>
            </a:r>
          </a:p>
          <a:p>
            <a:pPr lvl="1"/>
            <a:r>
              <a:rPr lang="en-US" dirty="0"/>
              <a:t>Training a large, over-parameterized model is not necessary to obtain an efficient final model.</a:t>
            </a:r>
          </a:p>
          <a:p>
            <a:pPr lvl="1"/>
            <a:r>
              <a:rPr lang="en-US" dirty="0"/>
              <a:t>Learned “important” weights of the large model are not necessarily useful for the small pruned model.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the Value of Network Pruning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5</a:t>
            </a:fld>
            <a:endParaRPr lang="en-H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4" y="3760213"/>
            <a:ext cx="7532109" cy="22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1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15362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the Value of Network Pruning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6</a:t>
            </a:fld>
            <a:endParaRPr lang="en-H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8" y="3689737"/>
            <a:ext cx="7230342" cy="2756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08" y="961730"/>
            <a:ext cx="7676489" cy="26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153627"/>
          </a:xfrm>
        </p:spPr>
        <p:txBody>
          <a:bodyPr/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The pruned architectures are found based on a pre-trained model?</a:t>
            </a:r>
          </a:p>
          <a:p>
            <a:pPr lvl="1"/>
            <a:r>
              <a:rPr lang="en-US" dirty="0"/>
              <a:t>Pre</a:t>
            </a:r>
            <a:r>
              <a:rPr lang="en-US" altLang="zh-CN" dirty="0"/>
              <a:t>-train epochs + Pruned epochs from scratch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en-US" altLang="zh-CN" dirty="0" err="1"/>
              <a:t>Pretrain</a:t>
            </a:r>
            <a:r>
              <a:rPr lang="en-US" altLang="zh-CN" dirty="0"/>
              <a:t> epochs + </a:t>
            </a:r>
            <a:r>
              <a:rPr lang="en-US" altLang="zh-CN" dirty="0" err="1"/>
              <a:t>Finetune</a:t>
            </a:r>
            <a:r>
              <a:rPr lang="en-US" altLang="zh-CN" dirty="0"/>
              <a:t> epochs</a:t>
            </a:r>
            <a:endParaRPr lang="en-US" dirty="0"/>
          </a:p>
          <a:p>
            <a:pPr lvl="1"/>
            <a:r>
              <a:rPr lang="en-US" dirty="0"/>
              <a:t>Scratch-E or Scratch-B requires much more epochs than fine-tuning.</a:t>
            </a:r>
          </a:p>
          <a:p>
            <a:r>
              <a:rPr lang="en-US" dirty="0"/>
              <a:t>Can we prune the model simultaneously while pre-training the original network?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the Value of Network Pruning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1715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Pruning </a:t>
            </a:r>
            <a:r>
              <a:rPr lang="en-US" dirty="0" err="1"/>
              <a:t>v.s</a:t>
            </a:r>
            <a:r>
              <a:rPr lang="en-US" dirty="0"/>
              <a:t>. Architecture search</a:t>
            </a:r>
          </a:p>
          <a:p>
            <a:pPr lvl="1"/>
            <a:r>
              <a:rPr lang="en-US" dirty="0"/>
              <a:t>Random pruning vs Artificially designed pruning</a:t>
            </a:r>
          </a:p>
          <a:p>
            <a:pPr lvl="1"/>
            <a:r>
              <a:rPr lang="en-US" dirty="0"/>
              <a:t>Random initialization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the Value of Network Pruning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8</a:t>
            </a:fld>
            <a:endParaRPr lang="en-H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" y="2826327"/>
            <a:ext cx="7743652" cy="29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Pruning </a:t>
            </a:r>
            <a:r>
              <a:rPr lang="en-US" dirty="0" err="1"/>
              <a:t>v.s</a:t>
            </a:r>
            <a:r>
              <a:rPr lang="en-US" dirty="0"/>
              <a:t>. Architecture search</a:t>
            </a:r>
          </a:p>
          <a:p>
            <a:pPr lvl="1"/>
            <a:r>
              <a:rPr lang="en-HK" dirty="0"/>
              <a:t>Implement pruning multiple times -&gt; the result is generally consistent</a:t>
            </a:r>
          </a:p>
          <a:p>
            <a:pPr lvl="1"/>
            <a:r>
              <a:rPr lang="en-HK" dirty="0"/>
              <a:t>Pruning is more like a architecture search rather than weight inheriting: robust to initialization</a:t>
            </a:r>
          </a:p>
          <a:p>
            <a:pPr lvl="1"/>
            <a:r>
              <a:rPr lang="en-HK" dirty="0"/>
              <a:t>But how to discover it without pre-trained models?</a:t>
            </a:r>
          </a:p>
          <a:p>
            <a:pPr lvl="1"/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the Value of Network Pruning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3 November 2018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9</a:t>
            </a:fld>
            <a:endParaRPr lang="en-H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63" y="3518687"/>
            <a:ext cx="5699443" cy="27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1933</TotalTime>
  <Words>776</Words>
  <Application>Microsoft Macintosh PowerPoint</Application>
  <PresentationFormat>On-screen Show (4:3)</PresentationFormat>
  <Paragraphs>172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Gill Sans MT</vt:lpstr>
      <vt:lpstr>Wingdings</vt:lpstr>
      <vt:lpstr>Office Theme</vt:lpstr>
      <vt:lpstr>Weekly Paper Reading</vt:lpstr>
      <vt:lpstr>Outline</vt:lpstr>
      <vt:lpstr>Outline</vt:lpstr>
      <vt:lpstr>Rethinking the Value of Network Pruning</vt:lpstr>
      <vt:lpstr>Rethinking the Value of Network Pruning</vt:lpstr>
      <vt:lpstr>Rethinking the Value of Network Pruning</vt:lpstr>
      <vt:lpstr>Rethinking the Value of Network Pruning</vt:lpstr>
      <vt:lpstr>Rethinking the Value of Network Pruning</vt:lpstr>
      <vt:lpstr>Rethinking the Value of Network Pruning</vt:lpstr>
      <vt:lpstr>Rethinking the Value of Network Pruning</vt:lpstr>
      <vt:lpstr>Rethinking the Value of Network Pruning</vt:lpstr>
      <vt:lpstr>Rethinking the Value of Network Pruning</vt:lpstr>
      <vt:lpstr>Outline</vt:lpstr>
      <vt:lpstr>RNN compression</vt:lpstr>
      <vt:lpstr>RNN compression</vt:lpstr>
      <vt:lpstr>RNN compression</vt:lpstr>
      <vt:lpstr>RNN compression</vt:lpstr>
      <vt:lpstr>RNN compression</vt:lpstr>
      <vt:lpstr>RNN compression</vt:lpstr>
      <vt:lpstr>RNN compression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Haoli</dc:creator>
  <cp:lastModifiedBy>BAI, Haoli</cp:lastModifiedBy>
  <cp:revision>134</cp:revision>
  <dcterms:created xsi:type="dcterms:W3CDTF">2018-10-08T01:12:15Z</dcterms:created>
  <dcterms:modified xsi:type="dcterms:W3CDTF">2018-11-03T13:59:49Z</dcterms:modified>
</cp:coreProperties>
</file>