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7" r:id="rId3"/>
    <p:sldId id="307" r:id="rId4"/>
    <p:sldId id="308" r:id="rId5"/>
    <p:sldId id="309" r:id="rId6"/>
    <p:sldId id="310" r:id="rId7"/>
    <p:sldId id="312" r:id="rId8"/>
    <p:sldId id="317" r:id="rId9"/>
    <p:sldId id="315" r:id="rId10"/>
    <p:sldId id="318" r:id="rId11"/>
    <p:sldId id="319" r:id="rId12"/>
    <p:sldId id="313" r:id="rId13"/>
    <p:sldId id="320" r:id="rId14"/>
    <p:sldId id="321" r:id="rId15"/>
    <p:sldId id="322" r:id="rId16"/>
    <p:sldId id="323" r:id="rId17"/>
    <p:sldId id="324" r:id="rId18"/>
    <p:sldId id="32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F6D"/>
    <a:srgbClr val="0000FF"/>
    <a:srgbClr val="72A6F8"/>
    <a:srgbClr val="CF5E58"/>
    <a:srgbClr val="0F4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87445" autoAdjust="0"/>
  </p:normalViewPr>
  <p:slideViewPr>
    <p:cSldViewPr snapToGrid="0">
      <p:cViewPr>
        <p:scale>
          <a:sx n="140" d="100"/>
          <a:sy n="140" d="100"/>
        </p:scale>
        <p:origin x="2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Haoli" userId="86b0f1b2-18b9-4bc5-8d90-415b7147e622" providerId="ADAL" clId="{E0A19E86-8F64-4ABE-9DD9-BDBDE0486075}"/>
    <pc:docChg chg="undo custSel mod addSld delSld modSld sldOrd">
      <pc:chgData name="BAI, Haoli" userId="86b0f1b2-18b9-4bc5-8d90-415b7147e622" providerId="ADAL" clId="{E0A19E86-8F64-4ABE-9DD9-BDBDE0486075}" dt="2019-03-06T08:51:46.560" v="534"/>
      <pc:docMkLst>
        <pc:docMk/>
      </pc:docMkLst>
      <pc:sldChg chg="modSp">
        <pc:chgData name="BAI, Haoli" userId="86b0f1b2-18b9-4bc5-8d90-415b7147e622" providerId="ADAL" clId="{E0A19E86-8F64-4ABE-9DD9-BDBDE0486075}" dt="2019-03-06T07:51:16.144" v="119" actId="20577"/>
        <pc:sldMkLst>
          <pc:docMk/>
          <pc:sldMk cId="3291127389" sldId="297"/>
        </pc:sldMkLst>
        <pc:spChg chg="mod">
          <ac:chgData name="BAI, Haoli" userId="86b0f1b2-18b9-4bc5-8d90-415b7147e622" providerId="ADAL" clId="{E0A19E86-8F64-4ABE-9DD9-BDBDE0486075}" dt="2019-03-06T07:51:16.144" v="119" actId="20577"/>
          <ac:spMkLst>
            <pc:docMk/>
            <pc:sldMk cId="3291127389" sldId="29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A299E-E44E-4A83-A944-80F17B8C0D8C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FA1D-0E83-483F-B7D0-BA17AC7862F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31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7378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0FA1D-0E83-483F-B7D0-BA17AC7862F6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864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8555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F5D6-8445-476C-9156-6D6F5396893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6441" y="6356353"/>
            <a:ext cx="4751778" cy="365125"/>
          </a:xfrm>
        </p:spPr>
        <p:txBody>
          <a:bodyPr/>
          <a:lstStyle/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23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81E3-00CF-41B2-BEE4-149E8CAC36F4}" type="datetime3">
              <a:rPr lang="en-HK" smtClean="0"/>
              <a:t>1 April 2019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62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1AA3-84FC-4FA3-8452-0BCC21966D21}" type="datetime3">
              <a:rPr lang="en-HK" smtClean="0"/>
              <a:t>1 April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034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501F-EE37-421B-9B78-5DE57C7D3B1B}" type="datetime3">
              <a:rPr lang="en-HK" smtClean="0"/>
              <a:t>1 April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0473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F253-AB40-434B-A189-013572469538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111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E1FD-5854-4BF5-84C8-47C06F863D0A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70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>
            <a:lvl1pPr marL="648000" indent="-432000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Subtitle-1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70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8B45-C217-4B26-A645-139A1E910E61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6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25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628650" y="988542"/>
            <a:ext cx="7886700" cy="5071600"/>
          </a:xfrm>
        </p:spPr>
        <p:txBody>
          <a:bodyPr>
            <a:normAutofit/>
          </a:bodyPr>
          <a:lstStyle>
            <a:lvl1pPr marL="216000" indent="-216000">
              <a:spcBef>
                <a:spcPts val="600"/>
              </a:spcBef>
              <a:buFont typeface="+mj-lt"/>
              <a:buAutoNum type="arabicPeriod"/>
              <a:defRPr sz="16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F5EB-FEFB-4C9C-80D5-EE35DB15E572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94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6F2-95E5-48B3-9774-39569FFC77B2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013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A785-0528-49ED-B6ED-D87429AA1E63}" type="datetime3">
              <a:rPr lang="en-HK" smtClean="0"/>
              <a:t>1 April 2019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39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2BA5-0D58-4B95-AA93-1148584B0E5D}" type="datetime3">
              <a:rPr lang="en-HK" smtClean="0"/>
              <a:t>1 April 2019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7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B39-BBF8-409C-B491-1BBD341A8592}" type="datetime3">
              <a:rPr lang="en-HK" smtClean="0"/>
              <a:t>1 April 2019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Subtitle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5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185735"/>
            <a:ext cx="842682" cy="6659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808" y="134471"/>
            <a:ext cx="7744385" cy="71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2726"/>
            <a:ext cx="7886700" cy="485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415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831E7A2-4F0B-4702-BBB3-AC9795E2346B}" type="datetime3">
              <a:rPr lang="en-HK" smtClean="0"/>
              <a:t>1 April 2019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666" y="6356352"/>
            <a:ext cx="468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HK"/>
              <a:t>Subtitle goes here</a:t>
            </a:r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0706" y="6356353"/>
            <a:ext cx="1074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2BB9-5882-488D-8CE9-60F75AB1F797}" type="slidenum">
              <a:rPr lang="en-HK" smtClean="0"/>
              <a:pPr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563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4" r:id="rId3"/>
    <p:sldLayoutId id="2147483662" r:id="rId4"/>
    <p:sldLayoutId id="2147483675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67096"/>
            <a:ext cx="7772400" cy="1919103"/>
          </a:xfrm>
        </p:spPr>
        <p:txBody>
          <a:bodyPr>
            <a:normAutofit/>
          </a:bodyPr>
          <a:lstStyle/>
          <a:p>
            <a:r>
              <a:rPr lang="en-HK" sz="3200" u="sng" dirty="0">
                <a:solidFill>
                  <a:schemeClr val="bg2">
                    <a:lumMod val="50000"/>
                  </a:schemeClr>
                </a:solidFill>
              </a:rPr>
              <a:t>Weekly Paper Reading</a:t>
            </a:r>
            <a:br>
              <a:rPr lang="en-HK" sz="3200" dirty="0"/>
            </a:br>
            <a:br>
              <a:rPr lang="en-HK" sz="3200" dirty="0"/>
            </a:br>
            <a:r>
              <a:rPr lang="en-HK" sz="3200" dirty="0"/>
              <a:t>Few-Shot Learning for Model Compression?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79" y="4681728"/>
            <a:ext cx="7553445" cy="957759"/>
          </a:xfrm>
        </p:spPr>
        <p:txBody>
          <a:bodyPr>
            <a:normAutofit/>
          </a:bodyPr>
          <a:lstStyle/>
          <a:p>
            <a:r>
              <a:rPr lang="en-HK" dirty="0"/>
              <a:t>Haoli</a:t>
            </a:r>
          </a:p>
          <a:p>
            <a:r>
              <a:rPr lang="en-HK" dirty="0"/>
              <a:t>2019-4-1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32F48-16B3-4D87-B04F-559DEFC507CB}" type="datetime3">
              <a:rPr lang="en-HK" smtClean="0"/>
              <a:t>1 April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887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81C75-C0F4-FB4F-8ADF-15522670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 with Few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BA7C-3A71-6646-BCAE-E013FBFB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1631A-57DF-514F-B275-F6F00451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10</a:t>
            </a:fld>
            <a:endParaRPr lang="en-H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447169-CFCF-6E4E-B42A-10C83E6D03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Cifar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ImageNet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7B82B3-C209-4849-9E24-0B8D0E4F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3" y="4337125"/>
            <a:ext cx="8519140" cy="2019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4BE20-E6A8-C24D-AE81-627D2A91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3" y="1086285"/>
            <a:ext cx="8284230" cy="29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1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2BB-9425-164D-A8A0-0AEFC89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Boundaries Knowledge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19E2-6EE3-C74B-BA7F-F8B7CC51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3E84-B2C2-1245-A405-623EB46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11</a:t>
            </a:fld>
            <a:endParaRPr lang="en-H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664DF-A37C-1F4B-A623-B05EADBB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9" y="1527851"/>
            <a:ext cx="8730502" cy="32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B8DCE1-811A-234D-8D28-3B074585C9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8739" y="2741892"/>
            <a:ext cx="3708763" cy="616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F342BB-9425-164D-A8A0-0AEFC89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Boundaries Knowledge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19E2-6EE3-C74B-BA7F-F8B7CC51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3E84-B2C2-1245-A405-623EB46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12</a:t>
            </a:fld>
            <a:endParaRPr lang="en-H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9E3CE-E529-E54D-B9C0-3379121B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71" y="1699000"/>
            <a:ext cx="2816107" cy="93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89BAB-1A4F-6644-AA48-5AD65097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708" y="3481513"/>
            <a:ext cx="5823499" cy="1137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83D5D-528B-4744-94D6-DB0C0F5D2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958" y="4618583"/>
            <a:ext cx="6408083" cy="11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9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2BB-9425-164D-A8A0-0AEFC89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Boundaries Knowledge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19E2-6EE3-C74B-BA7F-F8B7CC51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3E84-B2C2-1245-A405-623EB46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13</a:t>
            </a:fld>
            <a:endParaRPr lang="en-H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ADD64-543F-8043-AC66-F54A52A8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0" y="3985651"/>
            <a:ext cx="8066797" cy="2200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1B993-6695-9C4A-81DD-1B906710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2" y="1445063"/>
            <a:ext cx="8048368" cy="22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6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ECC340-B45F-604C-B868-3FE9A48190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6271" y="1203325"/>
            <a:ext cx="7151458" cy="48561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C23703-8E29-BB4C-B561-B86AFF48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Boundaries Knowledge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8496-4E54-0947-A2EE-990729A3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9CA89-52D3-7648-A25B-E2779ED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3194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8CA8F-8874-494D-A1A2-9A553474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Teacher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4343-89A8-7247-ABBD-8A95E8BF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5344-5B1A-C744-8B6F-E04357A7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15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BE8BD-1D48-7B43-9491-A3BB58A3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35"/>
          <a:stretch/>
        </p:blipFill>
        <p:spPr>
          <a:xfrm>
            <a:off x="842917" y="1202727"/>
            <a:ext cx="6910947" cy="3352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3B461-0128-1847-BCA3-83EE89D1F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64" y="4631505"/>
            <a:ext cx="5303272" cy="10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8CA8F-8874-494D-A1A2-9A553474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Teacher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4343-89A8-7247-ABBD-8A95E8BF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5344-5B1A-C744-8B6F-E04357A7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16</a:t>
            </a:fld>
            <a:endParaRPr lang="en-H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304E19-464C-3148-8A9C-7753D43B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1314958"/>
            <a:ext cx="69342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8636B6-E536-814F-817A-B63058A60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2025919"/>
            <a:ext cx="45593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177DE-9F89-344A-9B1A-C64A8123E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0" y="3073400"/>
            <a:ext cx="4559300" cy="71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2DE85-A7D9-7844-AD3D-2C2D1C9F3A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417"/>
          <a:stretch/>
        </p:blipFill>
        <p:spPr>
          <a:xfrm>
            <a:off x="3001414" y="3713732"/>
            <a:ext cx="3481832" cy="2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15F82-33FE-5B45-B896-065E4545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Teacher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45E9-2BAB-C04A-806E-C86FEB1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9A835-5983-154A-8D71-8E044D0D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17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0A997-8CA1-AB46-8C2B-FD20A287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" y="1440252"/>
            <a:ext cx="8494776" cy="123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C8BBB-9EEE-C941-B99A-226668D4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24" y="2976626"/>
            <a:ext cx="5141005" cy="2646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91B9E-280A-404E-A39A-84BC6F92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48" y="3541228"/>
            <a:ext cx="3799840" cy="28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0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410AB-F7C7-954A-86D8-29EAEA39DC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65626" y="3258959"/>
            <a:ext cx="1959102" cy="690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9D94-DFBF-5A47-A9E5-941064E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DB8B-E2B5-BD40-A1CF-B965D2D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91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>
                <a:solidFill>
                  <a:srgbClr val="FF0000"/>
                </a:solidFill>
              </a:rPr>
              <a:t>Few Shot Learning via Meta Learning</a:t>
            </a:r>
          </a:p>
          <a:p>
            <a:r>
              <a:rPr lang="en-HK" dirty="0"/>
              <a:t>Few Shot Learning via Knowledge Distillation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1 April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911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Model-Agnostic Meta-Learning (MAML)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3</a:t>
            </a:fld>
            <a:endParaRPr lang="en-HK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8" y="1202726"/>
            <a:ext cx="4165176" cy="2051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02" y="3953843"/>
            <a:ext cx="6457143" cy="8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6950"/>
          <a:stretch/>
        </p:blipFill>
        <p:spPr>
          <a:xfrm>
            <a:off x="2076584" y="4976937"/>
            <a:ext cx="4619048" cy="7197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96294" y="83339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ICML 2017</a:t>
            </a:r>
          </a:p>
        </p:txBody>
      </p:sp>
    </p:spTree>
    <p:extLst>
      <p:ext uri="{BB962C8B-B14F-4D97-AF65-F5344CB8AC3E}">
        <p14:creationId xmlns:p14="http://schemas.microsoft.com/office/powerpoint/2010/main" val="14889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Model-Agnostic Meta-Learning (MAML)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F83-0940-48B0-8496-A8168B78086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4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02" y="851647"/>
            <a:ext cx="7104762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Model-Agnostic Meta-Learning (MAML)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5</a:t>
            </a:fld>
            <a:endParaRPr lang="en-H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3" y="1195849"/>
            <a:ext cx="8316940" cy="1795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05" y="3086701"/>
            <a:ext cx="4876190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Model-Agnostic Meta-Learning (MAML)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6</a:t>
            </a:fld>
            <a:endParaRPr lang="en-H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4" y="1657854"/>
            <a:ext cx="8645560" cy="37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Few Shot Learning via Meta Learning</a:t>
            </a:r>
          </a:p>
          <a:p>
            <a:r>
              <a:rPr lang="en-HK" b="1" dirty="0">
                <a:solidFill>
                  <a:srgbClr val="FF0000"/>
                </a:solidFill>
              </a:rPr>
              <a:t>Knowledge Distillation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D249-0B3A-4DEC-BF61-DF0EE74711E2}" type="datetime3">
              <a:rPr lang="en-HK" smtClean="0"/>
              <a:t>1 April 2019</a:t>
            </a:fld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828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4756AA-4436-8C48-ABA1-7C37840D93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202726"/>
            <a:ext cx="7886700" cy="5278756"/>
          </a:xfrm>
        </p:spPr>
        <p:txBody>
          <a:bodyPr/>
          <a:lstStyle/>
          <a:p>
            <a:r>
              <a:rPr lang="en-US" dirty="0"/>
              <a:t>Output logits: KD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Hidden Layers: </a:t>
            </a:r>
            <a:r>
              <a:rPr lang="en-US" dirty="0" err="1"/>
              <a:t>FitNet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stage </a:t>
            </a:r>
            <a:r>
              <a:rPr lang="en-US" dirty="0" err="1"/>
              <a:t>v.s</a:t>
            </a:r>
            <a:r>
              <a:rPr lang="en-US" dirty="0"/>
              <a:t>. Two stage</a:t>
            </a:r>
          </a:p>
          <a:p>
            <a:r>
              <a:rPr lang="en-US" dirty="0"/>
              <a:t>Initialization </a:t>
            </a:r>
            <a:r>
              <a:rPr lang="en-US" dirty="0" err="1"/>
              <a:t>v.s</a:t>
            </a:r>
            <a:r>
              <a:rPr lang="en-US" dirty="0"/>
              <a:t>. Training from scratch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70E8F7-E510-7A4C-99AA-DD43BE1C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D61-BED9-D149-949F-B60C07CA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35E27-81D8-E140-AA5D-0316588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8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80A33-CEC2-BD48-8E94-3D57487E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46" y="3442041"/>
            <a:ext cx="3192155" cy="206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AE317-1EF1-AF40-A2D3-DE165062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6" y="1202726"/>
            <a:ext cx="2801898" cy="20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5FF602-8E9B-DB4C-806C-3664709D3F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7493" y="2830095"/>
            <a:ext cx="7886700" cy="26594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781C75-C0F4-FB4F-8ADF-15522670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 with Few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BA7C-3A71-6646-BCAE-E013FBFB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95B0-A837-425E-AA0F-87DFDE750587}" type="datetime3">
              <a:rPr lang="en-HK" smtClean="0"/>
              <a:t>1 April 2019</a:t>
            </a:fld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1631A-57DF-514F-B275-F6F00451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2BB9-5882-488D-8CE9-60F75AB1F797}" type="slidenum">
              <a:rPr lang="en-HK" smtClean="0"/>
              <a:t>9</a:t>
            </a:fld>
            <a:endParaRPr lang="en-H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19962-6AAF-3449-BF96-18FDCA2E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5489563"/>
            <a:ext cx="3771900" cy="78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9FC5C-2C0D-534B-8EA7-054527544DF5}"/>
              </a:ext>
            </a:extLst>
          </p:cNvPr>
          <p:cNvSpPr txBox="1"/>
          <p:nvPr/>
        </p:nvSpPr>
        <p:spPr>
          <a:xfrm>
            <a:off x="793937" y="1056041"/>
            <a:ext cx="6229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Distill in the hidden layers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Insert 1x1 conv after each block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Solve the least square problem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Absorb the 1x1 conv into the previous kernels</a:t>
            </a:r>
          </a:p>
        </p:txBody>
      </p:sp>
    </p:spTree>
    <p:extLst>
      <p:ext uri="{BB962C8B-B14F-4D97-AF65-F5344CB8AC3E}">
        <p14:creationId xmlns:p14="http://schemas.microsoft.com/office/powerpoint/2010/main" val="382801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4296</TotalTime>
  <Words>177</Words>
  <Application>Microsoft Macintosh PowerPoint</Application>
  <PresentationFormat>On-screen Show (4:3)</PresentationFormat>
  <Paragraphs>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Office Theme</vt:lpstr>
      <vt:lpstr>Weekly Paper Reading  Few-Shot Learning for Model Compression?</vt:lpstr>
      <vt:lpstr>Outline</vt:lpstr>
      <vt:lpstr>Model-Agnostic Meta-Learning (MAML)</vt:lpstr>
      <vt:lpstr>Model-Agnostic Meta-Learning (MAML)</vt:lpstr>
      <vt:lpstr>Model-Agnostic Meta-Learning (MAML)</vt:lpstr>
      <vt:lpstr>Model-Agnostic Meta-Learning (MAML)</vt:lpstr>
      <vt:lpstr>Outline</vt:lpstr>
      <vt:lpstr>Knowledge Distillation</vt:lpstr>
      <vt:lpstr>Knowledge Distillation with Few Data</vt:lpstr>
      <vt:lpstr>Knowledge Distillation with Few Data</vt:lpstr>
      <vt:lpstr>Activation Boundaries Knowledge Distillation</vt:lpstr>
      <vt:lpstr>Activation Boundaries Knowledge Distillation</vt:lpstr>
      <vt:lpstr>Activation Boundaries Knowledge Distillation</vt:lpstr>
      <vt:lpstr>Activation Boundaries Knowledge Distillation</vt:lpstr>
      <vt:lpstr>Multi Teacher Distillation</vt:lpstr>
      <vt:lpstr>Multi Teacher Distillation</vt:lpstr>
      <vt:lpstr>Multi Teacher Distillation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Haoli</dc:creator>
  <cp:lastModifiedBy>BAI, Haoli</cp:lastModifiedBy>
  <cp:revision>206</cp:revision>
  <dcterms:created xsi:type="dcterms:W3CDTF">2018-10-08T01:12:15Z</dcterms:created>
  <dcterms:modified xsi:type="dcterms:W3CDTF">2019-04-01T12:00:00Z</dcterms:modified>
</cp:coreProperties>
</file>