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0907395" cy="15335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>
        <p:scale>
          <a:sx n="100" d="100"/>
          <a:sy n="100" d="100"/>
        </p:scale>
        <p:origin x="1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2509728"/>
            <a:ext cx="9271556" cy="5338939"/>
          </a:xfrm>
        </p:spPr>
        <p:txBody>
          <a:bodyPr anchor="b"/>
          <a:lstStyle>
            <a:lvl1pPr algn="ctr">
              <a:defRPr sz="715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8054557"/>
            <a:ext cx="8180785" cy="3702468"/>
          </a:xfrm>
        </p:spPr>
        <p:txBody>
          <a:bodyPr/>
          <a:lstStyle>
            <a:lvl1pPr marL="0" indent="0" algn="ctr">
              <a:buNone/>
              <a:defRPr sz="2865"/>
            </a:lvl1pPr>
            <a:lvl2pPr marL="545465" indent="0" algn="ctr">
              <a:buNone/>
              <a:defRPr sz="2385"/>
            </a:lvl2pPr>
            <a:lvl3pPr marL="1090930" indent="0" algn="ctr">
              <a:buNone/>
              <a:defRPr sz="2145"/>
            </a:lvl3pPr>
            <a:lvl4pPr marL="1636395" indent="0" algn="ctr">
              <a:buNone/>
              <a:defRPr sz="1910"/>
            </a:lvl4pPr>
            <a:lvl5pPr marL="2181860" indent="0" algn="ctr">
              <a:buNone/>
              <a:defRPr sz="1910"/>
            </a:lvl5pPr>
            <a:lvl6pPr marL="2726690" indent="0" algn="ctr">
              <a:buNone/>
              <a:defRPr sz="1910"/>
            </a:lvl6pPr>
            <a:lvl7pPr marL="3272155" indent="0" algn="ctr">
              <a:buNone/>
              <a:defRPr sz="1910"/>
            </a:lvl7pPr>
            <a:lvl8pPr marL="3817620" indent="0" algn="ctr">
              <a:buNone/>
              <a:defRPr sz="1910"/>
            </a:lvl8pPr>
            <a:lvl9pPr marL="4363085" indent="0" algn="ctr">
              <a:buNone/>
              <a:defRPr sz="191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8666-46FF-4B4D-8E50-D15DF82F5A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4C03-BD5C-4D8C-AFB6-6D8D6F9B95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8666-46FF-4B4D-8E50-D15DF82F5A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4C03-BD5C-4D8C-AFB6-6D8D6F9B95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816460"/>
            <a:ext cx="2351976" cy="1299591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816460"/>
            <a:ext cx="6919580" cy="1299591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8666-46FF-4B4D-8E50-D15DF82F5A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4C03-BD5C-4D8C-AFB6-6D8D6F9B95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8666-46FF-4B4D-8E50-D15DF82F5A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4C03-BD5C-4D8C-AFB6-6D8D6F9B95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3823167"/>
            <a:ext cx="9407902" cy="6379037"/>
          </a:xfrm>
        </p:spPr>
        <p:txBody>
          <a:bodyPr anchor="b"/>
          <a:lstStyle>
            <a:lvl1pPr>
              <a:defRPr sz="715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10262552"/>
            <a:ext cx="9407902" cy="3354585"/>
          </a:xfrm>
        </p:spPr>
        <p:txBody>
          <a:bodyPr/>
          <a:lstStyle>
            <a:lvl1pPr marL="0" indent="0">
              <a:buNone/>
              <a:defRPr sz="2865">
                <a:solidFill>
                  <a:schemeClr val="tx1"/>
                </a:solidFill>
              </a:defRPr>
            </a:lvl1pPr>
            <a:lvl2pPr marL="545465" indent="0">
              <a:buNone/>
              <a:defRPr sz="2385">
                <a:solidFill>
                  <a:schemeClr val="tx1">
                    <a:tint val="75000"/>
                  </a:schemeClr>
                </a:solidFill>
              </a:defRPr>
            </a:lvl2pPr>
            <a:lvl3pPr marL="1090930" indent="0">
              <a:buNone/>
              <a:defRPr sz="2145">
                <a:solidFill>
                  <a:schemeClr val="tx1">
                    <a:tint val="75000"/>
                  </a:schemeClr>
                </a:solidFill>
              </a:defRPr>
            </a:lvl3pPr>
            <a:lvl4pPr marL="1636395" indent="0">
              <a:buNone/>
              <a:defRPr sz="1910">
                <a:solidFill>
                  <a:schemeClr val="tx1">
                    <a:tint val="75000"/>
                  </a:schemeClr>
                </a:solidFill>
              </a:defRPr>
            </a:lvl4pPr>
            <a:lvl5pPr marL="2181860" indent="0">
              <a:buNone/>
              <a:defRPr sz="1910">
                <a:solidFill>
                  <a:schemeClr val="tx1">
                    <a:tint val="75000"/>
                  </a:schemeClr>
                </a:solidFill>
              </a:defRPr>
            </a:lvl5pPr>
            <a:lvl6pPr marL="2726690" indent="0">
              <a:buNone/>
              <a:defRPr sz="1910">
                <a:solidFill>
                  <a:schemeClr val="tx1">
                    <a:tint val="75000"/>
                  </a:schemeClr>
                </a:solidFill>
              </a:defRPr>
            </a:lvl6pPr>
            <a:lvl7pPr marL="3272155" indent="0">
              <a:buNone/>
              <a:defRPr sz="1910">
                <a:solidFill>
                  <a:schemeClr val="tx1">
                    <a:tint val="75000"/>
                  </a:schemeClr>
                </a:solidFill>
              </a:defRPr>
            </a:lvl7pPr>
            <a:lvl8pPr marL="3817620" indent="0">
              <a:buNone/>
              <a:defRPr sz="1910">
                <a:solidFill>
                  <a:schemeClr val="tx1">
                    <a:tint val="75000"/>
                  </a:schemeClr>
                </a:solidFill>
              </a:defRPr>
            </a:lvl8pPr>
            <a:lvl9pPr marL="4363085" indent="0">
              <a:buNone/>
              <a:defRPr sz="19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8666-46FF-4B4D-8E50-D15DF82F5A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4C03-BD5C-4D8C-AFB6-6D8D6F9B95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4082300"/>
            <a:ext cx="4635778" cy="9730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4082300"/>
            <a:ext cx="4635778" cy="9730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8666-46FF-4B4D-8E50-D15DF82F5A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4C03-BD5C-4D8C-AFB6-6D8D6F9B95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816464"/>
            <a:ext cx="9407902" cy="296410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3759267"/>
            <a:ext cx="4614473" cy="1842359"/>
          </a:xfrm>
        </p:spPr>
        <p:txBody>
          <a:bodyPr anchor="b"/>
          <a:lstStyle>
            <a:lvl1pPr marL="0" indent="0">
              <a:buNone/>
              <a:defRPr sz="2865" b="1"/>
            </a:lvl1pPr>
            <a:lvl2pPr marL="545465" indent="0">
              <a:buNone/>
              <a:defRPr sz="2385" b="1"/>
            </a:lvl2pPr>
            <a:lvl3pPr marL="1090930" indent="0">
              <a:buNone/>
              <a:defRPr sz="2145" b="1"/>
            </a:lvl3pPr>
            <a:lvl4pPr marL="1636395" indent="0">
              <a:buNone/>
              <a:defRPr sz="1910" b="1"/>
            </a:lvl4pPr>
            <a:lvl5pPr marL="2181860" indent="0">
              <a:buNone/>
              <a:defRPr sz="1910" b="1"/>
            </a:lvl5pPr>
            <a:lvl6pPr marL="2726690" indent="0">
              <a:buNone/>
              <a:defRPr sz="1910" b="1"/>
            </a:lvl6pPr>
            <a:lvl7pPr marL="3272155" indent="0">
              <a:buNone/>
              <a:defRPr sz="1910" b="1"/>
            </a:lvl7pPr>
            <a:lvl8pPr marL="3817620" indent="0">
              <a:buNone/>
              <a:defRPr sz="1910" b="1"/>
            </a:lvl8pPr>
            <a:lvl9pPr marL="4363085" indent="0">
              <a:buNone/>
              <a:defRPr sz="191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5601626"/>
            <a:ext cx="4614473" cy="82391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3759267"/>
            <a:ext cx="4637199" cy="1842359"/>
          </a:xfrm>
        </p:spPr>
        <p:txBody>
          <a:bodyPr anchor="b"/>
          <a:lstStyle>
            <a:lvl1pPr marL="0" indent="0">
              <a:buNone/>
              <a:defRPr sz="2865" b="1"/>
            </a:lvl1pPr>
            <a:lvl2pPr marL="545465" indent="0">
              <a:buNone/>
              <a:defRPr sz="2385" b="1"/>
            </a:lvl2pPr>
            <a:lvl3pPr marL="1090930" indent="0">
              <a:buNone/>
              <a:defRPr sz="2145" b="1"/>
            </a:lvl3pPr>
            <a:lvl4pPr marL="1636395" indent="0">
              <a:buNone/>
              <a:defRPr sz="1910" b="1"/>
            </a:lvl4pPr>
            <a:lvl5pPr marL="2181860" indent="0">
              <a:buNone/>
              <a:defRPr sz="1910" b="1"/>
            </a:lvl5pPr>
            <a:lvl6pPr marL="2726690" indent="0">
              <a:buNone/>
              <a:defRPr sz="1910" b="1"/>
            </a:lvl6pPr>
            <a:lvl7pPr marL="3272155" indent="0">
              <a:buNone/>
              <a:defRPr sz="1910" b="1"/>
            </a:lvl7pPr>
            <a:lvl8pPr marL="3817620" indent="0">
              <a:buNone/>
              <a:defRPr sz="1910" b="1"/>
            </a:lvl8pPr>
            <a:lvl9pPr marL="4363085" indent="0">
              <a:buNone/>
              <a:defRPr sz="191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5601626"/>
            <a:ext cx="4637199" cy="82391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8666-46FF-4B4D-8E50-D15DF82F5A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4C03-BD5C-4D8C-AFB6-6D8D6F9B95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8666-46FF-4B4D-8E50-D15DF82F5A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4C03-BD5C-4D8C-AFB6-6D8D6F9B95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8666-46FF-4B4D-8E50-D15DF82F5A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4C03-BD5C-4D8C-AFB6-6D8D6F9B95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1022350"/>
            <a:ext cx="3518021" cy="3578225"/>
          </a:xfrm>
        </p:spPr>
        <p:txBody>
          <a:bodyPr anchor="b"/>
          <a:lstStyle>
            <a:lvl1pPr>
              <a:defRPr sz="381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2207995"/>
            <a:ext cx="5522030" cy="10897967"/>
          </a:xfrm>
        </p:spPr>
        <p:txBody>
          <a:bodyPr/>
          <a:lstStyle>
            <a:lvl1pPr>
              <a:defRPr sz="3815"/>
            </a:lvl1pPr>
            <a:lvl2pPr>
              <a:defRPr sz="3340"/>
            </a:lvl2pPr>
            <a:lvl3pPr>
              <a:defRPr sz="2865"/>
            </a:lvl3pPr>
            <a:lvl4pPr>
              <a:defRPr sz="2385"/>
            </a:lvl4pPr>
            <a:lvl5pPr>
              <a:defRPr sz="2385"/>
            </a:lvl5pPr>
            <a:lvl6pPr>
              <a:defRPr sz="2385"/>
            </a:lvl6pPr>
            <a:lvl7pPr>
              <a:defRPr sz="2385"/>
            </a:lvl7pPr>
            <a:lvl8pPr>
              <a:defRPr sz="2385"/>
            </a:lvl8pPr>
            <a:lvl9pPr>
              <a:defRPr sz="238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4600575"/>
            <a:ext cx="3518021" cy="8523134"/>
          </a:xfrm>
        </p:spPr>
        <p:txBody>
          <a:bodyPr/>
          <a:lstStyle>
            <a:lvl1pPr marL="0" indent="0">
              <a:buNone/>
              <a:defRPr sz="1910"/>
            </a:lvl1pPr>
            <a:lvl2pPr marL="545465" indent="0">
              <a:buNone/>
              <a:defRPr sz="1670"/>
            </a:lvl2pPr>
            <a:lvl3pPr marL="1090930" indent="0">
              <a:buNone/>
              <a:defRPr sz="1430"/>
            </a:lvl3pPr>
            <a:lvl4pPr marL="1636395" indent="0">
              <a:buNone/>
              <a:defRPr sz="1195"/>
            </a:lvl4pPr>
            <a:lvl5pPr marL="2181860" indent="0">
              <a:buNone/>
              <a:defRPr sz="1195"/>
            </a:lvl5pPr>
            <a:lvl6pPr marL="2726690" indent="0">
              <a:buNone/>
              <a:defRPr sz="1195"/>
            </a:lvl6pPr>
            <a:lvl7pPr marL="3272155" indent="0">
              <a:buNone/>
              <a:defRPr sz="1195"/>
            </a:lvl7pPr>
            <a:lvl8pPr marL="3817620" indent="0">
              <a:buNone/>
              <a:defRPr sz="1195"/>
            </a:lvl8pPr>
            <a:lvl9pPr marL="4363085" indent="0">
              <a:buNone/>
              <a:defRPr sz="119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8666-46FF-4B4D-8E50-D15DF82F5A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4C03-BD5C-4D8C-AFB6-6D8D6F9B95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1022350"/>
            <a:ext cx="3518021" cy="3578225"/>
          </a:xfrm>
        </p:spPr>
        <p:txBody>
          <a:bodyPr anchor="b"/>
          <a:lstStyle>
            <a:lvl1pPr>
              <a:defRPr sz="381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2207995"/>
            <a:ext cx="5522030" cy="10897967"/>
          </a:xfrm>
        </p:spPr>
        <p:txBody>
          <a:bodyPr anchor="t"/>
          <a:lstStyle>
            <a:lvl1pPr marL="0" indent="0">
              <a:buNone/>
              <a:defRPr sz="3815"/>
            </a:lvl1pPr>
            <a:lvl2pPr marL="545465" indent="0">
              <a:buNone/>
              <a:defRPr sz="3340"/>
            </a:lvl2pPr>
            <a:lvl3pPr marL="1090930" indent="0">
              <a:buNone/>
              <a:defRPr sz="2865"/>
            </a:lvl3pPr>
            <a:lvl4pPr marL="1636395" indent="0">
              <a:buNone/>
              <a:defRPr sz="2385"/>
            </a:lvl4pPr>
            <a:lvl5pPr marL="2181860" indent="0">
              <a:buNone/>
              <a:defRPr sz="2385"/>
            </a:lvl5pPr>
            <a:lvl6pPr marL="2726690" indent="0">
              <a:buNone/>
              <a:defRPr sz="2385"/>
            </a:lvl6pPr>
            <a:lvl7pPr marL="3272155" indent="0">
              <a:buNone/>
              <a:defRPr sz="2385"/>
            </a:lvl7pPr>
            <a:lvl8pPr marL="3817620" indent="0">
              <a:buNone/>
              <a:defRPr sz="2385"/>
            </a:lvl8pPr>
            <a:lvl9pPr marL="4363085" indent="0">
              <a:buNone/>
              <a:defRPr sz="238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4600575"/>
            <a:ext cx="3518021" cy="8523134"/>
          </a:xfrm>
        </p:spPr>
        <p:txBody>
          <a:bodyPr/>
          <a:lstStyle>
            <a:lvl1pPr marL="0" indent="0">
              <a:buNone/>
              <a:defRPr sz="1910"/>
            </a:lvl1pPr>
            <a:lvl2pPr marL="545465" indent="0">
              <a:buNone/>
              <a:defRPr sz="1670"/>
            </a:lvl2pPr>
            <a:lvl3pPr marL="1090930" indent="0">
              <a:buNone/>
              <a:defRPr sz="1430"/>
            </a:lvl3pPr>
            <a:lvl4pPr marL="1636395" indent="0">
              <a:buNone/>
              <a:defRPr sz="1195"/>
            </a:lvl4pPr>
            <a:lvl5pPr marL="2181860" indent="0">
              <a:buNone/>
              <a:defRPr sz="1195"/>
            </a:lvl5pPr>
            <a:lvl6pPr marL="2726690" indent="0">
              <a:buNone/>
              <a:defRPr sz="1195"/>
            </a:lvl6pPr>
            <a:lvl7pPr marL="3272155" indent="0">
              <a:buNone/>
              <a:defRPr sz="1195"/>
            </a:lvl7pPr>
            <a:lvl8pPr marL="3817620" indent="0">
              <a:buNone/>
              <a:defRPr sz="1195"/>
            </a:lvl8pPr>
            <a:lvl9pPr marL="4363085" indent="0">
              <a:buNone/>
              <a:defRPr sz="119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8666-46FF-4B4D-8E50-D15DF82F5A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4C03-BD5C-4D8C-AFB6-6D8D6F9B95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816464"/>
            <a:ext cx="9407902" cy="2964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4082300"/>
            <a:ext cx="9407902" cy="973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14213508"/>
            <a:ext cx="2454235" cy="8164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08666-46FF-4B4D-8E50-D15DF82F5A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14213508"/>
            <a:ext cx="3681353" cy="8164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14213508"/>
            <a:ext cx="2454235" cy="8164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4C03-BD5C-4D8C-AFB6-6D8D6F9B95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90930" rtl="0" eaLnBrk="1" latinLnBrk="0" hangingPunct="1">
        <a:lnSpc>
          <a:spcPct val="90000"/>
        </a:lnSpc>
        <a:spcBef>
          <a:spcPct val="0"/>
        </a:spcBef>
        <a:buNone/>
        <a:defRPr sz="5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90930" rtl="0" eaLnBrk="1" latinLnBrk="0" hangingPunct="1">
        <a:lnSpc>
          <a:spcPct val="90000"/>
        </a:lnSpc>
        <a:spcBef>
          <a:spcPts val="1195"/>
        </a:spcBef>
        <a:buFont typeface="Arial" panose="020B0604020202020204" pitchFamily="34" charset="0"/>
        <a:buChar char="•"/>
        <a:defRPr sz="3340" kern="1200">
          <a:solidFill>
            <a:schemeClr val="tx1"/>
          </a:solidFill>
          <a:latin typeface="+mn-lt"/>
          <a:ea typeface="+mn-ea"/>
          <a:cs typeface="+mn-cs"/>
        </a:defRPr>
      </a:lvl1pPr>
      <a:lvl2pPr marL="817880" indent="-272415" algn="l" defTabSz="109093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865" kern="1200">
          <a:solidFill>
            <a:schemeClr val="tx1"/>
          </a:solidFill>
          <a:latin typeface="+mn-lt"/>
          <a:ea typeface="+mn-ea"/>
          <a:cs typeface="+mn-cs"/>
        </a:defRPr>
      </a:lvl2pPr>
      <a:lvl3pPr marL="1363345" indent="-272415" algn="l" defTabSz="109093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385" kern="1200">
          <a:solidFill>
            <a:schemeClr val="tx1"/>
          </a:solidFill>
          <a:latin typeface="+mn-lt"/>
          <a:ea typeface="+mn-ea"/>
          <a:cs typeface="+mn-cs"/>
        </a:defRPr>
      </a:lvl3pPr>
      <a:lvl4pPr marL="1908810" indent="-272415" algn="l" defTabSz="109093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45" kern="1200">
          <a:solidFill>
            <a:schemeClr val="tx1"/>
          </a:solidFill>
          <a:latin typeface="+mn-lt"/>
          <a:ea typeface="+mn-ea"/>
          <a:cs typeface="+mn-cs"/>
        </a:defRPr>
      </a:lvl4pPr>
      <a:lvl5pPr marL="2454275" indent="-272415" algn="l" defTabSz="109093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45" kern="1200">
          <a:solidFill>
            <a:schemeClr val="tx1"/>
          </a:solidFill>
          <a:latin typeface="+mn-lt"/>
          <a:ea typeface="+mn-ea"/>
          <a:cs typeface="+mn-cs"/>
        </a:defRPr>
      </a:lvl5pPr>
      <a:lvl6pPr marL="2999740" indent="-272415" algn="l" defTabSz="109093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45" kern="1200">
          <a:solidFill>
            <a:schemeClr val="tx1"/>
          </a:solidFill>
          <a:latin typeface="+mn-lt"/>
          <a:ea typeface="+mn-ea"/>
          <a:cs typeface="+mn-cs"/>
        </a:defRPr>
      </a:lvl6pPr>
      <a:lvl7pPr marL="3545205" indent="-272415" algn="l" defTabSz="109093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45" kern="1200">
          <a:solidFill>
            <a:schemeClr val="tx1"/>
          </a:solidFill>
          <a:latin typeface="+mn-lt"/>
          <a:ea typeface="+mn-ea"/>
          <a:cs typeface="+mn-cs"/>
        </a:defRPr>
      </a:lvl7pPr>
      <a:lvl8pPr marL="4090670" indent="-272415" algn="l" defTabSz="109093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45" kern="1200">
          <a:solidFill>
            <a:schemeClr val="tx1"/>
          </a:solidFill>
          <a:latin typeface="+mn-lt"/>
          <a:ea typeface="+mn-ea"/>
          <a:cs typeface="+mn-cs"/>
        </a:defRPr>
      </a:lvl8pPr>
      <a:lvl9pPr marL="4636135" indent="-272415" algn="l" defTabSz="109093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0930" rtl="0" eaLnBrk="1" latinLnBrk="0" hangingPunct="1">
        <a:defRPr sz="2145" kern="1200">
          <a:solidFill>
            <a:schemeClr val="tx1"/>
          </a:solidFill>
          <a:latin typeface="+mn-lt"/>
          <a:ea typeface="+mn-ea"/>
          <a:cs typeface="+mn-cs"/>
        </a:defRPr>
      </a:lvl1pPr>
      <a:lvl2pPr marL="545465" algn="l" defTabSz="1090930" rtl="0" eaLnBrk="1" latinLnBrk="0" hangingPunct="1">
        <a:defRPr sz="2145" kern="1200">
          <a:solidFill>
            <a:schemeClr val="tx1"/>
          </a:solidFill>
          <a:latin typeface="+mn-lt"/>
          <a:ea typeface="+mn-ea"/>
          <a:cs typeface="+mn-cs"/>
        </a:defRPr>
      </a:lvl2pPr>
      <a:lvl3pPr marL="1090930" algn="l" defTabSz="1090930" rtl="0" eaLnBrk="1" latinLnBrk="0" hangingPunct="1">
        <a:defRPr sz="2145" kern="1200">
          <a:solidFill>
            <a:schemeClr val="tx1"/>
          </a:solidFill>
          <a:latin typeface="+mn-lt"/>
          <a:ea typeface="+mn-ea"/>
          <a:cs typeface="+mn-cs"/>
        </a:defRPr>
      </a:lvl3pPr>
      <a:lvl4pPr marL="1636395" algn="l" defTabSz="1090930" rtl="0" eaLnBrk="1" latinLnBrk="0" hangingPunct="1">
        <a:defRPr sz="2145" kern="1200">
          <a:solidFill>
            <a:schemeClr val="tx1"/>
          </a:solidFill>
          <a:latin typeface="+mn-lt"/>
          <a:ea typeface="+mn-ea"/>
          <a:cs typeface="+mn-cs"/>
        </a:defRPr>
      </a:lvl4pPr>
      <a:lvl5pPr marL="2181860" algn="l" defTabSz="1090930" rtl="0" eaLnBrk="1" latinLnBrk="0" hangingPunct="1">
        <a:defRPr sz="2145" kern="1200">
          <a:solidFill>
            <a:schemeClr val="tx1"/>
          </a:solidFill>
          <a:latin typeface="+mn-lt"/>
          <a:ea typeface="+mn-ea"/>
          <a:cs typeface="+mn-cs"/>
        </a:defRPr>
      </a:lvl5pPr>
      <a:lvl6pPr marL="2726690" algn="l" defTabSz="1090930" rtl="0" eaLnBrk="1" latinLnBrk="0" hangingPunct="1">
        <a:defRPr sz="2145" kern="1200">
          <a:solidFill>
            <a:schemeClr val="tx1"/>
          </a:solidFill>
          <a:latin typeface="+mn-lt"/>
          <a:ea typeface="+mn-ea"/>
          <a:cs typeface="+mn-cs"/>
        </a:defRPr>
      </a:lvl6pPr>
      <a:lvl7pPr marL="3272155" algn="l" defTabSz="1090930" rtl="0" eaLnBrk="1" latinLnBrk="0" hangingPunct="1">
        <a:defRPr sz="2145" kern="1200">
          <a:solidFill>
            <a:schemeClr val="tx1"/>
          </a:solidFill>
          <a:latin typeface="+mn-lt"/>
          <a:ea typeface="+mn-ea"/>
          <a:cs typeface="+mn-cs"/>
        </a:defRPr>
      </a:lvl7pPr>
      <a:lvl8pPr marL="3817620" algn="l" defTabSz="1090930" rtl="0" eaLnBrk="1" latinLnBrk="0" hangingPunct="1">
        <a:defRPr sz="2145" kern="1200">
          <a:solidFill>
            <a:schemeClr val="tx1"/>
          </a:solidFill>
          <a:latin typeface="+mn-lt"/>
          <a:ea typeface="+mn-ea"/>
          <a:cs typeface="+mn-cs"/>
        </a:defRPr>
      </a:lvl8pPr>
      <a:lvl9pPr marL="4363085" algn="l" defTabSz="1090930" rtl="0" eaLnBrk="1" latinLnBrk="0" hangingPunct="1">
        <a:defRPr sz="21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24405" y="1751965"/>
            <a:ext cx="5543550" cy="1360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300"/>
              </a:lnSpc>
            </a:pPr>
            <a:r>
              <a:rPr lang="zh-CN" altLang="en-US" sz="2000" b="1" dirty="0">
                <a:latin typeface="+mn-ea"/>
              </a:rPr>
              <a:t>基于支撑轮式机构的管道缺陷检测机器人</a:t>
            </a:r>
            <a:endParaRPr lang="zh-CN" altLang="en-US" sz="2000" b="1" dirty="0">
              <a:latin typeface="+mn-ea"/>
            </a:endParaRPr>
          </a:p>
          <a:p>
            <a:pPr fontAlgn="auto">
              <a:lnSpc>
                <a:spcPts val="3300"/>
              </a:lnSpc>
            </a:pPr>
            <a:r>
              <a:rPr lang="zh-CN" altLang="en-US" sz="2000" dirty="0">
                <a:latin typeface="+mn-ea"/>
                <a:cs typeface="+mn-ea"/>
                <a:sym typeface="+mn-ea"/>
              </a:rPr>
              <a:t>张泽楷 徐文焯 邵昊南 易俊杰</a:t>
            </a:r>
            <a:endParaRPr lang="zh-CN" altLang="en-US" sz="2000" dirty="0">
              <a:latin typeface="+mn-ea"/>
              <a:cs typeface="+mn-ea"/>
              <a:sym typeface="+mn-ea"/>
            </a:endParaRPr>
          </a:p>
          <a:p>
            <a:pPr fontAlgn="auto">
              <a:lnSpc>
                <a:spcPts val="3300"/>
              </a:lnSpc>
            </a:pPr>
            <a:r>
              <a:rPr lang="zh-CN" altLang="en-US" sz="2000" dirty="0">
                <a:latin typeface="+mn-ea"/>
                <a:sym typeface="+mn-ea"/>
              </a:rPr>
              <a:t>林艳萍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84055" y="1853565"/>
            <a:ext cx="525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Times New Roman" panose="02020603050405020304" charset="0"/>
              </a:rPr>
              <a:t>1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+mn-ea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4865" y="4450080"/>
            <a:ext cx="438785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2400"/>
              </a:lnSpc>
            </a:pPr>
            <a:r>
              <a:rPr lang="zh-CN" altLang="en-US" dirty="0">
                <a:latin typeface="+mn-ea"/>
              </a:rPr>
              <a:t>各类管道常存在</a:t>
            </a:r>
            <a:r>
              <a:rPr lang="zh-CN" altLang="en-US" dirty="0">
                <a:latin typeface="+mn-ea"/>
                <a:sym typeface="+mn-ea"/>
              </a:rPr>
              <a:t>毛刺、裂隙等</a:t>
            </a:r>
            <a:r>
              <a:rPr lang="zh-CN" altLang="en-US" dirty="0">
                <a:latin typeface="+mn-ea"/>
              </a:rPr>
              <a:t>表面缺陷，并导致安全问题，但传统人工检测方式繁琐且低效，本项目组设计一种管道缺陷检测装置，旨在实现自动化检测，以期解放人力、防微杜渐。</a:t>
            </a:r>
            <a:endParaRPr lang="zh-CN" altLang="en-US" dirty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92470" y="8379460"/>
            <a:ext cx="4104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2400"/>
              </a:lnSpc>
            </a:pPr>
            <a:r>
              <a:rPr lang="en-US" altLang="zh-CN" b="1" dirty="0">
                <a:latin typeface="+mn-ea"/>
                <a:cs typeface="+mn-ea"/>
              </a:rPr>
              <a:t>1. </a:t>
            </a:r>
            <a:r>
              <a:rPr lang="zh-CN" altLang="en-US" b="1" dirty="0">
                <a:latin typeface="+mn-ea"/>
                <a:cs typeface="+mn-ea"/>
              </a:rPr>
              <a:t>思路新颖</a:t>
            </a:r>
            <a:endParaRPr lang="zh-CN" altLang="en-US" b="1" dirty="0">
              <a:latin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781" y="598133"/>
            <a:ext cx="656428" cy="4068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792470" y="12357100"/>
            <a:ext cx="412051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2400"/>
              </a:lnSpc>
            </a:pPr>
            <a:r>
              <a:rPr lang="zh-CN" altLang="en-US" dirty="0">
                <a:latin typeface="+mn-ea"/>
                <a:sym typeface="+mn-ea"/>
              </a:rPr>
              <a:t>诚挚感谢林艳萍老师与实验中心老师对项目设计的指导与帮助，感谢机械与动力工程学院和学生创新中心提供的经费、场地和技术支持！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4865" y="4051300"/>
            <a:ext cx="1779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</a:rPr>
              <a:t>1. </a:t>
            </a: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</a:rPr>
              <a:t>项目背景</a:t>
            </a:r>
            <a:endPara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7565" y="6249035"/>
            <a:ext cx="1779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</a:rPr>
              <a:t>2. </a:t>
            </a: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</a:rPr>
              <a:t>设计简介</a:t>
            </a:r>
            <a:endPara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92470" y="10928350"/>
            <a:ext cx="4121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2400"/>
              </a:lnSpc>
            </a:pPr>
            <a:r>
              <a:rPr lang="zh-CN" altLang="en-US" dirty="0">
                <a:latin typeface="+mn-ea"/>
                <a:cs typeface="+mn-ea"/>
                <a:sym typeface="+mn-ea"/>
              </a:rPr>
              <a:t>采用尼龙、树脂等材料，结合</a:t>
            </a:r>
            <a:r>
              <a:rPr lang="en-US" altLang="zh-CN" dirty="0">
                <a:latin typeface="+mn-ea"/>
                <a:cs typeface="+mn-ea"/>
                <a:sym typeface="+mn-ea"/>
              </a:rPr>
              <a:t>3D</a:t>
            </a:r>
            <a:r>
              <a:rPr lang="zh-CN" altLang="en-US" dirty="0">
                <a:latin typeface="+mn-ea"/>
                <a:cs typeface="+mn-ea"/>
                <a:sym typeface="+mn-ea"/>
              </a:rPr>
              <a:t>打印，利用拓扑优化仿真，实现极致轻量；</a:t>
            </a:r>
            <a:endParaRPr lang="zh-CN" altLang="en-US" dirty="0">
              <a:latin typeface="+mn-ea"/>
              <a:cs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92470" y="9853295"/>
            <a:ext cx="3651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2400"/>
              </a:lnSpc>
            </a:pPr>
            <a:r>
              <a:rPr lang="zh-CN" altLang="en-US" dirty="0">
                <a:latin typeface="+mn-ea"/>
                <a:sym typeface="+mn-ea"/>
              </a:rPr>
              <a:t>巧妙分解系统，结构紧凑匀称，</a:t>
            </a:r>
            <a:endParaRPr lang="zh-CN" altLang="en-US" dirty="0">
              <a:latin typeface="+mn-ea"/>
              <a:sym typeface="+mn-ea"/>
            </a:endParaRPr>
          </a:p>
          <a:p>
            <a:pPr fontAlgn="auto">
              <a:lnSpc>
                <a:spcPts val="2400"/>
              </a:lnSpc>
            </a:pPr>
            <a:r>
              <a:rPr lang="zh-CN" altLang="en-US" dirty="0">
                <a:latin typeface="+mn-ea"/>
                <a:sym typeface="+mn-ea"/>
              </a:rPr>
              <a:t>对称外形具有工业设计感。</a:t>
            </a:r>
            <a:endParaRPr lang="en-US" altLang="zh-CN" dirty="0">
              <a:latin typeface="+mn-ea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92470" y="8778240"/>
            <a:ext cx="41040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2400"/>
              </a:lnSpc>
            </a:pPr>
            <a:r>
              <a:rPr lang="zh-CN" altLang="en-US" dirty="0">
                <a:latin typeface="+mn-ea"/>
                <a:cs typeface="+mn-ea"/>
              </a:rPr>
              <a:t>创新设计思路，克服传动难题；</a:t>
            </a:r>
            <a:endParaRPr lang="zh-CN" altLang="en-US" dirty="0">
              <a:latin typeface="+mn-ea"/>
              <a:cs typeface="+mn-ea"/>
            </a:endParaRPr>
          </a:p>
          <a:p>
            <a:pPr fontAlgn="auto">
              <a:lnSpc>
                <a:spcPts val="2400"/>
              </a:lnSpc>
            </a:pPr>
            <a:r>
              <a:rPr lang="zh-CN" altLang="en-US" dirty="0">
                <a:latin typeface="+mn-ea"/>
                <a:cs typeface="+mn-ea"/>
              </a:rPr>
              <a:t>采用</a:t>
            </a:r>
            <a:r>
              <a:rPr lang="zh-CN" dirty="0">
                <a:latin typeface="+mn-ea"/>
                <a:cs typeface="+mn-ea"/>
              </a:rPr>
              <a:t>高精探测手段，有效排查缺陷</a:t>
            </a:r>
            <a:r>
              <a:rPr lang="zh-CN" altLang="en-US" dirty="0">
                <a:latin typeface="+mn-ea"/>
                <a:cs typeface="+mn-ea"/>
              </a:rPr>
              <a:t>。</a:t>
            </a:r>
            <a:endParaRPr lang="zh-CN" altLang="en-US" dirty="0">
              <a:latin typeface="+mn-ea"/>
              <a:cs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792470" y="9484995"/>
            <a:ext cx="410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+mn-ea"/>
                <a:cs typeface="+mn-ea"/>
              </a:rPr>
              <a:t>2. </a:t>
            </a:r>
            <a:r>
              <a:rPr lang="zh-CN" altLang="en-US" b="1" dirty="0">
                <a:latin typeface="+mn-ea"/>
                <a:cs typeface="+mn-ea"/>
              </a:rPr>
              <a:t>结构精巧</a:t>
            </a:r>
            <a:endParaRPr lang="zh-CN" altLang="en-US" dirty="0">
              <a:latin typeface="+mn-ea"/>
              <a:cs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808980" y="10560050"/>
            <a:ext cx="410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+mn-ea"/>
                <a:cs typeface="+mn-ea"/>
              </a:rPr>
              <a:t>3. </a:t>
            </a:r>
            <a:r>
              <a:rPr lang="zh-CN" altLang="en-US" b="1" dirty="0">
                <a:latin typeface="+mn-ea"/>
                <a:cs typeface="+mn-ea"/>
              </a:rPr>
              <a:t>轻量设计</a:t>
            </a:r>
            <a:endParaRPr lang="zh-CN" altLang="en-US" dirty="0">
              <a:latin typeface="+mn-ea"/>
              <a:cs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5025" y="6647815"/>
            <a:ext cx="4387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2400"/>
              </a:lnSpc>
            </a:pPr>
            <a:r>
              <a:rPr lang="zh-CN" altLang="en-US">
                <a:latin typeface="+mn-ea"/>
              </a:rPr>
              <a:t>将整体分解为如下五个子系统：</a:t>
            </a:r>
            <a:endParaRPr lang="zh-CN" altLang="en-US"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4865" y="9328785"/>
            <a:ext cx="4363085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2300"/>
              </a:lnSpc>
            </a:pPr>
            <a:r>
              <a:rPr lang="zh-CN" altLang="en-US" b="1"/>
              <a:t>①前置支撑系统：</a:t>
            </a:r>
            <a:r>
              <a:rPr lang="zh-CN" altLang="en-US"/>
              <a:t>采用摇杆滑块结构，利用步进电机实现张角改变以适应管道尺寸。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24865" y="10108565"/>
            <a:ext cx="4385945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2300"/>
              </a:lnSpc>
            </a:pPr>
            <a:r>
              <a:rPr lang="zh-CN" altLang="en-US" b="1"/>
              <a:t>②转向系统：</a:t>
            </a:r>
            <a:r>
              <a:rPr lang="zh-CN" altLang="en-US"/>
              <a:t>使用定制线性弹簧，提供自发回复力，稳定可靠，连接前后支撑系统。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37565" y="10890250"/>
            <a:ext cx="4398645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2300"/>
              </a:lnSpc>
            </a:pPr>
            <a:r>
              <a:rPr lang="zh-CN" altLang="en-US" b="1">
                <a:latin typeface="+mn-ea"/>
                <a:cs typeface="+mn-ea"/>
              </a:rPr>
              <a:t>③后置支撑与传动系统：</a:t>
            </a:r>
            <a:r>
              <a:rPr lang="zh-CN" altLang="en-US">
                <a:latin typeface="+mn-ea"/>
                <a:cs typeface="+mn-ea"/>
              </a:rPr>
              <a:t>电机</a:t>
            </a:r>
            <a:r>
              <a:rPr lang="en-US" altLang="zh-CN">
                <a:latin typeface="+mn-ea"/>
                <a:cs typeface="+mn-ea"/>
              </a:rPr>
              <a:t>→</a:t>
            </a:r>
            <a:r>
              <a:rPr lang="zh-CN" altLang="en-US">
                <a:latin typeface="+mn-ea"/>
                <a:cs typeface="+mn-ea"/>
              </a:rPr>
              <a:t>锥齿轮</a:t>
            </a:r>
            <a:r>
              <a:rPr lang="en-US" altLang="zh-CN">
                <a:latin typeface="+mn-ea"/>
                <a:cs typeface="+mn-ea"/>
                <a:sym typeface="+mn-ea"/>
              </a:rPr>
              <a:t>→</a:t>
            </a:r>
            <a:r>
              <a:rPr lang="zh-CN" altLang="en-US">
                <a:latin typeface="+mn-ea"/>
                <a:cs typeface="+mn-ea"/>
              </a:rPr>
              <a:t>蜗轮蜗杆</a:t>
            </a:r>
            <a:r>
              <a:rPr lang="en-US" altLang="zh-CN">
                <a:latin typeface="+mn-ea"/>
                <a:cs typeface="+mn-ea"/>
                <a:sym typeface="+mn-ea"/>
              </a:rPr>
              <a:t>→</a:t>
            </a:r>
            <a:r>
              <a:rPr lang="zh-CN" altLang="en-US">
                <a:latin typeface="+mn-ea"/>
                <a:cs typeface="+mn-ea"/>
              </a:rPr>
              <a:t>同步带，创新实现动力传递；支撑结构与前置相仿，造型协调整齐。</a:t>
            </a:r>
            <a:endParaRPr lang="zh-CN" altLang="en-US">
              <a:latin typeface="+mn-ea"/>
              <a:cs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24865" y="11975465"/>
            <a:ext cx="4363085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2300"/>
              </a:lnSpc>
            </a:pPr>
            <a:r>
              <a:rPr lang="zh-CN" altLang="en-US" b="1">
                <a:latin typeface="+mn-ea"/>
                <a:cs typeface="+mn-ea"/>
              </a:rPr>
              <a:t>④动力与控制系统：</a:t>
            </a:r>
            <a:r>
              <a:rPr lang="en-US" altLang="zh-CN">
                <a:latin typeface="+mn-ea"/>
                <a:cs typeface="+mn-ea"/>
              </a:rPr>
              <a:t>24V</a:t>
            </a:r>
            <a:r>
              <a:rPr lang="zh-CN" altLang="en-US">
                <a:latin typeface="+mn-ea"/>
                <a:cs typeface="+mn-ea"/>
              </a:rPr>
              <a:t>直流电机</a:t>
            </a:r>
            <a:r>
              <a:rPr lang="en-US" altLang="zh-CN">
                <a:latin typeface="+mn-ea"/>
                <a:cs typeface="+mn-ea"/>
              </a:rPr>
              <a:t>+</a:t>
            </a:r>
            <a:r>
              <a:rPr lang="zh-CN" altLang="en-US">
                <a:latin typeface="+mn-ea"/>
                <a:cs typeface="+mn-ea"/>
                <a:sym typeface="+mn-ea"/>
              </a:rPr>
              <a:t>树莓派</a:t>
            </a:r>
            <a:r>
              <a:rPr lang="en-US" altLang="zh-CN">
                <a:latin typeface="+mn-ea"/>
                <a:cs typeface="+mn-ea"/>
                <a:sym typeface="+mn-ea"/>
              </a:rPr>
              <a:t>4B+</a:t>
            </a:r>
            <a:r>
              <a:rPr lang="en-US">
                <a:latin typeface="+mn-ea"/>
                <a:cs typeface="+mn-ea"/>
              </a:rPr>
              <a:t>stm32 mini</a:t>
            </a:r>
            <a:r>
              <a:rPr lang="zh-CN" altLang="en-US">
                <a:latin typeface="+mn-ea"/>
                <a:cs typeface="+mn-ea"/>
              </a:rPr>
              <a:t>版，逻辑严谨科学。</a:t>
            </a:r>
            <a:endParaRPr lang="zh-CN" altLang="en-US">
              <a:latin typeface="+mn-ea"/>
              <a:cs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37565" y="12753975"/>
            <a:ext cx="438785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2300"/>
              </a:lnSpc>
            </a:pPr>
            <a:r>
              <a:rPr lang="zh-CN" altLang="en-US" b="1">
                <a:latin typeface="+mn-ea"/>
                <a:cs typeface="+mn-ea"/>
              </a:rPr>
              <a:t>⑤探测系统：将</a:t>
            </a:r>
            <a:r>
              <a:rPr lang="zh-CN" altLang="en-US" dirty="0">
                <a:latin typeface="+mn-ea"/>
                <a:cs typeface="+mn-ea"/>
                <a:sym typeface="+mn-ea"/>
              </a:rPr>
              <a:t>结构光与</a:t>
            </a:r>
            <a:r>
              <a:rPr lang="en-US" altLang="zh-CN" dirty="0">
                <a:latin typeface="+mn-ea"/>
                <a:cs typeface="+mn-ea"/>
                <a:sym typeface="+mn-ea"/>
              </a:rPr>
              <a:t>CCD</a:t>
            </a:r>
            <a:r>
              <a:rPr lang="zh-CN" altLang="en-US" dirty="0">
                <a:latin typeface="+mn-ea"/>
                <a:cs typeface="+mn-ea"/>
                <a:sym typeface="+mn-ea"/>
              </a:rPr>
              <a:t>相机结合，检测技术手段成熟，精度保证</a:t>
            </a:r>
            <a:endParaRPr lang="zh-CN" altLang="en-US">
              <a:latin typeface="+mn-ea"/>
              <a:cs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92470" y="6567805"/>
            <a:ext cx="4154170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2300"/>
              </a:lnSpc>
            </a:pPr>
            <a:r>
              <a:rPr lang="zh-CN" altLang="en-US"/>
              <a:t>图示为处于管道中的检测机器人。五部分协同配合，机器人</a:t>
            </a:r>
            <a:r>
              <a:rPr lang="zh-CN" altLang="en-US">
                <a:sym typeface="+mn-ea"/>
              </a:rPr>
              <a:t>具有一定转向与爬坡能力，</a:t>
            </a:r>
            <a:r>
              <a:rPr lang="zh-CN" altLang="en-US"/>
              <a:t>在管道中前进并扫描管壁。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390" y="4090035"/>
            <a:ext cx="4533900" cy="2349500"/>
          </a:xfrm>
          <a:prstGeom prst="rect">
            <a:avLst/>
          </a:prstGeom>
        </p:spPr>
      </p:pic>
      <p:pic>
        <p:nvPicPr>
          <p:cNvPr id="6" name="图片 5" descr="微信图片_202101031202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5" y="7127240"/>
            <a:ext cx="4691380" cy="20104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WPS 演示</Application>
  <PresentationFormat>自定义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等线</vt:lpstr>
      <vt:lpstr>Calibri</vt:lpstr>
      <vt:lpstr>微软雅黑</vt:lpstr>
      <vt:lpstr>Arial Unicode MS</vt:lpstr>
      <vt:lpstr>等线 Light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Smiling Clown </cp:lastModifiedBy>
  <cp:revision>16</cp:revision>
  <dcterms:created xsi:type="dcterms:W3CDTF">2019-12-27T09:06:00Z</dcterms:created>
  <dcterms:modified xsi:type="dcterms:W3CDTF">2021-01-03T05:02:07Z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2052-11.1.0.10026</vt:lpwstr>
  </property>
</Properties>
</file>