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58" r:id="rId5"/>
    <p:sldId id="265" r:id="rId6"/>
    <p:sldId id="269" r:id="rId7"/>
    <p:sldId id="261" r:id="rId8"/>
    <p:sldId id="262" r:id="rId9"/>
    <p:sldId id="263" r:id="rId10"/>
    <p:sldId id="264" r:id="rId11"/>
    <p:sldId id="266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86077-2723-44BA-9F4D-E1CD61E716D4}" v="831" dt="2022-10-24T06:21:17.945"/>
    <p1510:client id="{654B73E6-2DCB-4498-B1B1-9FE37BC1E323}" v="373" dt="2022-10-20T07:34:31.384"/>
    <p1510:client id="{96BF857C-87CA-40D2-BA45-198E6EE15FAB}" v="74" dt="2022-10-20T07:20:15.415"/>
    <p1510:client id="{E0E5211F-0392-4571-9485-488A68BFB2ED}" v="1487" dt="2022-10-20T09:30:12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o lio" userId="e227c2431efda3b1" providerId="Windows Live" clId="Web-{E0E5211F-0392-4571-9485-488A68BFB2ED}"/>
    <pc:docChg chg="addSld modSld addMainMaster delMainMaster">
      <pc:chgData name="weo lio" userId="e227c2431efda3b1" providerId="Windows Live" clId="Web-{E0E5211F-0392-4571-9485-488A68BFB2ED}" dt="2022-10-20T09:30:12.139" v="1380" actId="20577"/>
      <pc:docMkLst>
        <pc:docMk/>
      </pc:docMkLst>
      <pc:sldChg chg="modSp mod modClrScheme chgLayout">
        <pc:chgData name="weo lio" userId="e227c2431efda3b1" providerId="Windows Live" clId="Web-{E0E5211F-0392-4571-9485-488A68BFB2ED}" dt="2022-10-20T09:21:07.268" v="1344"/>
        <pc:sldMkLst>
          <pc:docMk/>
          <pc:sldMk cId="1351651579" sldId="256"/>
        </pc:sldMkLst>
        <pc:spChg chg="mod ord">
          <ac:chgData name="weo lio" userId="e227c2431efda3b1" providerId="Windows Live" clId="Web-{E0E5211F-0392-4571-9485-488A68BFB2ED}" dt="2022-10-20T09:21:07.268" v="1344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weo lio" userId="e227c2431efda3b1" providerId="Windows Live" clId="Web-{E0E5211F-0392-4571-9485-488A68BFB2ED}" dt="2022-10-20T09:21:07.268" v="1344"/>
          <ac:spMkLst>
            <pc:docMk/>
            <pc:sldMk cId="1351651579" sldId="256"/>
            <ac:spMk id="3" creationId="{00000000-0000-0000-0000-000000000000}"/>
          </ac:spMkLst>
        </pc:spChg>
      </pc:sldChg>
      <pc:sldChg chg="modSp mod modClrScheme chgLayout">
        <pc:chgData name="weo lio" userId="e227c2431efda3b1" providerId="Windows Live" clId="Web-{E0E5211F-0392-4571-9485-488A68BFB2ED}" dt="2022-10-20T09:28:31.996" v="1367" actId="20577"/>
        <pc:sldMkLst>
          <pc:docMk/>
          <pc:sldMk cId="3149745596" sldId="257"/>
        </pc:sldMkLst>
        <pc:spChg chg="mod ord">
          <ac:chgData name="weo lio" userId="e227c2431efda3b1" providerId="Windows Live" clId="Web-{E0E5211F-0392-4571-9485-488A68BFB2ED}" dt="2022-10-20T09:28:18.324" v="1361" actId="20577"/>
          <ac:spMkLst>
            <pc:docMk/>
            <pc:sldMk cId="3149745596" sldId="257"/>
            <ac:spMk id="2" creationId="{30A110AB-C02D-1346-0B98-01F837DE9183}"/>
          </ac:spMkLst>
        </pc:spChg>
        <pc:spChg chg="mod ord">
          <ac:chgData name="weo lio" userId="e227c2431efda3b1" providerId="Windows Live" clId="Web-{E0E5211F-0392-4571-9485-488A68BFB2ED}" dt="2022-10-20T09:28:31.996" v="1367" actId="20577"/>
          <ac:spMkLst>
            <pc:docMk/>
            <pc:sldMk cId="3149745596" sldId="257"/>
            <ac:spMk id="3" creationId="{CDFEA040-B90E-AE8E-7FB0-26C9A4821C37}"/>
          </ac:spMkLst>
        </pc:spChg>
      </pc:sldChg>
      <pc:sldChg chg="modSp mod modClrScheme chgLayout">
        <pc:chgData name="weo lio" userId="e227c2431efda3b1" providerId="Windows Live" clId="Web-{E0E5211F-0392-4571-9485-488A68BFB2ED}" dt="2022-10-20T09:28:40.965" v="1368" actId="20577"/>
        <pc:sldMkLst>
          <pc:docMk/>
          <pc:sldMk cId="3422650375" sldId="258"/>
        </pc:sldMkLst>
        <pc:spChg chg="mod ord">
          <ac:chgData name="weo lio" userId="e227c2431efda3b1" providerId="Windows Live" clId="Web-{E0E5211F-0392-4571-9485-488A68BFB2ED}" dt="2022-10-20T09:28:40.965" v="1368" actId="20577"/>
          <ac:spMkLst>
            <pc:docMk/>
            <pc:sldMk cId="3422650375" sldId="258"/>
            <ac:spMk id="2" creationId="{4E8D142D-095C-3BF3-663D-B40E9DAAC938}"/>
          </ac:spMkLst>
        </pc:spChg>
        <pc:picChg chg="mod ord">
          <ac:chgData name="weo lio" userId="e227c2431efda3b1" providerId="Windows Live" clId="Web-{E0E5211F-0392-4571-9485-488A68BFB2ED}" dt="2022-10-20T09:22:23.644" v="1354" actId="1076"/>
          <ac:picMkLst>
            <pc:docMk/>
            <pc:sldMk cId="3422650375" sldId="258"/>
            <ac:picMk id="4" creationId="{EAF6C227-8589-43A9-D318-39243BE182A7}"/>
          </ac:picMkLst>
        </pc:picChg>
      </pc:sldChg>
      <pc:sldChg chg="modSp mod modClrScheme chgLayout">
        <pc:chgData name="weo lio" userId="e227c2431efda3b1" providerId="Windows Live" clId="Web-{E0E5211F-0392-4571-9485-488A68BFB2ED}" dt="2022-10-20T09:29:01.841" v="1371" actId="20577"/>
        <pc:sldMkLst>
          <pc:docMk/>
          <pc:sldMk cId="187796924" sldId="259"/>
        </pc:sldMkLst>
        <pc:spChg chg="mod ord">
          <ac:chgData name="weo lio" userId="e227c2431efda3b1" providerId="Windows Live" clId="Web-{E0E5211F-0392-4571-9485-488A68BFB2ED}" dt="2022-10-20T09:29:01.841" v="1371" actId="20577"/>
          <ac:spMkLst>
            <pc:docMk/>
            <pc:sldMk cId="187796924" sldId="259"/>
            <ac:spMk id="2" creationId="{ECCB915F-3715-9454-B81B-E633ECA6D8AB}"/>
          </ac:spMkLst>
        </pc:spChg>
        <pc:graphicFrameChg chg="mod ord modGraphic">
          <ac:chgData name="weo lio" userId="e227c2431efda3b1" providerId="Windows Live" clId="Web-{E0E5211F-0392-4571-9485-488A68BFB2ED}" dt="2022-10-20T09:21:14.752" v="1345"/>
          <ac:graphicFrameMkLst>
            <pc:docMk/>
            <pc:sldMk cId="187796924" sldId="259"/>
            <ac:graphicFrameMk id="5" creationId="{C2EE9FA0-0112-A8EC-0958-C7650EB093B1}"/>
          </ac:graphicFrameMkLst>
        </pc:graphicFrameChg>
      </pc:sldChg>
      <pc:sldChg chg="addSp delSp modSp new mod modClrScheme chgLayout">
        <pc:chgData name="weo lio" userId="e227c2431efda3b1" providerId="Windows Live" clId="Web-{E0E5211F-0392-4571-9485-488A68BFB2ED}" dt="2022-10-20T09:21:07.268" v="1344"/>
        <pc:sldMkLst>
          <pc:docMk/>
          <pc:sldMk cId="538660834" sldId="260"/>
        </pc:sldMkLst>
        <pc:spChg chg="mod ord">
          <ac:chgData name="weo lio" userId="e227c2431efda3b1" providerId="Windows Live" clId="Web-{E0E5211F-0392-4571-9485-488A68BFB2ED}" dt="2022-10-20T09:21:07.268" v="1344"/>
          <ac:spMkLst>
            <pc:docMk/>
            <pc:sldMk cId="538660834" sldId="260"/>
            <ac:spMk id="2" creationId="{E2765CB6-53FF-CFF7-45C2-EFFA5B7324A1}"/>
          </ac:spMkLst>
        </pc:spChg>
        <pc:spChg chg="del">
          <ac:chgData name="weo lio" userId="e227c2431efda3b1" providerId="Windows Live" clId="Web-{E0E5211F-0392-4571-9485-488A68BFB2ED}" dt="2022-10-20T07:37:20.182" v="6"/>
          <ac:spMkLst>
            <pc:docMk/>
            <pc:sldMk cId="538660834" sldId="260"/>
            <ac:spMk id="3" creationId="{66605B8D-1F14-D0F3-E7BD-8BF974203ABB}"/>
          </ac:spMkLst>
        </pc:spChg>
        <pc:graphicFrameChg chg="add mod ord modGraphic">
          <ac:chgData name="weo lio" userId="e227c2431efda3b1" providerId="Windows Live" clId="Web-{E0E5211F-0392-4571-9485-488A68BFB2ED}" dt="2022-10-20T09:21:07.268" v="1344"/>
          <ac:graphicFrameMkLst>
            <pc:docMk/>
            <pc:sldMk cId="538660834" sldId="260"/>
            <ac:graphicFrameMk id="5" creationId="{3DF0D27D-EE15-650A-A67E-B1D0E85872E4}"/>
          </ac:graphicFrameMkLst>
        </pc:graphicFrameChg>
      </pc:sldChg>
      <pc:sldChg chg="addSp delSp modSp new mod modClrScheme chgLayout">
        <pc:chgData name="weo lio" userId="e227c2431efda3b1" providerId="Windows Live" clId="Web-{E0E5211F-0392-4571-9485-488A68BFB2ED}" dt="2022-10-20T09:29:26.669" v="1373" actId="20577"/>
        <pc:sldMkLst>
          <pc:docMk/>
          <pc:sldMk cId="3910745482" sldId="261"/>
        </pc:sldMkLst>
        <pc:spChg chg="mod ord">
          <ac:chgData name="weo lio" userId="e227c2431efda3b1" providerId="Windows Live" clId="Web-{E0E5211F-0392-4571-9485-488A68BFB2ED}" dt="2022-10-20T09:29:21.044" v="1372" actId="20577"/>
          <ac:spMkLst>
            <pc:docMk/>
            <pc:sldMk cId="3910745482" sldId="261"/>
            <ac:spMk id="2" creationId="{F9BED8A4-53F5-E098-4D9A-EF4F05261BAB}"/>
          </ac:spMkLst>
        </pc:spChg>
        <pc:spChg chg="mod ord">
          <ac:chgData name="weo lio" userId="e227c2431efda3b1" providerId="Windows Live" clId="Web-{E0E5211F-0392-4571-9485-488A68BFB2ED}" dt="2022-10-20T09:29:26.669" v="1373" actId="20577"/>
          <ac:spMkLst>
            <pc:docMk/>
            <pc:sldMk cId="3910745482" sldId="261"/>
            <ac:spMk id="3" creationId="{7CC84E70-57F6-01F4-8781-A91BFA74B5E1}"/>
          </ac:spMkLst>
        </pc:spChg>
        <pc:spChg chg="add del">
          <ac:chgData name="weo lio" userId="e227c2431efda3b1" providerId="Windows Live" clId="Web-{E0E5211F-0392-4571-9485-488A68BFB2ED}" dt="2022-10-20T08:02:32.044" v="353"/>
          <ac:spMkLst>
            <pc:docMk/>
            <pc:sldMk cId="3910745482" sldId="261"/>
            <ac:spMk id="4" creationId="{94AD2002-9F43-0D7A-F82A-906DC1521AD6}"/>
          </ac:spMkLst>
        </pc:spChg>
      </pc:sldChg>
      <pc:sldChg chg="modSp new mod modClrScheme chgLayout">
        <pc:chgData name="weo lio" userId="e227c2431efda3b1" providerId="Windows Live" clId="Web-{E0E5211F-0392-4571-9485-488A68BFB2ED}" dt="2022-10-20T09:29:41.576" v="1375" actId="20577"/>
        <pc:sldMkLst>
          <pc:docMk/>
          <pc:sldMk cId="3697470568" sldId="262"/>
        </pc:sldMkLst>
        <pc:spChg chg="mod ord">
          <ac:chgData name="weo lio" userId="e227c2431efda3b1" providerId="Windows Live" clId="Web-{E0E5211F-0392-4571-9485-488A68BFB2ED}" dt="2022-10-20T09:29:33.357" v="1374" actId="20577"/>
          <ac:spMkLst>
            <pc:docMk/>
            <pc:sldMk cId="3697470568" sldId="262"/>
            <ac:spMk id="2" creationId="{1241A1AF-A2B1-ADA4-D083-1A2C3889C9D5}"/>
          </ac:spMkLst>
        </pc:spChg>
        <pc:spChg chg="mod ord">
          <ac:chgData name="weo lio" userId="e227c2431efda3b1" providerId="Windows Live" clId="Web-{E0E5211F-0392-4571-9485-488A68BFB2ED}" dt="2022-10-20T09:29:41.576" v="1375" actId="20577"/>
          <ac:spMkLst>
            <pc:docMk/>
            <pc:sldMk cId="3697470568" sldId="262"/>
            <ac:spMk id="3" creationId="{4F1DC889-A885-85E8-E889-EAE37DBC1B51}"/>
          </ac:spMkLst>
        </pc:spChg>
      </pc:sldChg>
      <pc:sldChg chg="addSp delSp modSp new mod modClrScheme chgLayout">
        <pc:chgData name="weo lio" userId="e227c2431efda3b1" providerId="Windows Live" clId="Web-{E0E5211F-0392-4571-9485-488A68BFB2ED}" dt="2022-10-20T09:29:47.264" v="1376" actId="20577"/>
        <pc:sldMkLst>
          <pc:docMk/>
          <pc:sldMk cId="1885234014" sldId="263"/>
        </pc:sldMkLst>
        <pc:spChg chg="mod ord">
          <ac:chgData name="weo lio" userId="e227c2431efda3b1" providerId="Windows Live" clId="Web-{E0E5211F-0392-4571-9485-488A68BFB2ED}" dt="2022-10-20T09:29:47.264" v="1376" actId="20577"/>
          <ac:spMkLst>
            <pc:docMk/>
            <pc:sldMk cId="1885234014" sldId="263"/>
            <ac:spMk id="2" creationId="{080985F9-0DA0-33F6-27C3-DC3306312CCB}"/>
          </ac:spMkLst>
        </pc:spChg>
        <pc:spChg chg="del">
          <ac:chgData name="weo lio" userId="e227c2431efda3b1" providerId="Windows Live" clId="Web-{E0E5211F-0392-4571-9485-488A68BFB2ED}" dt="2022-10-20T08:17:44.830" v="611"/>
          <ac:spMkLst>
            <pc:docMk/>
            <pc:sldMk cId="1885234014" sldId="263"/>
            <ac:spMk id="3" creationId="{A1F87004-C273-5A65-840C-3C5401CE27A7}"/>
          </ac:spMkLst>
        </pc:spChg>
        <pc:picChg chg="add mod ord">
          <ac:chgData name="weo lio" userId="e227c2431efda3b1" providerId="Windows Live" clId="Web-{E0E5211F-0392-4571-9485-488A68BFB2ED}" dt="2022-10-20T09:21:07.268" v="1344"/>
          <ac:picMkLst>
            <pc:docMk/>
            <pc:sldMk cId="1885234014" sldId="263"/>
            <ac:picMk id="4" creationId="{D9B40054-B384-1F7A-7B93-456AD6972BE9}"/>
          </ac:picMkLst>
        </pc:picChg>
      </pc:sldChg>
      <pc:sldChg chg="modSp new mod modClrScheme chgLayout">
        <pc:chgData name="weo lio" userId="e227c2431efda3b1" providerId="Windows Live" clId="Web-{E0E5211F-0392-4571-9485-488A68BFB2ED}" dt="2022-10-20T09:29:59.639" v="1378" actId="20577"/>
        <pc:sldMkLst>
          <pc:docMk/>
          <pc:sldMk cId="195773152" sldId="264"/>
        </pc:sldMkLst>
        <pc:spChg chg="mod ord">
          <ac:chgData name="weo lio" userId="e227c2431efda3b1" providerId="Windows Live" clId="Web-{E0E5211F-0392-4571-9485-488A68BFB2ED}" dt="2022-10-20T09:29:54.498" v="1377" actId="20577"/>
          <ac:spMkLst>
            <pc:docMk/>
            <pc:sldMk cId="195773152" sldId="264"/>
            <ac:spMk id="2" creationId="{640321AB-8C71-4E57-5EED-1B5B5655C272}"/>
          </ac:spMkLst>
        </pc:spChg>
        <pc:spChg chg="mod ord">
          <ac:chgData name="weo lio" userId="e227c2431efda3b1" providerId="Windows Live" clId="Web-{E0E5211F-0392-4571-9485-488A68BFB2ED}" dt="2022-10-20T09:29:59.639" v="1378" actId="20577"/>
          <ac:spMkLst>
            <pc:docMk/>
            <pc:sldMk cId="195773152" sldId="264"/>
            <ac:spMk id="3" creationId="{74721452-652E-14DE-6F3D-55BB43F1479A}"/>
          </ac:spMkLst>
        </pc:spChg>
      </pc:sldChg>
      <pc:sldChg chg="modSp new mod modClrScheme chgLayout">
        <pc:chgData name="weo lio" userId="e227c2431efda3b1" providerId="Windows Live" clId="Web-{E0E5211F-0392-4571-9485-488A68BFB2ED}" dt="2022-10-20T09:28:50.794" v="1370" actId="20577"/>
        <pc:sldMkLst>
          <pc:docMk/>
          <pc:sldMk cId="3343958296" sldId="265"/>
        </pc:sldMkLst>
        <pc:spChg chg="mod ord">
          <ac:chgData name="weo lio" userId="e227c2431efda3b1" providerId="Windows Live" clId="Web-{E0E5211F-0392-4571-9485-488A68BFB2ED}" dt="2022-10-20T09:28:46.481" v="1369" actId="20577"/>
          <ac:spMkLst>
            <pc:docMk/>
            <pc:sldMk cId="3343958296" sldId="265"/>
            <ac:spMk id="2" creationId="{204898D2-7603-3B2E-47EC-6E380A7F4635}"/>
          </ac:spMkLst>
        </pc:spChg>
        <pc:spChg chg="mod ord">
          <ac:chgData name="weo lio" userId="e227c2431efda3b1" providerId="Windows Live" clId="Web-{E0E5211F-0392-4571-9485-488A68BFB2ED}" dt="2022-10-20T09:28:50.794" v="1370" actId="20577"/>
          <ac:spMkLst>
            <pc:docMk/>
            <pc:sldMk cId="3343958296" sldId="265"/>
            <ac:spMk id="3" creationId="{74F2010A-2E42-145B-91B4-0797A4B79DEF}"/>
          </ac:spMkLst>
        </pc:spChg>
      </pc:sldChg>
      <pc:sldChg chg="modSp new mod modClrScheme chgLayout">
        <pc:chgData name="weo lio" userId="e227c2431efda3b1" providerId="Windows Live" clId="Web-{E0E5211F-0392-4571-9485-488A68BFB2ED}" dt="2022-10-20T09:30:12.139" v="1380" actId="20577"/>
        <pc:sldMkLst>
          <pc:docMk/>
          <pc:sldMk cId="3631449464" sldId="266"/>
        </pc:sldMkLst>
        <pc:spChg chg="mod ord">
          <ac:chgData name="weo lio" userId="e227c2431efda3b1" providerId="Windows Live" clId="Web-{E0E5211F-0392-4571-9485-488A68BFB2ED}" dt="2022-10-20T09:30:06.514" v="1379" actId="20577"/>
          <ac:spMkLst>
            <pc:docMk/>
            <pc:sldMk cId="3631449464" sldId="266"/>
            <ac:spMk id="2" creationId="{64B28F2B-1753-09E4-9CDB-54001E2DD1C2}"/>
          </ac:spMkLst>
        </pc:spChg>
        <pc:spChg chg="mod ord">
          <ac:chgData name="weo lio" userId="e227c2431efda3b1" providerId="Windows Live" clId="Web-{E0E5211F-0392-4571-9485-488A68BFB2ED}" dt="2022-10-20T09:30:12.139" v="1380" actId="20577"/>
          <ac:spMkLst>
            <pc:docMk/>
            <pc:sldMk cId="3631449464" sldId="266"/>
            <ac:spMk id="3" creationId="{79F6F39D-7C62-6A7A-DCDE-2DBFD9631D9B}"/>
          </ac:spMkLst>
        </pc:spChg>
      </pc:sldChg>
      <pc:sldMasterChg chg="del delSldLayout">
        <pc:chgData name="weo lio" userId="e227c2431efda3b1" providerId="Windows Live" clId="Web-{E0E5211F-0392-4571-9485-488A68BFB2ED}" dt="2022-10-20T09:05:57.153" v="1293"/>
        <pc:sldMasterMkLst>
          <pc:docMk/>
          <pc:sldMasterMk cId="3154979492" sldId="2147483648"/>
        </pc:sldMasterMkLst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weo lio" userId="e227c2431efda3b1" providerId="Windows Live" clId="Web-{E0E5211F-0392-4571-9485-488A68BFB2ED}" dt="2022-10-20T09:05:57.153" v="129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weo lio" userId="e227c2431efda3b1" providerId="Windows Live" clId="Web-{E0E5211F-0392-4571-9485-488A68BFB2ED}" dt="2022-10-20T09:07:29.624" v="1310"/>
        <pc:sldMasterMkLst>
          <pc:docMk/>
          <pc:sldMasterMk cId="560115781" sldId="2147483660"/>
        </pc:sldMasterMkLst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1768503445" sldId="2147483661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1517908905" sldId="2147483662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3903211339" sldId="2147483663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4267473269" sldId="2147483664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4059684698" sldId="2147483665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2368651145" sldId="2147483666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3216978542" sldId="2147483667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2640862984" sldId="2147483668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3744282328" sldId="2147483669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1771289159" sldId="2147483670"/>
          </pc:sldLayoutMkLst>
        </pc:sldLayoutChg>
        <pc:sldLayoutChg chg="add del mod replId">
          <pc:chgData name="weo lio" userId="e227c2431efda3b1" providerId="Windows Live" clId="Web-{E0E5211F-0392-4571-9485-488A68BFB2ED}" dt="2022-10-20T09:07:29.624" v="1310"/>
          <pc:sldLayoutMkLst>
            <pc:docMk/>
            <pc:sldMasterMk cId="560115781" sldId="2147483660"/>
            <pc:sldLayoutMk cId="3162774585" sldId="2147483671"/>
          </pc:sldLayoutMkLst>
        </pc:sldLayoutChg>
      </pc:sldMasterChg>
      <pc:sldMasterChg chg="add del addSldLayout delSldLayout modSldLayout">
        <pc:chgData name="weo lio" userId="e227c2431efda3b1" providerId="Windows Live" clId="Web-{E0E5211F-0392-4571-9485-488A68BFB2ED}" dt="2022-10-20T09:06:57.405" v="1309"/>
        <pc:sldMasterMkLst>
          <pc:docMk/>
          <pc:sldMasterMk cId="3933359824" sldId="2147483672"/>
        </pc:sldMasterMkLst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086433326" sldId="2147483673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152698806" sldId="2147483674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007301462" sldId="2147483675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374929724" sldId="2147483676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664199667" sldId="2147483677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1815153554" sldId="2147483678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2374377668" sldId="2147483679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736982224" sldId="2147483680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3313391734" sldId="2147483681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1727655555" sldId="2147483682"/>
          </pc:sldLayoutMkLst>
        </pc:sldLayoutChg>
        <pc:sldLayoutChg chg="add del mod replId">
          <pc:chgData name="weo lio" userId="e227c2431efda3b1" providerId="Windows Live" clId="Web-{E0E5211F-0392-4571-9485-488A68BFB2ED}" dt="2022-10-20T09:06:57.405" v="1309"/>
          <pc:sldLayoutMkLst>
            <pc:docMk/>
            <pc:sldMasterMk cId="3933359824" sldId="2147483672"/>
            <pc:sldLayoutMk cId="1139333228" sldId="2147483683"/>
          </pc:sldLayoutMkLst>
        </pc:sldLayoutChg>
      </pc:sldMasterChg>
      <pc:sldMasterChg chg="add del addSldLayout delSldLayout modSldLayout">
        <pc:chgData name="weo lio" userId="e227c2431efda3b1" providerId="Windows Live" clId="Web-{E0E5211F-0392-4571-9485-488A68BFB2ED}" dt="2022-10-20T09:21:07.268" v="1344"/>
        <pc:sldMasterMkLst>
          <pc:docMk/>
          <pc:sldMasterMk cId="4260736760" sldId="2147483672"/>
        </pc:sldMasterMkLst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1129648074" sldId="2147483673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2670696322" sldId="2147483674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4250336077" sldId="2147483675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14077023" sldId="2147483676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4234883303" sldId="2147483677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971090277" sldId="2147483678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2382860081" sldId="2147483679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117263483" sldId="2147483680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861640915" sldId="2147483681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742714670" sldId="2147483682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715137643" sldId="2147483683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849739795" sldId="2147483684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1152272419" sldId="2147483685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930427660" sldId="2147483686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131685498" sldId="2147483687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3485490554" sldId="2147483688"/>
          </pc:sldLayoutMkLst>
        </pc:sldLayoutChg>
        <pc:sldLayoutChg chg="add del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4260736760" sldId="2147483672"/>
            <pc:sldLayoutMk cId="1622634493" sldId="2147483689"/>
          </pc:sldLayoutMkLst>
        </pc:sldLayoutChg>
      </pc:sldMasterChg>
      <pc:sldMasterChg chg="add addSldLayout modSldLayout">
        <pc:chgData name="weo lio" userId="e227c2431efda3b1" providerId="Windows Live" clId="Web-{E0E5211F-0392-4571-9485-488A68BFB2ED}" dt="2022-10-20T09:21:07.268" v="1344"/>
        <pc:sldMasterMkLst>
          <pc:docMk/>
          <pc:sldMasterMk cId="1586460694" sldId="2147483690"/>
        </pc:sldMasterMkLst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1088312434" sldId="2147483691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2460062654" sldId="2147483692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465101705" sldId="2147483693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1427559174" sldId="2147483694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329960216" sldId="2147483695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1395259990" sldId="2147483696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2569995579" sldId="2147483697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13296195" sldId="2147483698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2758555593" sldId="2147483699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4054438523" sldId="2147483700"/>
          </pc:sldLayoutMkLst>
        </pc:sldLayoutChg>
        <pc:sldLayoutChg chg="add mod replId">
          <pc:chgData name="weo lio" userId="e227c2431efda3b1" providerId="Windows Live" clId="Web-{E0E5211F-0392-4571-9485-488A68BFB2ED}" dt="2022-10-20T09:21:07.268" v="1344"/>
          <pc:sldLayoutMkLst>
            <pc:docMk/>
            <pc:sldMasterMk cId="1586460694" sldId="2147483690"/>
            <pc:sldLayoutMk cId="2051068499" sldId="2147483701"/>
          </pc:sldLayoutMkLst>
        </pc:sldLayoutChg>
      </pc:sldMasterChg>
    </pc:docChg>
  </pc:docChgLst>
  <pc:docChgLst>
    <pc:chgData name="weo lio" userId="e227c2431efda3b1" providerId="Windows Live" clId="Web-{22686077-2723-44BA-9F4D-E1CD61E716D4}"/>
    <pc:docChg chg="addSld delSld modSld sldOrd">
      <pc:chgData name="weo lio" userId="e227c2431efda3b1" providerId="Windows Live" clId="Web-{22686077-2723-44BA-9F4D-E1CD61E716D4}" dt="2022-10-24T06:22:00.243" v="699"/>
      <pc:docMkLst>
        <pc:docMk/>
      </pc:docMkLst>
      <pc:sldChg chg="addSp delSp modSp">
        <pc:chgData name="weo lio" userId="e227c2431efda3b1" providerId="Windows Live" clId="Web-{22686077-2723-44BA-9F4D-E1CD61E716D4}" dt="2022-10-24T06:01:19.711" v="611" actId="20577"/>
        <pc:sldMkLst>
          <pc:docMk/>
          <pc:sldMk cId="1351651579" sldId="256"/>
        </pc:sldMkLst>
        <pc:spChg chg="mod">
          <ac:chgData name="weo lio" userId="e227c2431efda3b1" providerId="Windows Live" clId="Web-{22686077-2723-44BA-9F4D-E1CD61E716D4}" dt="2022-10-24T05:46:42.038" v="563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weo lio" userId="e227c2431efda3b1" providerId="Windows Live" clId="Web-{22686077-2723-44BA-9F4D-E1CD61E716D4}" dt="2022-10-24T06:01:19.711" v="611" actId="2057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weo lio" userId="e227c2431efda3b1" providerId="Windows Live" clId="Web-{22686077-2723-44BA-9F4D-E1CD61E716D4}" dt="2022-10-24T05:51:15.829" v="577" actId="20577"/>
          <ac:spMkLst>
            <pc:docMk/>
            <pc:sldMk cId="1351651579" sldId="256"/>
            <ac:spMk id="4" creationId="{BC8665AD-1945-F974-8699-6574A0F64267}"/>
          </ac:spMkLst>
        </pc:spChg>
        <pc:spChg chg="add mod">
          <ac:chgData name="weo lio" userId="e227c2431efda3b1" providerId="Windows Live" clId="Web-{22686077-2723-44BA-9F4D-E1CD61E716D4}" dt="2022-10-24T05:51:06.376" v="575" actId="20577"/>
          <ac:spMkLst>
            <pc:docMk/>
            <pc:sldMk cId="1351651579" sldId="256"/>
            <ac:spMk id="5" creationId="{68A1409D-F472-5EA4-680F-E23C39876F03}"/>
          </ac:spMkLst>
        </pc:spChg>
        <pc:spChg chg="add del">
          <ac:chgData name="weo lio" userId="e227c2431efda3b1" providerId="Windows Live" clId="Web-{22686077-2723-44BA-9F4D-E1CD61E716D4}" dt="2022-10-24T05:47:02.039" v="565"/>
          <ac:spMkLst>
            <pc:docMk/>
            <pc:sldMk cId="1351651579" sldId="256"/>
            <ac:spMk id="6" creationId="{65933057-B7A9-9DEF-9A44-83905DEF37CE}"/>
          </ac:spMkLst>
        </pc:spChg>
      </pc:sldChg>
      <pc:sldChg chg="addSp modSp mod setBg">
        <pc:chgData name="weo lio" userId="e227c2431efda3b1" providerId="Windows Live" clId="Web-{22686077-2723-44BA-9F4D-E1CD61E716D4}" dt="2022-10-24T06:19:49.114" v="685" actId="1076"/>
        <pc:sldMkLst>
          <pc:docMk/>
          <pc:sldMk cId="3149745596" sldId="257"/>
        </pc:sldMkLst>
        <pc:spChg chg="mod">
          <ac:chgData name="weo lio" userId="e227c2431efda3b1" providerId="Windows Live" clId="Web-{22686077-2723-44BA-9F4D-E1CD61E716D4}" dt="2022-10-24T06:19:36.801" v="684"/>
          <ac:spMkLst>
            <pc:docMk/>
            <pc:sldMk cId="3149745596" sldId="257"/>
            <ac:spMk id="2" creationId="{30A110AB-C02D-1346-0B98-01F837DE9183}"/>
          </ac:spMkLst>
        </pc:spChg>
        <pc:spChg chg="mod">
          <ac:chgData name="weo lio" userId="e227c2431efda3b1" providerId="Windows Live" clId="Web-{22686077-2723-44BA-9F4D-E1CD61E716D4}" dt="2022-10-24T06:19:49.114" v="685" actId="1076"/>
          <ac:spMkLst>
            <pc:docMk/>
            <pc:sldMk cId="3149745596" sldId="257"/>
            <ac:spMk id="3" creationId="{CDFEA040-B90E-AE8E-7FB0-26C9A4821C37}"/>
          </ac:spMkLst>
        </pc:spChg>
        <pc:spChg chg="add">
          <ac:chgData name="weo lio" userId="e227c2431efda3b1" providerId="Windows Live" clId="Web-{22686077-2723-44BA-9F4D-E1CD61E716D4}" dt="2022-10-24T06:19:36.801" v="684"/>
          <ac:spMkLst>
            <pc:docMk/>
            <pc:sldMk cId="3149745596" sldId="257"/>
            <ac:spMk id="8" creationId="{AD6F6937-3B5A-4391-9F37-58A571B362A9}"/>
          </ac:spMkLst>
        </pc:spChg>
      </pc:sldChg>
      <pc:sldChg chg="addSp delSp modSp mod setBg setClrOvrMap">
        <pc:chgData name="weo lio" userId="e227c2431efda3b1" providerId="Windows Live" clId="Web-{22686077-2723-44BA-9F4D-E1CD61E716D4}" dt="2022-10-24T06:20:15.193" v="689"/>
        <pc:sldMkLst>
          <pc:docMk/>
          <pc:sldMk cId="3422650375" sldId="258"/>
        </pc:sldMkLst>
        <pc:spChg chg="mod">
          <ac:chgData name="weo lio" userId="e227c2431efda3b1" providerId="Windows Live" clId="Web-{22686077-2723-44BA-9F4D-E1CD61E716D4}" dt="2022-10-24T06:20:15.193" v="689"/>
          <ac:spMkLst>
            <pc:docMk/>
            <pc:sldMk cId="3422650375" sldId="258"/>
            <ac:spMk id="2" creationId="{4E8D142D-095C-3BF3-663D-B40E9DAAC938}"/>
          </ac:spMkLst>
        </pc:spChg>
        <pc:spChg chg="add del mod">
          <ac:chgData name="weo lio" userId="e227c2431efda3b1" providerId="Windows Live" clId="Web-{22686077-2723-44BA-9F4D-E1CD61E716D4}" dt="2022-10-24T06:09:12.795" v="657"/>
          <ac:spMkLst>
            <pc:docMk/>
            <pc:sldMk cId="3422650375" sldId="258"/>
            <ac:spMk id="5" creationId="{0773B740-A287-FA9C-43EC-883CCED57E69}"/>
          </ac:spMkLst>
        </pc:spChg>
        <pc:spChg chg="add del mod">
          <ac:chgData name="weo lio" userId="e227c2431efda3b1" providerId="Windows Live" clId="Web-{22686077-2723-44BA-9F4D-E1CD61E716D4}" dt="2022-10-24T06:10:52.845" v="664"/>
          <ac:spMkLst>
            <pc:docMk/>
            <pc:sldMk cId="3422650375" sldId="258"/>
            <ac:spMk id="10" creationId="{1B55CFA4-F9B4-6A20-346C-A9E98653AF40}"/>
          </ac:spMkLst>
        </pc:spChg>
        <pc:spChg chg="add del mod">
          <ac:chgData name="weo lio" userId="e227c2431efda3b1" providerId="Windows Live" clId="Web-{22686077-2723-44BA-9F4D-E1CD61E716D4}" dt="2022-10-24T06:12:32.130" v="667"/>
          <ac:spMkLst>
            <pc:docMk/>
            <pc:sldMk cId="3422650375" sldId="258"/>
            <ac:spMk id="12" creationId="{3070634B-FCE5-2DF2-D771-655458F98D2E}"/>
          </ac:spMkLst>
        </pc:spChg>
        <pc:spChg chg="add del mod">
          <ac:chgData name="weo lio" userId="e227c2431efda3b1" providerId="Windows Live" clId="Web-{22686077-2723-44BA-9F4D-E1CD61E716D4}" dt="2022-10-24T06:13:20.881" v="669"/>
          <ac:spMkLst>
            <pc:docMk/>
            <pc:sldMk cId="3422650375" sldId="258"/>
            <ac:spMk id="15" creationId="{E7410F29-1E56-5092-8A10-B10AA9D02414}"/>
          </ac:spMkLst>
        </pc:spChg>
        <pc:spChg chg="add del mod">
          <ac:chgData name="weo lio" userId="e227c2431efda3b1" providerId="Windows Live" clId="Web-{22686077-2723-44BA-9F4D-E1CD61E716D4}" dt="2022-10-24T06:14:34.993" v="671"/>
          <ac:spMkLst>
            <pc:docMk/>
            <pc:sldMk cId="3422650375" sldId="258"/>
            <ac:spMk id="18" creationId="{A8937288-3731-F4D3-595D-CDBE0B7CB09A}"/>
          </ac:spMkLst>
        </pc:spChg>
        <pc:spChg chg="add del mod">
          <ac:chgData name="weo lio" userId="e227c2431efda3b1" providerId="Windows Live" clId="Web-{22686077-2723-44BA-9F4D-E1CD61E716D4}" dt="2022-10-24T06:16:04.372" v="673"/>
          <ac:spMkLst>
            <pc:docMk/>
            <pc:sldMk cId="3422650375" sldId="258"/>
            <ac:spMk id="21" creationId="{42CDBC09-0DA4-4406-1A9D-CEA2C4BCAEE8}"/>
          </ac:spMkLst>
        </pc:spChg>
        <pc:spChg chg="add">
          <ac:chgData name="weo lio" userId="e227c2431efda3b1" providerId="Windows Live" clId="Web-{22686077-2723-44BA-9F4D-E1CD61E716D4}" dt="2022-10-24T06:20:15.193" v="689"/>
          <ac:spMkLst>
            <pc:docMk/>
            <pc:sldMk cId="3422650375" sldId="258"/>
            <ac:spMk id="27" creationId="{CD333CBE-B699-4E3B-9F45-C045F773434F}"/>
          </ac:spMkLst>
        </pc:spChg>
        <pc:spChg chg="add">
          <ac:chgData name="weo lio" userId="e227c2431efda3b1" providerId="Windows Live" clId="Web-{22686077-2723-44BA-9F4D-E1CD61E716D4}" dt="2022-10-24T06:20:15.193" v="689"/>
          <ac:spMkLst>
            <pc:docMk/>
            <pc:sldMk cId="3422650375" sldId="258"/>
            <ac:spMk id="29" creationId="{D4995BF0-8E87-4ECF-904C-D047955C15CE}"/>
          </ac:spMkLst>
        </pc:spChg>
        <pc:picChg chg="del">
          <ac:chgData name="weo lio" userId="e227c2431efda3b1" providerId="Windows Live" clId="Web-{22686077-2723-44BA-9F4D-E1CD61E716D4}" dt="2022-10-24T06:07:45.479" v="654"/>
          <ac:picMkLst>
            <pc:docMk/>
            <pc:sldMk cId="3422650375" sldId="258"/>
            <ac:picMk id="4" creationId="{EAF6C227-8589-43A9-D318-39243BE182A7}"/>
          </ac:picMkLst>
        </pc:picChg>
        <pc:picChg chg="add del mod ord">
          <ac:chgData name="weo lio" userId="e227c2431efda3b1" providerId="Windows Live" clId="Web-{22686077-2723-44BA-9F4D-E1CD61E716D4}" dt="2022-10-24T06:08:04.777" v="656"/>
          <ac:picMkLst>
            <pc:docMk/>
            <pc:sldMk cId="3422650375" sldId="258"/>
            <ac:picMk id="6" creationId="{4D91BF09-8B69-DBDE-44EE-DC9B656C5164}"/>
          </ac:picMkLst>
        </pc:picChg>
        <pc:picChg chg="add del mod ord">
          <ac:chgData name="weo lio" userId="e227c2431efda3b1" providerId="Windows Live" clId="Web-{22686077-2723-44BA-9F4D-E1CD61E716D4}" dt="2022-10-24T06:11:28.831" v="666"/>
          <ac:picMkLst>
            <pc:docMk/>
            <pc:sldMk cId="3422650375" sldId="258"/>
            <ac:picMk id="7" creationId="{CA851D09-900E-A587-5158-52453510EBE8}"/>
          </ac:picMkLst>
        </pc:picChg>
        <pc:picChg chg="add del mod">
          <ac:chgData name="weo lio" userId="e227c2431efda3b1" providerId="Windows Live" clId="Web-{22686077-2723-44BA-9F4D-E1CD61E716D4}" dt="2022-10-24T06:10:55.798" v="665"/>
          <ac:picMkLst>
            <pc:docMk/>
            <pc:sldMk cId="3422650375" sldId="258"/>
            <ac:picMk id="8" creationId="{5DCE9000-8A29-9C1A-F2D1-D0F2CCF05147}"/>
          </ac:picMkLst>
        </pc:picChg>
        <pc:picChg chg="add del mod ord">
          <ac:chgData name="weo lio" userId="e227c2431efda3b1" providerId="Windows Live" clId="Web-{22686077-2723-44BA-9F4D-E1CD61E716D4}" dt="2022-10-24T06:12:46.333" v="668"/>
          <ac:picMkLst>
            <pc:docMk/>
            <pc:sldMk cId="3422650375" sldId="258"/>
            <ac:picMk id="13" creationId="{4B8F8FB2-6B2C-A599-7AF7-310279DBA08B}"/>
          </ac:picMkLst>
        </pc:picChg>
        <pc:picChg chg="add del mod ord">
          <ac:chgData name="weo lio" userId="e227c2431efda3b1" providerId="Windows Live" clId="Web-{22686077-2723-44BA-9F4D-E1CD61E716D4}" dt="2022-10-24T06:14:29.290" v="670"/>
          <ac:picMkLst>
            <pc:docMk/>
            <pc:sldMk cId="3422650375" sldId="258"/>
            <ac:picMk id="16" creationId="{772C8FE9-951B-9673-4468-26EE5CF59E6A}"/>
          </ac:picMkLst>
        </pc:picChg>
        <pc:picChg chg="add del mod ord">
          <ac:chgData name="weo lio" userId="e227c2431efda3b1" providerId="Windows Live" clId="Web-{22686077-2723-44BA-9F4D-E1CD61E716D4}" dt="2022-10-24T06:15:58.746" v="672"/>
          <ac:picMkLst>
            <pc:docMk/>
            <pc:sldMk cId="3422650375" sldId="258"/>
            <ac:picMk id="19" creationId="{44773AF0-BEF5-63DC-021B-931B89B3C027}"/>
          </ac:picMkLst>
        </pc:picChg>
        <pc:picChg chg="add mod ord">
          <ac:chgData name="weo lio" userId="e227c2431efda3b1" providerId="Windows Live" clId="Web-{22686077-2723-44BA-9F4D-E1CD61E716D4}" dt="2022-10-24T06:20:15.193" v="689"/>
          <ac:picMkLst>
            <pc:docMk/>
            <pc:sldMk cId="3422650375" sldId="258"/>
            <ac:picMk id="22" creationId="{C07B3252-CBC3-A266-E9D6-B52572D6B221}"/>
          </ac:picMkLst>
        </pc:picChg>
      </pc:sldChg>
      <pc:sldChg chg="del">
        <pc:chgData name="weo lio" userId="e227c2431efda3b1" providerId="Windows Live" clId="Web-{22686077-2723-44BA-9F4D-E1CD61E716D4}" dt="2022-10-24T05:18:50.114" v="1"/>
        <pc:sldMkLst>
          <pc:docMk/>
          <pc:sldMk cId="187796924" sldId="259"/>
        </pc:sldMkLst>
      </pc:sldChg>
      <pc:sldChg chg="del">
        <pc:chgData name="weo lio" userId="e227c2431efda3b1" providerId="Windows Live" clId="Web-{22686077-2723-44BA-9F4D-E1CD61E716D4}" dt="2022-10-24T05:18:50.114" v="0"/>
        <pc:sldMkLst>
          <pc:docMk/>
          <pc:sldMk cId="538660834" sldId="260"/>
        </pc:sldMkLst>
      </pc:sldChg>
      <pc:sldChg chg="addSp modSp mod setBg">
        <pc:chgData name="weo lio" userId="e227c2431efda3b1" providerId="Windows Live" clId="Web-{22686077-2723-44BA-9F4D-E1CD61E716D4}" dt="2022-10-24T06:21:17.945" v="695" actId="1076"/>
        <pc:sldMkLst>
          <pc:docMk/>
          <pc:sldMk cId="3910745482" sldId="261"/>
        </pc:sldMkLst>
        <pc:spChg chg="mod">
          <ac:chgData name="weo lio" userId="e227c2431efda3b1" providerId="Windows Live" clId="Web-{22686077-2723-44BA-9F4D-E1CD61E716D4}" dt="2022-10-24T06:21:09.382" v="694"/>
          <ac:spMkLst>
            <pc:docMk/>
            <pc:sldMk cId="3910745482" sldId="261"/>
            <ac:spMk id="2" creationId="{F9BED8A4-53F5-E098-4D9A-EF4F05261BAB}"/>
          </ac:spMkLst>
        </pc:spChg>
        <pc:spChg chg="mod">
          <ac:chgData name="weo lio" userId="e227c2431efda3b1" providerId="Windows Live" clId="Web-{22686077-2723-44BA-9F4D-E1CD61E716D4}" dt="2022-10-24T06:21:17.945" v="695" actId="1076"/>
          <ac:spMkLst>
            <pc:docMk/>
            <pc:sldMk cId="3910745482" sldId="261"/>
            <ac:spMk id="3" creationId="{7CC84E70-57F6-01F4-8781-A91BFA74B5E1}"/>
          </ac:spMkLst>
        </pc:spChg>
        <pc:spChg chg="add">
          <ac:chgData name="weo lio" userId="e227c2431efda3b1" providerId="Windows Live" clId="Web-{22686077-2723-44BA-9F4D-E1CD61E716D4}" dt="2022-10-24T06:21:09.382" v="694"/>
          <ac:spMkLst>
            <pc:docMk/>
            <pc:sldMk cId="3910745482" sldId="261"/>
            <ac:spMk id="8" creationId="{AD6F6937-3B5A-4391-9F37-58A571B362A9}"/>
          </ac:spMkLst>
        </pc:spChg>
      </pc:sldChg>
      <pc:sldChg chg="addSp modSp mod setBg">
        <pc:chgData name="weo lio" userId="e227c2431efda3b1" providerId="Windows Live" clId="Web-{22686077-2723-44BA-9F4D-E1CD61E716D4}" dt="2022-10-24T06:21:23.430" v="696"/>
        <pc:sldMkLst>
          <pc:docMk/>
          <pc:sldMk cId="3697470568" sldId="262"/>
        </pc:sldMkLst>
        <pc:spChg chg="mod">
          <ac:chgData name="weo lio" userId="e227c2431efda3b1" providerId="Windows Live" clId="Web-{22686077-2723-44BA-9F4D-E1CD61E716D4}" dt="2022-10-24T06:21:23.430" v="696"/>
          <ac:spMkLst>
            <pc:docMk/>
            <pc:sldMk cId="3697470568" sldId="262"/>
            <ac:spMk id="2" creationId="{1241A1AF-A2B1-ADA4-D083-1A2C3889C9D5}"/>
          </ac:spMkLst>
        </pc:spChg>
        <pc:spChg chg="mod">
          <ac:chgData name="weo lio" userId="e227c2431efda3b1" providerId="Windows Live" clId="Web-{22686077-2723-44BA-9F4D-E1CD61E716D4}" dt="2022-10-24T06:21:23.430" v="696"/>
          <ac:spMkLst>
            <pc:docMk/>
            <pc:sldMk cId="3697470568" sldId="262"/>
            <ac:spMk id="3" creationId="{4F1DC889-A885-85E8-E889-EAE37DBC1B51}"/>
          </ac:spMkLst>
        </pc:spChg>
        <pc:spChg chg="add">
          <ac:chgData name="weo lio" userId="e227c2431efda3b1" providerId="Windows Live" clId="Web-{22686077-2723-44BA-9F4D-E1CD61E716D4}" dt="2022-10-24T06:21:23.430" v="696"/>
          <ac:spMkLst>
            <pc:docMk/>
            <pc:sldMk cId="3697470568" sldId="262"/>
            <ac:spMk id="8" creationId="{B1CCD5EF-766D-43B9-A25D-19122E5FB181}"/>
          </ac:spMkLst>
        </pc:spChg>
        <pc:spChg chg="add">
          <ac:chgData name="weo lio" userId="e227c2431efda3b1" providerId="Windows Live" clId="Web-{22686077-2723-44BA-9F4D-E1CD61E716D4}" dt="2022-10-24T06:21:23.430" v="696"/>
          <ac:spMkLst>
            <pc:docMk/>
            <pc:sldMk cId="3697470568" sldId="262"/>
            <ac:spMk id="10" creationId="{FD9699C9-77F1-4E33-A750-CB78C7EA29E6}"/>
          </ac:spMkLst>
        </pc:spChg>
      </pc:sldChg>
      <pc:sldChg chg="addSp delSp modSp mod setBg">
        <pc:chgData name="weo lio" userId="e227c2431efda3b1" providerId="Windows Live" clId="Web-{22686077-2723-44BA-9F4D-E1CD61E716D4}" dt="2022-10-24T06:21:34.274" v="697"/>
        <pc:sldMkLst>
          <pc:docMk/>
          <pc:sldMk cId="1885234014" sldId="263"/>
        </pc:sldMkLst>
        <pc:spChg chg="mod">
          <ac:chgData name="weo lio" userId="e227c2431efda3b1" providerId="Windows Live" clId="Web-{22686077-2723-44BA-9F4D-E1CD61E716D4}" dt="2022-10-24T06:21:34.274" v="697"/>
          <ac:spMkLst>
            <pc:docMk/>
            <pc:sldMk cId="1885234014" sldId="263"/>
            <ac:spMk id="2" creationId="{080985F9-0DA0-33F6-27C3-DC3306312CCB}"/>
          </ac:spMkLst>
        </pc:spChg>
        <pc:spChg chg="add">
          <ac:chgData name="weo lio" userId="e227c2431efda3b1" providerId="Windows Live" clId="Web-{22686077-2723-44BA-9F4D-E1CD61E716D4}" dt="2022-10-24T06:21:34.274" v="697"/>
          <ac:spMkLst>
            <pc:docMk/>
            <pc:sldMk cId="1885234014" sldId="263"/>
            <ac:spMk id="6" creationId="{CD333CBE-B699-4E3B-9F45-C045F773434F}"/>
          </ac:spMkLst>
        </pc:spChg>
        <pc:spChg chg="add del">
          <ac:chgData name="weo lio" userId="e227c2431efda3b1" providerId="Windows Live" clId="Web-{22686077-2723-44BA-9F4D-E1CD61E716D4}" dt="2022-10-24T06:18:15.642" v="681"/>
          <ac:spMkLst>
            <pc:docMk/>
            <pc:sldMk cId="1885234014" sldId="263"/>
            <ac:spMk id="9" creationId="{D87AB319-64C0-4E2D-B1CD-0A970301BEEA}"/>
          </ac:spMkLst>
        </pc:spChg>
        <pc:spChg chg="add del">
          <ac:chgData name="weo lio" userId="e227c2431efda3b1" providerId="Windows Live" clId="Web-{22686077-2723-44BA-9F4D-E1CD61E716D4}" dt="2022-10-24T06:18:15.642" v="681"/>
          <ac:spMkLst>
            <pc:docMk/>
            <pc:sldMk cId="1885234014" sldId="263"/>
            <ac:spMk id="11" creationId="{CC4A892D-088E-4414-965D-1F8C4212F602}"/>
          </ac:spMkLst>
        </pc:spChg>
        <pc:spChg chg="add del">
          <ac:chgData name="weo lio" userId="e227c2431efda3b1" providerId="Windows Live" clId="Web-{22686077-2723-44BA-9F4D-E1CD61E716D4}" dt="2022-10-24T06:18:15.642" v="681"/>
          <ac:spMkLst>
            <pc:docMk/>
            <pc:sldMk cId="1885234014" sldId="263"/>
            <ac:spMk id="13" creationId="{472BC85F-BF83-4D6D-A1BC-8EE5822F0804}"/>
          </ac:spMkLst>
        </pc:spChg>
        <pc:picChg chg="mod">
          <ac:chgData name="weo lio" userId="e227c2431efda3b1" providerId="Windows Live" clId="Web-{22686077-2723-44BA-9F4D-E1CD61E716D4}" dt="2022-10-24T06:21:34.274" v="697"/>
          <ac:picMkLst>
            <pc:docMk/>
            <pc:sldMk cId="1885234014" sldId="263"/>
            <ac:picMk id="4" creationId="{D9B40054-B384-1F7A-7B93-456AD6972BE9}"/>
          </ac:picMkLst>
        </pc:picChg>
      </pc:sldChg>
      <pc:sldChg chg="addSp modSp mod setBg">
        <pc:chgData name="weo lio" userId="e227c2431efda3b1" providerId="Windows Live" clId="Web-{22686077-2723-44BA-9F4D-E1CD61E716D4}" dt="2022-10-24T06:21:50.353" v="698"/>
        <pc:sldMkLst>
          <pc:docMk/>
          <pc:sldMk cId="195773152" sldId="264"/>
        </pc:sldMkLst>
        <pc:spChg chg="mod">
          <ac:chgData name="weo lio" userId="e227c2431efda3b1" providerId="Windows Live" clId="Web-{22686077-2723-44BA-9F4D-E1CD61E716D4}" dt="2022-10-24T06:21:50.353" v="698"/>
          <ac:spMkLst>
            <pc:docMk/>
            <pc:sldMk cId="195773152" sldId="264"/>
            <ac:spMk id="2" creationId="{640321AB-8C71-4E57-5EED-1B5B5655C272}"/>
          </ac:spMkLst>
        </pc:spChg>
        <pc:spChg chg="mod">
          <ac:chgData name="weo lio" userId="e227c2431efda3b1" providerId="Windows Live" clId="Web-{22686077-2723-44BA-9F4D-E1CD61E716D4}" dt="2022-10-24T06:21:50.353" v="698"/>
          <ac:spMkLst>
            <pc:docMk/>
            <pc:sldMk cId="195773152" sldId="264"/>
            <ac:spMk id="3" creationId="{74721452-652E-14DE-6F3D-55BB43F1479A}"/>
          </ac:spMkLst>
        </pc:spChg>
        <pc:picChg chg="add">
          <ac:chgData name="weo lio" userId="e227c2431efda3b1" providerId="Windows Live" clId="Web-{22686077-2723-44BA-9F4D-E1CD61E716D4}" dt="2022-10-24T06:21:50.353" v="698"/>
          <ac:picMkLst>
            <pc:docMk/>
            <pc:sldMk cId="195773152" sldId="264"/>
            <ac:picMk id="5" creationId="{8C3F1F66-83B0-45EE-9FB3-A97EC19DB8D2}"/>
          </ac:picMkLst>
        </pc:picChg>
      </pc:sldChg>
      <pc:sldChg chg="addSp modSp mod setBg setClrOvrMap">
        <pc:chgData name="weo lio" userId="e227c2431efda3b1" providerId="Windows Live" clId="Web-{22686077-2723-44BA-9F4D-E1CD61E716D4}" dt="2022-10-24T06:20:46.475" v="690"/>
        <pc:sldMkLst>
          <pc:docMk/>
          <pc:sldMk cId="3343958296" sldId="265"/>
        </pc:sldMkLst>
        <pc:spChg chg="mod">
          <ac:chgData name="weo lio" userId="e227c2431efda3b1" providerId="Windows Live" clId="Web-{22686077-2723-44BA-9F4D-E1CD61E716D4}" dt="2022-10-24T06:20:46.475" v="690"/>
          <ac:spMkLst>
            <pc:docMk/>
            <pc:sldMk cId="3343958296" sldId="265"/>
            <ac:spMk id="2" creationId="{204898D2-7603-3B2E-47EC-6E380A7F4635}"/>
          </ac:spMkLst>
        </pc:spChg>
        <pc:spChg chg="mod">
          <ac:chgData name="weo lio" userId="e227c2431efda3b1" providerId="Windows Live" clId="Web-{22686077-2723-44BA-9F4D-E1CD61E716D4}" dt="2022-10-24T06:20:46.475" v="690"/>
          <ac:spMkLst>
            <pc:docMk/>
            <pc:sldMk cId="3343958296" sldId="265"/>
            <ac:spMk id="3" creationId="{74F2010A-2E42-145B-91B4-0797A4B79DEF}"/>
          </ac:spMkLst>
        </pc:spChg>
        <pc:spChg chg="add">
          <ac:chgData name="weo lio" userId="e227c2431efda3b1" providerId="Windows Live" clId="Web-{22686077-2723-44BA-9F4D-E1CD61E716D4}" dt="2022-10-24T06:20:46.475" v="690"/>
          <ac:spMkLst>
            <pc:docMk/>
            <pc:sldMk cId="3343958296" sldId="265"/>
            <ac:spMk id="8" creationId="{8E7CFAA6-1DBB-43B0-BD82-2FB83CF4E4A4}"/>
          </ac:spMkLst>
        </pc:spChg>
        <pc:cxnChg chg="add">
          <ac:chgData name="weo lio" userId="e227c2431efda3b1" providerId="Windows Live" clId="Web-{22686077-2723-44BA-9F4D-E1CD61E716D4}" dt="2022-10-24T06:20:46.475" v="690"/>
          <ac:cxnSpMkLst>
            <pc:docMk/>
            <pc:sldMk cId="3343958296" sldId="265"/>
            <ac:cxnSpMk id="10" creationId="{9E13708B-D2E3-41E3-BD49-F910056473ED}"/>
          </ac:cxnSpMkLst>
        </pc:cxnChg>
      </pc:sldChg>
      <pc:sldChg chg="addSp modSp mod setBg">
        <pc:chgData name="weo lio" userId="e227c2431efda3b1" providerId="Windows Live" clId="Web-{22686077-2723-44BA-9F4D-E1CD61E716D4}" dt="2022-10-24T06:22:00.243" v="699"/>
        <pc:sldMkLst>
          <pc:docMk/>
          <pc:sldMk cId="3631449464" sldId="266"/>
        </pc:sldMkLst>
        <pc:spChg chg="mod">
          <ac:chgData name="weo lio" userId="e227c2431efda3b1" providerId="Windows Live" clId="Web-{22686077-2723-44BA-9F4D-E1CD61E716D4}" dt="2022-10-24T06:22:00.243" v="699"/>
          <ac:spMkLst>
            <pc:docMk/>
            <pc:sldMk cId="3631449464" sldId="266"/>
            <ac:spMk id="2" creationId="{64B28F2B-1753-09E4-9CDB-54001E2DD1C2}"/>
          </ac:spMkLst>
        </pc:spChg>
        <pc:spChg chg="mod">
          <ac:chgData name="weo lio" userId="e227c2431efda3b1" providerId="Windows Live" clId="Web-{22686077-2723-44BA-9F4D-E1CD61E716D4}" dt="2022-10-24T06:22:00.243" v="699"/>
          <ac:spMkLst>
            <pc:docMk/>
            <pc:sldMk cId="3631449464" sldId="266"/>
            <ac:spMk id="3" creationId="{79F6F39D-7C62-6A7A-DCDE-2DBFD9631D9B}"/>
          </ac:spMkLst>
        </pc:spChg>
        <pc:spChg chg="add">
          <ac:chgData name="weo lio" userId="e227c2431efda3b1" providerId="Windows Live" clId="Web-{22686077-2723-44BA-9F4D-E1CD61E716D4}" dt="2022-10-24T06:22:00.243" v="699"/>
          <ac:spMkLst>
            <pc:docMk/>
            <pc:sldMk cId="3631449464" sldId="266"/>
            <ac:spMk id="8" creationId="{AD6F6937-3B5A-4391-9F37-58A571B362A9}"/>
          </ac:spMkLst>
        </pc:spChg>
      </pc:sldChg>
      <pc:sldChg chg="new del">
        <pc:chgData name="weo lio" userId="e227c2431efda3b1" providerId="Windows Live" clId="Web-{22686077-2723-44BA-9F4D-E1CD61E716D4}" dt="2022-10-24T05:48:03.885" v="567"/>
        <pc:sldMkLst>
          <pc:docMk/>
          <pc:sldMk cId="2665950331" sldId="267"/>
        </pc:sldMkLst>
      </pc:sldChg>
      <pc:sldChg chg="addSp delSp modSp new mod setBg setClrOvrMap">
        <pc:chgData name="weo lio" userId="e227c2431efda3b1" providerId="Windows Live" clId="Web-{22686077-2723-44BA-9F4D-E1CD61E716D4}" dt="2022-10-24T06:20:05.146" v="688"/>
        <pc:sldMkLst>
          <pc:docMk/>
          <pc:sldMk cId="3674681694" sldId="268"/>
        </pc:sldMkLst>
        <pc:spChg chg="mod ord">
          <ac:chgData name="weo lio" userId="e227c2431efda3b1" providerId="Windows Live" clId="Web-{22686077-2723-44BA-9F4D-E1CD61E716D4}" dt="2022-10-24T06:20:05.146" v="688"/>
          <ac:spMkLst>
            <pc:docMk/>
            <pc:sldMk cId="3674681694" sldId="268"/>
            <ac:spMk id="2" creationId="{C5F90750-21F4-03A3-9F23-9DEBF94C64AA}"/>
          </ac:spMkLst>
        </pc:spChg>
        <pc:spChg chg="mod">
          <ac:chgData name="weo lio" userId="e227c2431efda3b1" providerId="Windows Live" clId="Web-{22686077-2723-44BA-9F4D-E1CD61E716D4}" dt="2022-10-24T06:20:05.146" v="688"/>
          <ac:spMkLst>
            <pc:docMk/>
            <pc:sldMk cId="3674681694" sldId="268"/>
            <ac:spMk id="3" creationId="{58163F4F-E403-8FBB-3D26-0F990D7613F1}"/>
          </ac:spMkLst>
        </pc:spChg>
        <pc:spChg chg="add del">
          <ac:chgData name="weo lio" userId="e227c2431efda3b1" providerId="Windows Live" clId="Web-{22686077-2723-44BA-9F4D-E1CD61E716D4}" dt="2022-10-24T06:20:05.146" v="687"/>
          <ac:spMkLst>
            <pc:docMk/>
            <pc:sldMk cId="3674681694" sldId="268"/>
            <ac:spMk id="8" creationId="{854C4829-CF39-4CF4-973E-6F5A32F80A25}"/>
          </ac:spMkLst>
        </pc:spChg>
        <pc:spChg chg="add">
          <ac:chgData name="weo lio" userId="e227c2431efda3b1" providerId="Windows Live" clId="Web-{22686077-2723-44BA-9F4D-E1CD61E716D4}" dt="2022-10-24T06:20:05.146" v="688"/>
          <ac:spMkLst>
            <pc:docMk/>
            <pc:sldMk cId="3674681694" sldId="268"/>
            <ac:spMk id="11" creationId="{8E7CFAA6-1DBB-43B0-BD82-2FB83CF4E4A4}"/>
          </ac:spMkLst>
        </pc:spChg>
        <pc:cxnChg chg="add">
          <ac:chgData name="weo lio" userId="e227c2431efda3b1" providerId="Windows Live" clId="Web-{22686077-2723-44BA-9F4D-E1CD61E716D4}" dt="2022-10-24T06:20:05.146" v="688"/>
          <ac:cxnSpMkLst>
            <pc:docMk/>
            <pc:sldMk cId="3674681694" sldId="268"/>
            <ac:cxnSpMk id="10" creationId="{9E13708B-D2E3-41E3-BD49-F910056473ED}"/>
          </ac:cxnSpMkLst>
        </pc:cxnChg>
      </pc:sldChg>
      <pc:sldChg chg="addSp delSp modSp new mod setBg">
        <pc:chgData name="weo lio" userId="e227c2431efda3b1" providerId="Windows Live" clId="Web-{22686077-2723-44BA-9F4D-E1CD61E716D4}" dt="2022-10-24T06:20:55.647" v="693"/>
        <pc:sldMkLst>
          <pc:docMk/>
          <pc:sldMk cId="4159613817" sldId="269"/>
        </pc:sldMkLst>
        <pc:spChg chg="mod">
          <ac:chgData name="weo lio" userId="e227c2431efda3b1" providerId="Windows Live" clId="Web-{22686077-2723-44BA-9F4D-E1CD61E716D4}" dt="2022-10-24T06:20:55.647" v="693"/>
          <ac:spMkLst>
            <pc:docMk/>
            <pc:sldMk cId="4159613817" sldId="269"/>
            <ac:spMk id="2" creationId="{6475E2EA-0330-7CEA-8392-0E76E5B1CDA3}"/>
          </ac:spMkLst>
        </pc:spChg>
        <pc:spChg chg="mod">
          <ac:chgData name="weo lio" userId="e227c2431efda3b1" providerId="Windows Live" clId="Web-{22686077-2723-44BA-9F4D-E1CD61E716D4}" dt="2022-10-24T06:20:55.647" v="693"/>
          <ac:spMkLst>
            <pc:docMk/>
            <pc:sldMk cId="4159613817" sldId="269"/>
            <ac:spMk id="3" creationId="{FCE526CB-6F12-205C-475F-240884C1A5BD}"/>
          </ac:spMkLst>
        </pc:spChg>
        <pc:spChg chg="add del">
          <ac:chgData name="weo lio" userId="e227c2431efda3b1" providerId="Windows Live" clId="Web-{22686077-2723-44BA-9F4D-E1CD61E716D4}" dt="2022-10-24T06:20:55.647" v="692"/>
          <ac:spMkLst>
            <pc:docMk/>
            <pc:sldMk cId="4159613817" sldId="269"/>
            <ac:spMk id="8" creationId="{B1CCD5EF-766D-43B9-A25D-19122E5FB181}"/>
          </ac:spMkLst>
        </pc:spChg>
        <pc:spChg chg="add del">
          <ac:chgData name="weo lio" userId="e227c2431efda3b1" providerId="Windows Live" clId="Web-{22686077-2723-44BA-9F4D-E1CD61E716D4}" dt="2022-10-24T06:20:55.647" v="692"/>
          <ac:spMkLst>
            <pc:docMk/>
            <pc:sldMk cId="4159613817" sldId="269"/>
            <ac:spMk id="10" creationId="{FD9699C9-77F1-4E33-A750-CB78C7EA29E6}"/>
          </ac:spMkLst>
        </pc:spChg>
        <pc:spChg chg="add">
          <ac:chgData name="weo lio" userId="e227c2431efda3b1" providerId="Windows Live" clId="Web-{22686077-2723-44BA-9F4D-E1CD61E716D4}" dt="2022-10-24T06:20:55.647" v="693"/>
          <ac:spMkLst>
            <pc:docMk/>
            <pc:sldMk cId="4159613817" sldId="269"/>
            <ac:spMk id="12" creationId="{B1CCD5EF-766D-43B9-A25D-19122E5FB181}"/>
          </ac:spMkLst>
        </pc:spChg>
        <pc:spChg chg="add">
          <ac:chgData name="weo lio" userId="e227c2431efda3b1" providerId="Windows Live" clId="Web-{22686077-2723-44BA-9F4D-E1CD61E716D4}" dt="2022-10-24T06:20:55.647" v="693"/>
          <ac:spMkLst>
            <pc:docMk/>
            <pc:sldMk cId="4159613817" sldId="269"/>
            <ac:spMk id="13" creationId="{FD9699C9-77F1-4E33-A750-CB78C7EA29E6}"/>
          </ac:spMkLst>
        </pc:spChg>
      </pc:sldChg>
      <pc:sldChg chg="addSp delSp modSp add del replId">
        <pc:chgData name="weo lio" userId="e227c2431efda3b1" providerId="Windows Live" clId="Web-{22686077-2723-44BA-9F4D-E1CD61E716D4}" dt="2022-10-24T06:01:35.165" v="612"/>
        <pc:sldMkLst>
          <pc:docMk/>
          <pc:sldMk cId="4547021" sldId="270"/>
        </pc:sldMkLst>
        <pc:spChg chg="mod">
          <ac:chgData name="weo lio" userId="e227c2431efda3b1" providerId="Windows Live" clId="Web-{22686077-2723-44BA-9F4D-E1CD61E716D4}" dt="2022-10-24T05:50:35.140" v="574" actId="20577"/>
          <ac:spMkLst>
            <pc:docMk/>
            <pc:sldMk cId="4547021" sldId="270"/>
            <ac:spMk id="3" creationId="{00000000-0000-0000-0000-000000000000}"/>
          </ac:spMkLst>
        </pc:spChg>
        <pc:spChg chg="mod">
          <ac:chgData name="weo lio" userId="e227c2431efda3b1" providerId="Windows Live" clId="Web-{22686077-2723-44BA-9F4D-E1CD61E716D4}" dt="2022-10-24T05:51:22.283" v="578" actId="20577"/>
          <ac:spMkLst>
            <pc:docMk/>
            <pc:sldMk cId="4547021" sldId="270"/>
            <ac:spMk id="4" creationId="{BC8665AD-1945-F974-8699-6574A0F64267}"/>
          </ac:spMkLst>
        </pc:spChg>
        <pc:spChg chg="mod">
          <ac:chgData name="weo lio" userId="e227c2431efda3b1" providerId="Windows Live" clId="Web-{22686077-2723-44BA-9F4D-E1CD61E716D4}" dt="2022-10-24T05:50:24.234" v="572" actId="20577"/>
          <ac:spMkLst>
            <pc:docMk/>
            <pc:sldMk cId="4547021" sldId="270"/>
            <ac:spMk id="5" creationId="{68A1409D-F472-5EA4-680F-E23C39876F03}"/>
          </ac:spMkLst>
        </pc:spChg>
        <pc:spChg chg="add del mod">
          <ac:chgData name="weo lio" userId="e227c2431efda3b1" providerId="Windows Live" clId="Web-{22686077-2723-44BA-9F4D-E1CD61E716D4}" dt="2022-10-24T05:49:56.030" v="570"/>
          <ac:spMkLst>
            <pc:docMk/>
            <pc:sldMk cId="4547021" sldId="270"/>
            <ac:spMk id="6" creationId="{310BA6B7-729B-736B-B31B-3E082E2BE221}"/>
          </ac:spMkLst>
        </pc:spChg>
      </pc:sldChg>
      <pc:sldChg chg="add del">
        <pc:chgData name="weo lio" userId="e227c2431efda3b1" providerId="Windows Live" clId="Web-{22686077-2723-44BA-9F4D-E1CD61E716D4}" dt="2022-10-24T05:42:22.448" v="384"/>
        <pc:sldMkLst>
          <pc:docMk/>
          <pc:sldMk cId="16289850" sldId="270"/>
        </pc:sldMkLst>
      </pc:sldChg>
      <pc:sldChg chg="add del">
        <pc:chgData name="weo lio" userId="e227c2431efda3b1" providerId="Windows Live" clId="Web-{22686077-2723-44BA-9F4D-E1CD61E716D4}" dt="2022-10-24T06:01:59.650" v="616"/>
        <pc:sldMkLst>
          <pc:docMk/>
          <pc:sldMk cId="3181091940" sldId="270"/>
        </pc:sldMkLst>
      </pc:sldChg>
      <pc:sldChg chg="add ord replId">
        <pc:chgData name="weo lio" userId="e227c2431efda3b1" providerId="Windows Live" clId="Web-{22686077-2723-44BA-9F4D-E1CD61E716D4}" dt="2022-10-24T06:01:57.884" v="615"/>
        <pc:sldMkLst>
          <pc:docMk/>
          <pc:sldMk cId="401221230" sldId="271"/>
        </pc:sldMkLst>
      </pc:sldChg>
      <pc:sldChg chg="add del">
        <pc:chgData name="weo lio" userId="e227c2431efda3b1" providerId="Windows Live" clId="Web-{22686077-2723-44BA-9F4D-E1CD61E716D4}" dt="2022-10-24T05:42:22.448" v="383"/>
        <pc:sldMkLst>
          <pc:docMk/>
          <pc:sldMk cId="1745037869" sldId="271"/>
        </pc:sldMkLst>
      </pc:sldChg>
    </pc:docChg>
  </pc:docChgLst>
  <pc:docChgLst>
    <pc:chgData name="weo lio" userId="e227c2431efda3b1" providerId="Windows Live" clId="Web-{654B73E6-2DCB-4498-B1B1-9FE37BC1E323}"/>
    <pc:docChg chg="addSld delSld modSld">
      <pc:chgData name="weo lio" userId="e227c2431efda3b1" providerId="Windows Live" clId="Web-{654B73E6-2DCB-4498-B1B1-9FE37BC1E323}" dt="2022-10-20T07:34:31.384" v="246"/>
      <pc:docMkLst>
        <pc:docMk/>
      </pc:docMkLst>
      <pc:sldChg chg="modSp new">
        <pc:chgData name="weo lio" userId="e227c2431efda3b1" providerId="Windows Live" clId="Web-{654B73E6-2DCB-4498-B1B1-9FE37BC1E323}" dt="2022-10-20T07:27:21.343" v="179" actId="20577"/>
        <pc:sldMkLst>
          <pc:docMk/>
          <pc:sldMk cId="3149745596" sldId="257"/>
        </pc:sldMkLst>
        <pc:spChg chg="mod">
          <ac:chgData name="weo lio" userId="e227c2431efda3b1" providerId="Windows Live" clId="Web-{654B73E6-2DCB-4498-B1B1-9FE37BC1E323}" dt="2022-10-20T07:22:28.055" v="13" actId="20577"/>
          <ac:spMkLst>
            <pc:docMk/>
            <pc:sldMk cId="3149745596" sldId="257"/>
            <ac:spMk id="2" creationId="{30A110AB-C02D-1346-0B98-01F837DE9183}"/>
          </ac:spMkLst>
        </pc:spChg>
        <pc:spChg chg="mod">
          <ac:chgData name="weo lio" userId="e227c2431efda3b1" providerId="Windows Live" clId="Web-{654B73E6-2DCB-4498-B1B1-9FE37BC1E323}" dt="2022-10-20T07:27:21.343" v="179" actId="20577"/>
          <ac:spMkLst>
            <pc:docMk/>
            <pc:sldMk cId="3149745596" sldId="257"/>
            <ac:spMk id="3" creationId="{CDFEA040-B90E-AE8E-7FB0-26C9A4821C37}"/>
          </ac:spMkLst>
        </pc:spChg>
      </pc:sldChg>
      <pc:sldChg chg="addSp delSp modSp new">
        <pc:chgData name="weo lio" userId="e227c2431efda3b1" providerId="Windows Live" clId="Web-{654B73E6-2DCB-4498-B1B1-9FE37BC1E323}" dt="2022-10-20T07:33:58.070" v="237" actId="14100"/>
        <pc:sldMkLst>
          <pc:docMk/>
          <pc:sldMk cId="3422650375" sldId="258"/>
        </pc:sldMkLst>
        <pc:spChg chg="mod">
          <ac:chgData name="weo lio" userId="e227c2431efda3b1" providerId="Windows Live" clId="Web-{654B73E6-2DCB-4498-B1B1-9FE37BC1E323}" dt="2022-10-20T07:30:33.066" v="194" actId="20577"/>
          <ac:spMkLst>
            <pc:docMk/>
            <pc:sldMk cId="3422650375" sldId="258"/>
            <ac:spMk id="2" creationId="{4E8D142D-095C-3BF3-663D-B40E9DAAC938}"/>
          </ac:spMkLst>
        </pc:spChg>
        <pc:spChg chg="del mod">
          <ac:chgData name="weo lio" userId="e227c2431efda3b1" providerId="Windows Live" clId="Web-{654B73E6-2DCB-4498-B1B1-9FE37BC1E323}" dt="2022-10-20T07:30:59.410" v="195"/>
          <ac:spMkLst>
            <pc:docMk/>
            <pc:sldMk cId="3422650375" sldId="258"/>
            <ac:spMk id="3" creationId="{190AB9A3-8F2A-931D-38CB-B1A37D557D51}"/>
          </ac:spMkLst>
        </pc:spChg>
        <pc:picChg chg="add mod ord">
          <ac:chgData name="weo lio" userId="e227c2431efda3b1" providerId="Windows Live" clId="Web-{654B73E6-2DCB-4498-B1B1-9FE37BC1E323}" dt="2022-10-20T07:33:58.070" v="237" actId="14100"/>
          <ac:picMkLst>
            <pc:docMk/>
            <pc:sldMk cId="3422650375" sldId="258"/>
            <ac:picMk id="4" creationId="{EAF6C227-8589-43A9-D318-39243BE182A7}"/>
          </ac:picMkLst>
        </pc:picChg>
      </pc:sldChg>
      <pc:sldChg chg="addSp delSp modSp new">
        <pc:chgData name="weo lio" userId="e227c2431efda3b1" providerId="Windows Live" clId="Web-{654B73E6-2DCB-4498-B1B1-9FE37BC1E323}" dt="2022-10-20T07:34:31.384" v="246"/>
        <pc:sldMkLst>
          <pc:docMk/>
          <pc:sldMk cId="187796924" sldId="259"/>
        </pc:sldMkLst>
        <pc:spChg chg="mod">
          <ac:chgData name="weo lio" userId="e227c2431efda3b1" providerId="Windows Live" clId="Web-{654B73E6-2DCB-4498-B1B1-9FE37BC1E323}" dt="2022-10-20T07:34:29.321" v="244" actId="20577"/>
          <ac:spMkLst>
            <pc:docMk/>
            <pc:sldMk cId="187796924" sldId="259"/>
            <ac:spMk id="2" creationId="{ECCB915F-3715-9454-B81B-E633ECA6D8AB}"/>
          </ac:spMkLst>
        </pc:spChg>
        <pc:spChg chg="del mod">
          <ac:chgData name="weo lio" userId="e227c2431efda3b1" providerId="Windows Live" clId="Web-{654B73E6-2DCB-4498-B1B1-9FE37BC1E323}" dt="2022-10-20T07:34:31.384" v="246"/>
          <ac:spMkLst>
            <pc:docMk/>
            <pc:sldMk cId="187796924" sldId="259"/>
            <ac:spMk id="3" creationId="{1C9F6416-5AA9-1E3F-3753-775EB17CCCB8}"/>
          </ac:spMkLst>
        </pc:spChg>
        <pc:graphicFrameChg chg="add mod ord modGraphic">
          <ac:chgData name="weo lio" userId="e227c2431efda3b1" providerId="Windows Live" clId="Web-{654B73E6-2DCB-4498-B1B1-9FE37BC1E323}" dt="2022-10-20T07:34:31.384" v="246"/>
          <ac:graphicFrameMkLst>
            <pc:docMk/>
            <pc:sldMk cId="187796924" sldId="259"/>
            <ac:graphicFrameMk id="5" creationId="{C2EE9FA0-0112-A8EC-0958-C7650EB093B1}"/>
          </ac:graphicFrameMkLst>
        </pc:graphicFrameChg>
      </pc:sldChg>
      <pc:sldChg chg="new del">
        <pc:chgData name="weo lio" userId="e227c2431efda3b1" providerId="Windows Live" clId="Web-{654B73E6-2DCB-4498-B1B1-9FE37BC1E323}" dt="2022-10-20T07:34:07.821" v="238"/>
        <pc:sldMkLst>
          <pc:docMk/>
          <pc:sldMk cId="362698341" sldId="259"/>
        </pc:sldMkLst>
      </pc:sldChg>
      <pc:sldChg chg="addSp delSp modSp new del">
        <pc:chgData name="weo lio" userId="e227c2431efda3b1" providerId="Windows Live" clId="Web-{654B73E6-2DCB-4498-B1B1-9FE37BC1E323}" dt="2022-10-20T07:33:40.164" v="233"/>
        <pc:sldMkLst>
          <pc:docMk/>
          <pc:sldMk cId="1415044649" sldId="259"/>
        </pc:sldMkLst>
        <pc:spChg chg="mod">
          <ac:chgData name="weo lio" userId="e227c2431efda3b1" providerId="Windows Live" clId="Web-{654B73E6-2DCB-4498-B1B1-9FE37BC1E323}" dt="2022-10-20T07:33:33.632" v="232" actId="20577"/>
          <ac:spMkLst>
            <pc:docMk/>
            <pc:sldMk cId="1415044649" sldId="259"/>
            <ac:spMk id="2" creationId="{C6D32928-F3F3-AD64-30D1-563E7B39030B}"/>
          </ac:spMkLst>
        </pc:spChg>
        <pc:spChg chg="del">
          <ac:chgData name="weo lio" userId="e227c2431efda3b1" providerId="Windows Live" clId="Web-{654B73E6-2DCB-4498-B1B1-9FE37BC1E323}" dt="2022-10-20T07:32:28.475" v="213"/>
          <ac:spMkLst>
            <pc:docMk/>
            <pc:sldMk cId="1415044649" sldId="259"/>
            <ac:spMk id="3" creationId="{11B07C43-CD1E-DE87-813C-DECCEB95ABF4}"/>
          </ac:spMkLst>
        </pc:spChg>
        <pc:graphicFrameChg chg="add mod ord modGraphic">
          <ac:chgData name="weo lio" userId="e227c2431efda3b1" providerId="Windows Live" clId="Web-{654B73E6-2DCB-4498-B1B1-9FE37BC1E323}" dt="2022-10-20T07:33:26.976" v="231"/>
          <ac:graphicFrameMkLst>
            <pc:docMk/>
            <pc:sldMk cId="1415044649" sldId="259"/>
            <ac:graphicFrameMk id="5" creationId="{557E2423-12FC-BA73-803C-195EF68C1CE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6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9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5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610" y="2191339"/>
            <a:ext cx="10896886" cy="1943387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4800" dirty="0">
                <a:ea typeface="Calibri Light"/>
                <a:cs typeface="Calibri Light"/>
              </a:rPr>
            </a:br>
            <a:br>
              <a:rPr lang="ru-RU" sz="4800" dirty="0"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Курсовая работа</a:t>
            </a:r>
            <a:br>
              <a:rPr lang="ru-RU" sz="4800" dirty="0"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тема: "Локальные вычислительные сети"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ru-RU" sz="2500" dirty="0">
                <a:ea typeface="Calibri"/>
                <a:cs typeface="Calibri"/>
              </a:rPr>
              <a:t>Подготовил студент группы</a:t>
            </a:r>
            <a:endParaRPr lang="ru-RU" dirty="0">
              <a:cs typeface="Calibri Light" panose="020F0302020204030204"/>
            </a:endParaRPr>
          </a:p>
          <a:p>
            <a:pPr algn="r"/>
            <a:r>
              <a:rPr lang="ru-RU" sz="2500" dirty="0">
                <a:ea typeface="Calibri"/>
                <a:cs typeface="Calibri"/>
              </a:rPr>
              <a:t>ССА-19 Ваулин В.А.</a:t>
            </a:r>
          </a:p>
          <a:p>
            <a:pPr algn="r"/>
            <a:r>
              <a:rPr lang="ru-RU" sz="2500" dirty="0">
                <a:ea typeface="Calibri"/>
                <a:cs typeface="Calibri"/>
              </a:rPr>
              <a:t>Преподаватель</a:t>
            </a:r>
          </a:p>
          <a:p>
            <a:pPr algn="r"/>
            <a:r>
              <a:rPr lang="ru-RU" sz="2500" dirty="0">
                <a:ea typeface="Calibri"/>
                <a:cs typeface="Calibri"/>
              </a:rPr>
              <a:t>Саввина Е.В.</a:t>
            </a: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665AD-1945-F974-8699-6574A0F64267}"/>
              </a:ext>
            </a:extLst>
          </p:cNvPr>
          <p:cNvSpPr txBox="1"/>
          <p:nvPr/>
        </p:nvSpPr>
        <p:spPr>
          <a:xfrm>
            <a:off x="5127744" y="5855368"/>
            <a:ext cx="1934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Якутск 2022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1409D-F472-5EA4-680F-E23C39876F03}"/>
              </a:ext>
            </a:extLst>
          </p:cNvPr>
          <p:cNvSpPr txBox="1"/>
          <p:nvPr/>
        </p:nvSpPr>
        <p:spPr>
          <a:xfrm>
            <a:off x="3609474" y="888044"/>
            <a:ext cx="49649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Министерство образования и науки РС(Я)</a:t>
            </a:r>
            <a:endParaRPr lang="ru-RU"/>
          </a:p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ГАПОУ РС(Я) "ЯКУТСКИЙ КОЛЛЕДЖ СВЯЗИ И ЭНЕРГЕТИКИ им. </a:t>
            </a:r>
            <a:r>
              <a:rPr lang="ru-RU" dirty="0" err="1">
                <a:solidFill>
                  <a:schemeClr val="bg1"/>
                </a:solidFill>
                <a:cs typeface="Calibri Light"/>
              </a:rPr>
              <a:t>П.И.Дудкина</a:t>
            </a:r>
            <a:r>
              <a:rPr lang="ru-RU" dirty="0">
                <a:solidFill>
                  <a:schemeClr val="bg1"/>
                </a:solidFill>
                <a:cs typeface="Calibri Ligh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321AB-8C71-4E57-5EED-1B5B5655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ru-RU">
                <a:ea typeface="Calibri Light"/>
                <a:cs typeface="Calibri Light"/>
              </a:rPr>
              <a:t>Администрирование</a:t>
            </a:r>
            <a:endParaRPr lang="ru-RU">
              <a:cs typeface="Calibri Light"/>
            </a:endParaRPr>
          </a:p>
        </p:txBody>
      </p:sp>
      <p:pic>
        <p:nvPicPr>
          <p:cNvPr id="5" name="Picture 4" descr="Трехмерные линии белого подключено с точками">
            <a:extLst>
              <a:ext uri="{FF2B5EF4-FFF2-40B4-BE49-F238E27FC236}">
                <a16:creationId xmlns:a16="http://schemas.microsoft.com/office/drawing/2014/main" id="{8C3F1F66-83B0-45EE-9FB3-A97EC19DB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2" r="22510" b="-7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4721452-652E-14DE-6F3D-55BB43F1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Под администрированием понимается управление сетью, устройствами, поддержка работоспособности сети.</a:t>
            </a:r>
            <a:endParaRPr lang="ru-RU">
              <a:cs typeface="Calibri Light"/>
            </a:endParaRPr>
          </a:p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Под данную сеть был развернут Active Directory, который позволит управлять централизованно клиентскими компьютерами, то есть обеспечить связь между узлами сети, которые состоят в разных подсетях.</a:t>
            </a:r>
          </a:p>
        </p:txBody>
      </p:sp>
    </p:spTree>
    <p:extLst>
      <p:ext uri="{BB962C8B-B14F-4D97-AF65-F5344CB8AC3E}">
        <p14:creationId xmlns:p14="http://schemas.microsoft.com/office/powerpoint/2010/main" val="19577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28F2B-1753-09E4-9CDB-54001E2D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Calibri Light"/>
                <a:cs typeface="Calibri Light"/>
              </a:rPr>
              <a:t>Вывод</a:t>
            </a:r>
            <a:endParaRPr lang="ru-RU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6F39D-7C62-6A7A-DCDE-2DBFD963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По итогам была выполнена цель данной работы - построение локально-вычислительной сети. Были проделаны задачи по построению сети, логике взаимодействия, приведен список необходимого оборудования и смета, а также дальнейшее администрирование данной сети.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44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610" y="2191339"/>
            <a:ext cx="10896886" cy="1943387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4800" dirty="0">
                <a:ea typeface="Calibri Light"/>
                <a:cs typeface="Calibri Light"/>
              </a:rPr>
            </a:br>
            <a:br>
              <a:rPr lang="ru-RU" sz="4800" dirty="0"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Курсовая работа</a:t>
            </a:r>
            <a:br>
              <a:rPr lang="ru-RU" sz="4800" dirty="0"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тема: "Локальные вычислительные сети"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ru-RU" sz="2500" dirty="0">
                <a:ea typeface="Calibri"/>
                <a:cs typeface="Calibri"/>
              </a:rPr>
              <a:t>Подготовил студент группы</a:t>
            </a:r>
            <a:endParaRPr lang="ru-RU" dirty="0">
              <a:cs typeface="Calibri Light" panose="020F0302020204030204"/>
            </a:endParaRPr>
          </a:p>
          <a:p>
            <a:pPr algn="r"/>
            <a:r>
              <a:rPr lang="ru-RU" sz="2500" dirty="0">
                <a:ea typeface="Calibri"/>
                <a:cs typeface="Calibri"/>
              </a:rPr>
              <a:t>ССА-19 Ваулин В.А.</a:t>
            </a:r>
          </a:p>
          <a:p>
            <a:pPr algn="r"/>
            <a:r>
              <a:rPr lang="ru-RU" sz="2500" dirty="0">
                <a:ea typeface="Calibri"/>
                <a:cs typeface="Calibri"/>
              </a:rPr>
              <a:t>Преподаватель</a:t>
            </a:r>
          </a:p>
          <a:p>
            <a:pPr algn="r"/>
            <a:r>
              <a:rPr lang="ru-RU" sz="2500" dirty="0">
                <a:ea typeface="Calibri"/>
                <a:cs typeface="Calibri"/>
              </a:rPr>
              <a:t>Саввина Е.В.</a:t>
            </a: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  <a:p>
            <a:endParaRPr lang="ru-RU" sz="2500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665AD-1945-F974-8699-6574A0F64267}"/>
              </a:ext>
            </a:extLst>
          </p:cNvPr>
          <p:cNvSpPr txBox="1"/>
          <p:nvPr/>
        </p:nvSpPr>
        <p:spPr>
          <a:xfrm>
            <a:off x="5127744" y="5855368"/>
            <a:ext cx="1934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Якутск 2022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1409D-F472-5EA4-680F-E23C39876F03}"/>
              </a:ext>
            </a:extLst>
          </p:cNvPr>
          <p:cNvSpPr txBox="1"/>
          <p:nvPr/>
        </p:nvSpPr>
        <p:spPr>
          <a:xfrm>
            <a:off x="3609474" y="888044"/>
            <a:ext cx="49649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Министерство образования и науки РС(Я)</a:t>
            </a:r>
            <a:endParaRPr lang="ru-RU"/>
          </a:p>
          <a:p>
            <a:pPr algn="ctr"/>
            <a:r>
              <a:rPr lang="ru-RU" dirty="0">
                <a:solidFill>
                  <a:schemeClr val="bg1"/>
                </a:solidFill>
                <a:cs typeface="Calibri Light"/>
              </a:rPr>
              <a:t>ГАПОУ РС(Я) "ЯКУТСКИЙ КОЛЛЕДЖ СВЯЗИ И ЭНЕРГЕТИКИ им. </a:t>
            </a:r>
            <a:r>
              <a:rPr lang="ru-RU" dirty="0" err="1">
                <a:solidFill>
                  <a:schemeClr val="bg1"/>
                </a:solidFill>
                <a:cs typeface="Calibri Light"/>
              </a:rPr>
              <a:t>П.И.Дудкина</a:t>
            </a:r>
            <a:r>
              <a:rPr lang="ru-RU" dirty="0">
                <a:solidFill>
                  <a:schemeClr val="bg1"/>
                </a:solidFill>
                <a:cs typeface="Calibri Ligh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12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110AB-C02D-1346-0B98-01F837DE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Calibri Light"/>
                <a:cs typeface="Calibri Light"/>
              </a:rPr>
              <a:t>Цели и задачи данной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EA040-B90E-AE8E-7FB0-26C9A482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639" y="2799378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1700">
                <a:ea typeface="+mn-lt"/>
                <a:cs typeface="+mn-lt"/>
              </a:rPr>
              <a:t>Цель работы - построение локально-вычислительной сети и ее администрирование.</a:t>
            </a:r>
            <a:endParaRPr lang="ru-RU" sz="1700">
              <a:cs typeface="Calibri Light"/>
            </a:endParaRPr>
          </a:p>
          <a:p>
            <a:pPr>
              <a:buNone/>
            </a:pPr>
            <a:r>
              <a:rPr lang="ru-RU" sz="1700">
                <a:ea typeface="Calibri"/>
                <a:cs typeface="Calibri"/>
              </a:rPr>
              <a:t>Для достижения поставленной цели необходимо решить следующие задачи:</a:t>
            </a:r>
          </a:p>
          <a:p>
            <a:pPr>
              <a:buFont typeface="Arial"/>
              <a:buChar char="•"/>
            </a:pPr>
            <a:r>
              <a:rPr lang="ru-RU" sz="1700">
                <a:ea typeface="+mn-lt"/>
                <a:cs typeface="+mn-lt"/>
              </a:rPr>
              <a:t>Закрепление умений и усвоенных знаний;</a:t>
            </a:r>
          </a:p>
          <a:p>
            <a:pPr>
              <a:buFont typeface="Arial"/>
              <a:buChar char="•"/>
            </a:pPr>
            <a:r>
              <a:rPr lang="ru-RU" sz="1700">
                <a:ea typeface="+mn-lt"/>
                <a:cs typeface="+mn-lt"/>
              </a:rPr>
              <a:t>Применение умений и навыков на практической работе;</a:t>
            </a:r>
          </a:p>
          <a:p>
            <a:pPr>
              <a:buFont typeface="Arial"/>
              <a:buChar char="•"/>
            </a:pPr>
            <a:r>
              <a:rPr lang="ru-RU" sz="1700" dirty="0">
                <a:ea typeface="+mn-lt"/>
                <a:cs typeface="+mn-lt"/>
              </a:rPr>
              <a:t>Получение знаний;</a:t>
            </a:r>
          </a:p>
          <a:p>
            <a:pPr>
              <a:buFont typeface="Arial"/>
              <a:buChar char="•"/>
            </a:pPr>
            <a:r>
              <a:rPr lang="ru-RU" sz="1700" dirty="0">
                <a:ea typeface="+mn-lt"/>
                <a:cs typeface="+mn-lt"/>
              </a:rPr>
              <a:t>Обоснование закупок;</a:t>
            </a:r>
          </a:p>
          <a:p>
            <a:pPr>
              <a:buFont typeface="Arial"/>
              <a:buChar char="•"/>
            </a:pPr>
            <a:r>
              <a:rPr lang="ru-RU" sz="1700" dirty="0">
                <a:ea typeface="+mn-lt"/>
                <a:cs typeface="+mn-lt"/>
              </a:rPr>
              <a:t>Администрирование;</a:t>
            </a:r>
          </a:p>
          <a:p>
            <a:pPr>
              <a:buFont typeface="Arial"/>
              <a:buChar char="•"/>
            </a:pPr>
            <a:r>
              <a:rPr lang="ru-RU" sz="1700" dirty="0">
                <a:ea typeface="+mn-lt"/>
                <a:cs typeface="+mn-lt"/>
              </a:rPr>
              <a:t>Аппаратное проектирование;</a:t>
            </a:r>
          </a:p>
          <a:p>
            <a:pPr>
              <a:buFont typeface="Arial"/>
              <a:buChar char="•"/>
            </a:pPr>
            <a:r>
              <a:rPr lang="ru-RU" sz="1700" dirty="0">
                <a:ea typeface="+mn-lt"/>
                <a:cs typeface="+mn-lt"/>
              </a:rPr>
              <a:t>Программное проектирование.</a:t>
            </a:r>
          </a:p>
          <a:p>
            <a:pPr>
              <a:buNone/>
            </a:pPr>
            <a:r>
              <a:rPr lang="ru-RU" sz="1700" dirty="0">
                <a:ea typeface="+mn-lt"/>
                <a:cs typeface="+mn-lt"/>
              </a:rPr>
              <a:t>Объектом исследования является локальная сеть</a:t>
            </a:r>
          </a:p>
          <a:p>
            <a:pPr>
              <a:buNone/>
            </a:pPr>
            <a:r>
              <a:rPr lang="ru-RU" sz="1700" dirty="0">
                <a:ea typeface="+mn-lt"/>
                <a:cs typeface="+mn-lt"/>
              </a:rPr>
              <a:t>Предметом исследования являются функции ЛВС, структура и администрирование. </a:t>
            </a:r>
          </a:p>
          <a:p>
            <a:pPr>
              <a:buNone/>
            </a:pPr>
            <a:endParaRPr lang="ru-RU" sz="1700">
              <a:ea typeface="+mn-lt"/>
              <a:cs typeface="+mn-lt"/>
            </a:endParaRPr>
          </a:p>
          <a:p>
            <a:pPr>
              <a:buNone/>
            </a:pPr>
            <a:endParaRPr lang="ru-RU" sz="1700">
              <a:ea typeface="+mn-lt"/>
              <a:cs typeface="+mn-lt"/>
            </a:endParaRPr>
          </a:p>
          <a:p>
            <a:pPr marL="0" indent="0">
              <a:buNone/>
            </a:pPr>
            <a:endParaRPr lang="ru-RU" sz="17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ru-RU" sz="1700">
              <a:ea typeface="Calibri"/>
              <a:cs typeface="Calibri"/>
            </a:endParaRPr>
          </a:p>
          <a:p>
            <a:pPr>
              <a:buNone/>
            </a:pPr>
            <a:endParaRPr lang="ru-RU" sz="1700">
              <a:ea typeface="Calibri"/>
              <a:cs typeface="Calibri"/>
            </a:endParaRPr>
          </a:p>
          <a:p>
            <a:pPr>
              <a:buNone/>
            </a:pPr>
            <a:endParaRPr lang="ru-RU" sz="1700">
              <a:ea typeface="Calibri"/>
              <a:cs typeface="Calibri"/>
            </a:endParaRPr>
          </a:p>
          <a:p>
            <a:pPr marL="0" indent="0">
              <a:buNone/>
            </a:pPr>
            <a:endParaRPr lang="ru-R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7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90750-21F4-03A3-9F23-9DEBF94C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ru-RU" sz="5100">
                <a:solidFill>
                  <a:srgbClr val="FFFFFF"/>
                </a:solidFill>
                <a:cs typeface="Calibri Light"/>
              </a:rPr>
              <a:t>Актуальность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3F4F-E403-8FBB-3D26-0F990D76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>
                <a:cs typeface="Calibri Light"/>
              </a:rPr>
              <a:t>Актуальностью выбранной темы является то, что множество различных фирм или клиентов нуждаются в сети для полноценной передачи данных. Для этого строят сети, концепция которых и по сей день развивается.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367468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142D-095C-3BF3-663D-B40E9DAA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сети</a:t>
            </a:r>
          </a:p>
        </p:txBody>
      </p:sp>
      <p:pic>
        <p:nvPicPr>
          <p:cNvPr id="22" name="Рисунок 22">
            <a:extLst>
              <a:ext uri="{FF2B5EF4-FFF2-40B4-BE49-F238E27FC236}">
                <a16:creationId xmlns:a16="http://schemas.microsoft.com/office/drawing/2014/main" id="{C07B3252-CBC3-A266-E9D6-B52572D6B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616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898D2-7603-3B2E-47EC-6E380A7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rgbClr val="FFFFFF"/>
                </a:solidFill>
                <a:ea typeface="Calibri Light"/>
                <a:cs typeface="Calibri Light"/>
              </a:rPr>
              <a:t>Сеть</a:t>
            </a:r>
            <a:endParaRPr lang="ru-RU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010A-2E42-145B-91B4-0797A4B7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Под понятием "сеть" понимается структура подключенных между собой устройств. К примеру, подключенные между собой с помощью одного патч-корда компьютеры, которые могут взаимодействовать между собой.</a:t>
            </a:r>
            <a:endParaRPr lang="ru-RU">
              <a:cs typeface="Calibri Light"/>
            </a:endParaRP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3958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5E2EA-0330-7CEA-8392-0E76E5B1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Сумма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526CB-6F12-205C-475F-240884C1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cs typeface="Calibri Light"/>
              </a:rPr>
              <a:t>На создание данной сети и обеспечение всем необходимым ушло 12 188 480 рублей. В частности ушло в основном все на оборудование.</a:t>
            </a:r>
          </a:p>
        </p:txBody>
      </p:sp>
    </p:spTree>
    <p:extLst>
      <p:ext uri="{BB962C8B-B14F-4D97-AF65-F5344CB8AC3E}">
        <p14:creationId xmlns:p14="http://schemas.microsoft.com/office/powerpoint/2010/main" val="41596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ED8A4-53F5-E098-4D9A-EF4F052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ea typeface="Calibri Light"/>
                <a:cs typeface="Calibri Light"/>
              </a:rPr>
              <a:t>Расчет кабеля</a:t>
            </a:r>
            <a:endParaRPr lang="ru-RU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84E70-57F6-01F4-8781-A91BFA74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56" y="128596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Расчет кабеля, который необходим для работоспособности сети, был произведен с использованием формул:</a:t>
            </a:r>
            <a:endParaRPr lang="ru-RU">
              <a:cs typeface="Calibri Light"/>
            </a:endParaRPr>
          </a:p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1)</a:t>
            </a:r>
            <a:r>
              <a:rPr lang="ru-RU" err="1">
                <a:ea typeface="Calibri" panose="020F0502020204030204"/>
                <a:cs typeface="Calibri" panose="020F0502020204030204"/>
              </a:rPr>
              <a:t>Lср</a:t>
            </a:r>
            <a:r>
              <a:rPr lang="ru-RU">
                <a:ea typeface="+mn-lt"/>
                <a:cs typeface="+mn-lt"/>
              </a:rPr>
              <a:t>=(</a:t>
            </a:r>
            <a:r>
              <a:rPr lang="ru-RU" err="1">
                <a:ea typeface="+mn-lt"/>
                <a:cs typeface="+mn-lt"/>
              </a:rPr>
              <a:t>lmin+lmax</a:t>
            </a:r>
            <a:r>
              <a:rPr lang="ru-RU">
                <a:ea typeface="+mn-lt"/>
                <a:cs typeface="+mn-lt"/>
              </a:rPr>
              <a:t>):2*1,1+1=(6+26):2*1,1+1=18,6м (средняя длина),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2)N=</a:t>
            </a:r>
            <a:r>
              <a:rPr lang="ru-RU" err="1">
                <a:ea typeface="+mn-lt"/>
                <a:cs typeface="+mn-lt"/>
              </a:rPr>
              <a:t>Lkat:Lsr</a:t>
            </a:r>
            <a:r>
              <a:rPr lang="ru-RU">
                <a:ea typeface="+mn-lt"/>
                <a:cs typeface="+mn-lt"/>
              </a:rPr>
              <a:t>=305:18,6=17 (количество пробросов),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3)D=</a:t>
            </a:r>
            <a:r>
              <a:rPr lang="ru-RU" err="1">
                <a:ea typeface="+mn-lt"/>
                <a:cs typeface="+mn-lt"/>
              </a:rPr>
              <a:t>Devports:N</a:t>
            </a:r>
            <a:r>
              <a:rPr lang="ru-RU">
                <a:ea typeface="+mn-lt"/>
                <a:cs typeface="+mn-lt"/>
              </a:rPr>
              <a:t>=47:17=3 (число используемых портов),</a:t>
            </a:r>
          </a:p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4)L=</a:t>
            </a:r>
            <a:r>
              <a:rPr lang="ru-RU">
                <a:ea typeface="+mn-lt"/>
                <a:cs typeface="+mn-lt"/>
              </a:rPr>
              <a:t>D*</a:t>
            </a:r>
            <a:r>
              <a:rPr lang="ru-RU" err="1">
                <a:ea typeface="+mn-lt"/>
                <a:cs typeface="+mn-lt"/>
              </a:rPr>
              <a:t>Lkat</a:t>
            </a:r>
            <a:r>
              <a:rPr lang="ru-RU">
                <a:ea typeface="+mn-lt"/>
                <a:cs typeface="+mn-lt"/>
              </a:rPr>
              <a:t>=3*305=915м (общая длина).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Таким образом, с использованием данных формул, удалось произвести расчет кабеля с итогом в 915м.  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74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1A1AF-A2B1-ADA4-D083-1A2C3889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ru-RU" sz="5000">
                <a:solidFill>
                  <a:srgbClr val="FFFFFF"/>
                </a:solidFill>
                <a:ea typeface="Calibri Light"/>
                <a:cs typeface="Calibri Light"/>
              </a:rPr>
              <a:t>Программное проектирование сети</a:t>
            </a:r>
            <a:endParaRPr lang="ru-RU" sz="5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DC889-A885-85E8-E889-EAE37DB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ea typeface="Calibri"/>
                <a:cs typeface="Calibri"/>
              </a:rPr>
              <a:t>С учетом имеющихся данных, сеть была разделена на две подсети. Это подсеть 192.168.70.0/26, диапазоном с 1 по 62 адреса и 63 - широковещательным адресом. Также вторая подсеть - 192.168.70.64/26 с диапазоном с 65 по 126 адрес, а также 127 - широковещательный адрес.</a:t>
            </a:r>
            <a:endParaRPr lang="ru-RU">
              <a:cs typeface="Calibri Light"/>
            </a:endParaRP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47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985F9-0DA0-33F6-27C3-DC330631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Построение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9B40054-B384-1F7A-7B93-456AD697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4278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40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Metropolitan</vt:lpstr>
      <vt:lpstr>  Курсовая работа тема: "Локальные вычислительные сети"</vt:lpstr>
      <vt:lpstr>Цели и задачи данной работы</vt:lpstr>
      <vt:lpstr>Актуальность</vt:lpstr>
      <vt:lpstr>Структура сети</vt:lpstr>
      <vt:lpstr>Сеть</vt:lpstr>
      <vt:lpstr>Сумма</vt:lpstr>
      <vt:lpstr>Расчет кабеля</vt:lpstr>
      <vt:lpstr>Программное проектирование сети</vt:lpstr>
      <vt:lpstr>Построение</vt:lpstr>
      <vt:lpstr>Администрирование</vt:lpstr>
      <vt:lpstr>Вывод</vt:lpstr>
      <vt:lpstr>  Курсовая работа тема: "Локальные вычислительные сети"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523</cp:revision>
  <dcterms:created xsi:type="dcterms:W3CDTF">2022-10-20T07:15:37Z</dcterms:created>
  <dcterms:modified xsi:type="dcterms:W3CDTF">2022-10-24T06:22:00Z</dcterms:modified>
</cp:coreProperties>
</file>